
<file path=[Content_Types].xml><?xml version="1.0" encoding="utf-8"?>
<Types xmlns="http://schemas.openxmlformats.org/package/2006/content-types">
  <Default Extension="fntdata" ContentType="application/x-fontdata"/>
  <Default Extension="gif" ContentType="image/gif"/>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6" r:id="rId1"/>
  </p:sldMasterIdLst>
  <p:notesMasterIdLst>
    <p:notesMasterId r:id="rId23"/>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Lst>
  <p:sldSz cx="9144000" cy="5143500" type="screen16x9"/>
  <p:notesSz cx="6858000" cy="9144000"/>
  <p:embeddedFontLst>
    <p:embeddedFont>
      <p:font typeface="Lato" panose="020F0502020204030203" pitchFamily="34" charset="77"/>
      <p:regular r:id="rId24"/>
      <p:bold r:id="rId25"/>
      <p:italic r:id="rId26"/>
      <p:boldItalic r:id="rId27"/>
    </p:embeddedFont>
    <p:embeddedFont>
      <p:font typeface="Montserrat" pitchFamily="2" charset="77"/>
      <p:regular r:id="rId28"/>
      <p:bold r:id="rId29"/>
      <p:italic r:id="rId30"/>
      <p:boldItalic r:id="rId31"/>
    </p:embeddedFont>
    <p:embeddedFont>
      <p:font typeface="Roboto" panose="02000000000000000000" pitchFamily="2" charset="0"/>
      <p:regular r:id="rId32"/>
      <p:bold r:id="rId33"/>
      <p:italic r:id="rId34"/>
      <p:boldItalic r:id="rId3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558"/>
  </p:normalViewPr>
  <p:slideViewPr>
    <p:cSldViewPr snapToGrid="0">
      <p:cViewPr>
        <p:scale>
          <a:sx n="122" d="100"/>
          <a:sy n="122" d="100"/>
        </p:scale>
        <p:origin x="1360" y="80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3.fntdata"/><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font" Target="fonts/font11.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2.fntdata"/><Relationship Id="rId33" Type="http://schemas.openxmlformats.org/officeDocument/2006/relationships/font" Target="fonts/font10.fntdata"/><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6.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1.fntdata"/><Relationship Id="rId32" Type="http://schemas.openxmlformats.org/officeDocument/2006/relationships/font" Target="fonts/font9.fntdata"/><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28" Type="http://schemas.openxmlformats.org/officeDocument/2006/relationships/font" Target="fonts/font5.fntdata"/><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font" Target="fonts/font4.fntdata"/><Relationship Id="rId30" Type="http://schemas.openxmlformats.org/officeDocument/2006/relationships/font" Target="fonts/font7.fntdata"/><Relationship Id="rId35" Type="http://schemas.openxmlformats.org/officeDocument/2006/relationships/font" Target="fonts/font12.fntdata"/><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71175767e6ab31df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71175767e6ab31df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71175767e6ab31df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 name="Google Shape;205;g71175767e6ab31df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2"/>
        <p:cNvGrpSpPr/>
        <p:nvPr/>
      </p:nvGrpSpPr>
      <p:grpSpPr>
        <a:xfrm>
          <a:off x="0" y="0"/>
          <a:ext cx="0" cy="0"/>
          <a:chOff x="0" y="0"/>
          <a:chExt cx="0" cy="0"/>
        </a:xfrm>
      </p:grpSpPr>
      <p:sp>
        <p:nvSpPr>
          <p:cNvPr id="213" name="Google Shape;213;g71175767e6ab31df_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4" name="Google Shape;214;g71175767e6ab31df_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71175767e6ab31df_1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71175767e6ab31df_1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6"/>
        <p:cNvGrpSpPr/>
        <p:nvPr/>
      </p:nvGrpSpPr>
      <p:grpSpPr>
        <a:xfrm>
          <a:off x="0" y="0"/>
          <a:ext cx="0" cy="0"/>
          <a:chOff x="0" y="0"/>
          <a:chExt cx="0" cy="0"/>
        </a:xfrm>
      </p:grpSpPr>
      <p:sp>
        <p:nvSpPr>
          <p:cNvPr id="227" name="Google Shape;227;g6bfd5d440f_1_9: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8" name="Google Shape;228;g6bfd5d440f_1_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6bfd5d440f_1_2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5" name="Google Shape;235;g6bfd5d440f_1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0"/>
        <p:cNvGrpSpPr/>
        <p:nvPr/>
      </p:nvGrpSpPr>
      <p:grpSpPr>
        <a:xfrm>
          <a:off x="0" y="0"/>
          <a:ext cx="0" cy="0"/>
          <a:chOff x="0" y="0"/>
          <a:chExt cx="0" cy="0"/>
        </a:xfrm>
      </p:grpSpPr>
      <p:sp>
        <p:nvSpPr>
          <p:cNvPr id="241" name="Google Shape;241;g75cc2566e3_0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2" name="Google Shape;242;g75cc2566e3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75cc2566e3_0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0" name="Google Shape;250;g75cc2566e3_0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g71175767e6ab31df_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6" name="Google Shape;256;g71175767e6ab31df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1"/>
        <p:cNvGrpSpPr/>
        <p:nvPr/>
      </p:nvGrpSpPr>
      <p:grpSpPr>
        <a:xfrm>
          <a:off x="0" y="0"/>
          <a:ext cx="0" cy="0"/>
          <a:chOff x="0" y="0"/>
          <a:chExt cx="0" cy="0"/>
        </a:xfrm>
      </p:grpSpPr>
      <p:sp>
        <p:nvSpPr>
          <p:cNvPr id="262" name="Google Shape;262;g71175767e6ab31df_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3" name="Google Shape;263;g71175767e6ab31df_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0"/>
        <p:cNvGrpSpPr/>
        <p:nvPr/>
      </p:nvGrpSpPr>
      <p:grpSpPr>
        <a:xfrm>
          <a:off x="0" y="0"/>
          <a:ext cx="0" cy="0"/>
          <a:chOff x="0" y="0"/>
          <a:chExt cx="0" cy="0"/>
        </a:xfrm>
      </p:grpSpPr>
      <p:sp>
        <p:nvSpPr>
          <p:cNvPr id="271" name="Google Shape;271;g75cc2566e3_0_1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2" name="Google Shape;272;g75cc2566e3_0_1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6"/>
        <p:cNvGrpSpPr/>
        <p:nvPr/>
      </p:nvGrpSpPr>
      <p:grpSpPr>
        <a:xfrm>
          <a:off x="0" y="0"/>
          <a:ext cx="0" cy="0"/>
          <a:chOff x="0" y="0"/>
          <a:chExt cx="0" cy="0"/>
        </a:xfrm>
      </p:grpSpPr>
      <p:sp>
        <p:nvSpPr>
          <p:cNvPr id="277" name="Google Shape;277;g71175767e6ab31df_3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8" name="Google Shape;278;g71175767e6ab31df_3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g6bfd5d440f_1_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5" name="Google Shape;285;g6bfd5d440f_1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71175767e6ab31df_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2" name="Google Shape;292;g71175767e6ab31df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7"/>
        <p:cNvGrpSpPr/>
        <p:nvPr/>
      </p:nvGrpSpPr>
      <p:grpSpPr>
        <a:xfrm>
          <a:off x="0" y="0"/>
          <a:ext cx="0" cy="0"/>
          <a:chOff x="0" y="0"/>
          <a:chExt cx="0" cy="0"/>
        </a:xfrm>
      </p:grpSpPr>
      <p:sp>
        <p:nvSpPr>
          <p:cNvPr id="298" name="Google Shape;298;g71175767e6ab31df_4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9" name="Google Shape;299;g71175767e6ab31df_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5"/>
        <p:cNvGrpSpPr/>
        <p:nvPr/>
      </p:nvGrpSpPr>
      <p:grpSpPr>
        <a:xfrm>
          <a:off x="0" y="0"/>
          <a:ext cx="0" cy="0"/>
          <a:chOff x="0" y="0"/>
          <a:chExt cx="0" cy="0"/>
        </a:xfrm>
      </p:grpSpPr>
      <p:sp>
        <p:nvSpPr>
          <p:cNvPr id="306" name="Google Shape;306;g75ccb283ef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7" name="Google Shape;307;g75ccb283ef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1"/>
        <p:cNvGrpSpPr/>
        <p:nvPr/>
      </p:nvGrpSpPr>
      <p:grpSpPr>
        <a:xfrm>
          <a:off x="0" y="0"/>
          <a:ext cx="0" cy="0"/>
          <a:chOff x="0" y="0"/>
          <a:chExt cx="0" cy="0"/>
        </a:xfrm>
      </p:grpSpPr>
      <p:sp>
        <p:nvSpPr>
          <p:cNvPr id="312" name="Google Shape;312;g6bfd5d440f_1_4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3" name="Google Shape;313;g6bfd5d440f_1_4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71175767e6ab31df_5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71175767e6ab31df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5"/>
        <p:cNvGrpSpPr/>
        <p:nvPr/>
      </p:nvGrpSpPr>
      <p:grpSpPr>
        <a:xfrm>
          <a:off x="0" y="0"/>
          <a:ext cx="0" cy="0"/>
          <a:chOff x="0" y="0"/>
          <a:chExt cx="0" cy="0"/>
        </a:xfrm>
      </p:grpSpPr>
      <p:sp>
        <p:nvSpPr>
          <p:cNvPr id="326" name="Google Shape;326;g71175767e6ab31df_55: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7" name="Google Shape;327;g71175767e6ab31df_5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75cd235b22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4" name="Google Shape;334;g75cd235b22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rot="5400000">
            <a:off x="7500300" y="505"/>
            <a:ext cx="1643700" cy="1643700"/>
          </a:xfrm>
          <a:prstGeom prst="diagStripe">
            <a:avLst>
              <a:gd name="adj" fmla="val 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 name="Google Shape;11;p2"/>
          <p:cNvGrpSpPr/>
          <p:nvPr/>
        </p:nvGrpSpPr>
        <p:grpSpPr>
          <a:xfrm>
            <a:off x="0" y="490"/>
            <a:ext cx="5153705" cy="5134399"/>
            <a:chOff x="0" y="75"/>
            <a:chExt cx="5153705" cy="5152950"/>
          </a:xfrm>
        </p:grpSpPr>
        <p:sp>
          <p:nvSpPr>
            <p:cNvPr id="12" name="Google Shape;12;p2"/>
            <p:cNvSpPr/>
            <p:nvPr/>
          </p:nvSpPr>
          <p:spPr>
            <a:xfrm rot="-5400000">
              <a:off x="455" y="-225"/>
              <a:ext cx="5152800" cy="5153700"/>
            </a:xfrm>
            <a:prstGeom prst="diagStripe">
              <a:avLst>
                <a:gd name="adj" fmla="val 50000"/>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rot="-5400000">
              <a:off x="150" y="1145825"/>
              <a:ext cx="3996600" cy="3996900"/>
            </a:xfrm>
            <a:prstGeom prst="diagStripe">
              <a:avLst>
                <a:gd name="adj" fmla="val 58774"/>
              </a:avLst>
            </a:prstGeom>
            <a:solidFill>
              <a:schemeClr val="lt1">
                <a:alpha val="303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 name="Google Shape;14;p2"/>
            <p:cNvSpPr/>
            <p:nvPr/>
          </p:nvSpPr>
          <p:spPr>
            <a:xfrm rot="-5400000">
              <a:off x="1646" y="-75"/>
              <a:ext cx="2299800" cy="23001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 name="Google Shape;15;p2"/>
            <p:cNvSpPr/>
            <p:nvPr/>
          </p:nvSpPr>
          <p:spPr>
            <a:xfrm flipH="1">
              <a:off x="652821" y="590035"/>
              <a:ext cx="2300100" cy="2299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 name="Google Shape;16;p2"/>
          <p:cNvSpPr txBox="1">
            <a:spLocks noGrp="1"/>
          </p:cNvSpPr>
          <p:nvPr>
            <p:ph type="ctrTitle"/>
          </p:nvPr>
        </p:nvSpPr>
        <p:spPr>
          <a:xfrm>
            <a:off x="3537150" y="1578400"/>
            <a:ext cx="5017500" cy="1578900"/>
          </a:xfrm>
          <a:prstGeom prst="rect">
            <a:avLst/>
          </a:prstGeom>
        </p:spPr>
        <p:txBody>
          <a:bodyPr spcFirstLastPara="1" wrap="square" lIns="91425" tIns="91425" rIns="91425" bIns="91425" anchor="t" anchorCtr="0">
            <a:noAutofit/>
          </a:bodyPr>
          <a:lstStyle>
            <a:lvl1pPr lvl="0">
              <a:spcBef>
                <a:spcPts val="0"/>
              </a:spcBef>
              <a:spcAft>
                <a:spcPts val="0"/>
              </a:spcAft>
              <a:buSzPts val="4000"/>
              <a:buNone/>
              <a:defRPr sz="4000"/>
            </a:lvl1pPr>
            <a:lvl2pPr lvl="1">
              <a:spcBef>
                <a:spcPts val="0"/>
              </a:spcBef>
              <a:spcAft>
                <a:spcPts val="0"/>
              </a:spcAft>
              <a:buSzPts val="4000"/>
              <a:buNone/>
              <a:defRPr sz="4000"/>
            </a:lvl2pPr>
            <a:lvl3pPr lvl="2">
              <a:spcBef>
                <a:spcPts val="0"/>
              </a:spcBef>
              <a:spcAft>
                <a:spcPts val="0"/>
              </a:spcAft>
              <a:buSzPts val="4000"/>
              <a:buNone/>
              <a:defRPr sz="4000"/>
            </a:lvl3pPr>
            <a:lvl4pPr lvl="3">
              <a:spcBef>
                <a:spcPts val="0"/>
              </a:spcBef>
              <a:spcAft>
                <a:spcPts val="0"/>
              </a:spcAft>
              <a:buSzPts val="4000"/>
              <a:buNone/>
              <a:defRPr sz="4000"/>
            </a:lvl4pPr>
            <a:lvl5pPr lvl="4">
              <a:spcBef>
                <a:spcPts val="0"/>
              </a:spcBef>
              <a:spcAft>
                <a:spcPts val="0"/>
              </a:spcAft>
              <a:buSzPts val="4000"/>
              <a:buNone/>
              <a:defRPr sz="4000"/>
            </a:lvl5pPr>
            <a:lvl6pPr lvl="5">
              <a:spcBef>
                <a:spcPts val="0"/>
              </a:spcBef>
              <a:spcAft>
                <a:spcPts val="0"/>
              </a:spcAft>
              <a:buSzPts val="4000"/>
              <a:buNone/>
              <a:defRPr sz="4000"/>
            </a:lvl6pPr>
            <a:lvl7pPr lvl="6">
              <a:spcBef>
                <a:spcPts val="0"/>
              </a:spcBef>
              <a:spcAft>
                <a:spcPts val="0"/>
              </a:spcAft>
              <a:buSzPts val="4000"/>
              <a:buNone/>
              <a:defRPr sz="4000"/>
            </a:lvl7pPr>
            <a:lvl8pPr lvl="7">
              <a:spcBef>
                <a:spcPts val="0"/>
              </a:spcBef>
              <a:spcAft>
                <a:spcPts val="0"/>
              </a:spcAft>
              <a:buSzPts val="4000"/>
              <a:buNone/>
              <a:defRPr sz="4000"/>
            </a:lvl8pPr>
            <a:lvl9pPr lvl="8">
              <a:spcBef>
                <a:spcPts val="0"/>
              </a:spcBef>
              <a:spcAft>
                <a:spcPts val="0"/>
              </a:spcAft>
              <a:buSzPts val="4000"/>
              <a:buNone/>
              <a:defRPr sz="4000"/>
            </a:lvl9pPr>
          </a:lstStyle>
          <a:p>
            <a:endParaRPr/>
          </a:p>
        </p:txBody>
      </p:sp>
      <p:sp>
        <p:nvSpPr>
          <p:cNvPr id="17" name="Google Shape;17;p2"/>
          <p:cNvSpPr txBox="1">
            <a:spLocks noGrp="1"/>
          </p:cNvSpPr>
          <p:nvPr>
            <p:ph type="subTitle" idx="1"/>
          </p:nvPr>
        </p:nvSpPr>
        <p:spPr>
          <a:xfrm>
            <a:off x="5083950" y="3924925"/>
            <a:ext cx="3470700" cy="5061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18" name="Google Shape;18;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9"/>
        <p:cNvGrpSpPr/>
        <p:nvPr/>
      </p:nvGrpSpPr>
      <p:grpSpPr>
        <a:xfrm>
          <a:off x="0" y="0"/>
          <a:ext cx="0" cy="0"/>
          <a:chOff x="0" y="0"/>
          <a:chExt cx="0" cy="0"/>
        </a:xfrm>
      </p:grpSpPr>
      <p:grpSp>
        <p:nvGrpSpPr>
          <p:cNvPr id="20" name="Google Shape;20;p3"/>
          <p:cNvGrpSpPr/>
          <p:nvPr/>
        </p:nvGrpSpPr>
        <p:grpSpPr>
          <a:xfrm>
            <a:off x="4406400" y="0"/>
            <a:ext cx="4737600" cy="5143065"/>
            <a:chOff x="4406400" y="0"/>
            <a:chExt cx="4737600" cy="5143065"/>
          </a:xfrm>
        </p:grpSpPr>
        <p:sp>
          <p:nvSpPr>
            <p:cNvPr id="21" name="Google Shape;21;p3"/>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2" name="Google Shape;22;p3"/>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3" name="Google Shape;23;p3"/>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3"/>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3"/>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6" name="Google Shape;26;p3"/>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7" name="Google Shape;27;p3"/>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3"/>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3"/>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0" name="Google Shape;30;p3"/>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1" name="Google Shape;31;p3"/>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3"/>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3"/>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4" name="Google Shape;34;p3"/>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5" name="Google Shape;35;p3"/>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6" name="Google Shape;36;p3"/>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7" name="Google Shape;37;p3"/>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8" name="Google Shape;38;p3"/>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9" name="Google Shape;39;p3"/>
          <p:cNvSpPr txBox="1">
            <a:spLocks noGrp="1"/>
          </p:cNvSpPr>
          <p:nvPr>
            <p:ph type="title"/>
          </p:nvPr>
        </p:nvSpPr>
        <p:spPr>
          <a:xfrm>
            <a:off x="823850" y="2053000"/>
            <a:ext cx="4587000" cy="11487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40" name="Google Shape;40;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41"/>
        <p:cNvGrpSpPr/>
        <p:nvPr/>
      </p:nvGrpSpPr>
      <p:grpSpPr>
        <a:xfrm>
          <a:off x="0" y="0"/>
          <a:ext cx="0" cy="0"/>
          <a:chOff x="0" y="0"/>
          <a:chExt cx="0" cy="0"/>
        </a:xfrm>
      </p:grpSpPr>
      <p:grpSp>
        <p:nvGrpSpPr>
          <p:cNvPr id="42" name="Google Shape;42;p4"/>
          <p:cNvGrpSpPr/>
          <p:nvPr/>
        </p:nvGrpSpPr>
        <p:grpSpPr>
          <a:xfrm>
            <a:off x="0" y="381001"/>
            <a:ext cx="1037850" cy="1016287"/>
            <a:chOff x="0" y="381001"/>
            <a:chExt cx="1037850" cy="1016287"/>
          </a:xfrm>
        </p:grpSpPr>
        <p:sp>
          <p:nvSpPr>
            <p:cNvPr id="43" name="Google Shape;43;p4"/>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4"/>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5" name="Google Shape;45;p4"/>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46" name="Google Shape;46;p4"/>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47" name="Google Shape;47;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48"/>
        <p:cNvGrpSpPr/>
        <p:nvPr/>
      </p:nvGrpSpPr>
      <p:grpSpPr>
        <a:xfrm>
          <a:off x="0" y="0"/>
          <a:ext cx="0" cy="0"/>
          <a:chOff x="0" y="0"/>
          <a:chExt cx="0" cy="0"/>
        </a:xfrm>
      </p:grpSpPr>
      <p:grpSp>
        <p:nvGrpSpPr>
          <p:cNvPr id="49" name="Google Shape;49;p5"/>
          <p:cNvGrpSpPr/>
          <p:nvPr/>
        </p:nvGrpSpPr>
        <p:grpSpPr>
          <a:xfrm>
            <a:off x="0" y="381001"/>
            <a:ext cx="1037850" cy="1016287"/>
            <a:chOff x="0" y="381001"/>
            <a:chExt cx="1037850" cy="1016287"/>
          </a:xfrm>
        </p:grpSpPr>
        <p:sp>
          <p:nvSpPr>
            <p:cNvPr id="50" name="Google Shape;50;p5"/>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5"/>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52" name="Google Shape;52;p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53" name="Google Shape;53;p5"/>
          <p:cNvSpPr txBox="1">
            <a:spLocks noGrp="1"/>
          </p:cNvSpPr>
          <p:nvPr>
            <p:ph type="body" idx="1"/>
          </p:nvPr>
        </p:nvSpPr>
        <p:spPr>
          <a:xfrm>
            <a:off x="1297500" y="1567550"/>
            <a:ext cx="3403200" cy="29112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4" name="Google Shape;54;p5"/>
          <p:cNvSpPr txBox="1">
            <a:spLocks noGrp="1"/>
          </p:cNvSpPr>
          <p:nvPr>
            <p:ph type="body" idx="2"/>
          </p:nvPr>
        </p:nvSpPr>
        <p:spPr>
          <a:xfrm>
            <a:off x="4933221" y="1567550"/>
            <a:ext cx="3403200" cy="29112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5" name="Google Shape;55;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6"/>
        <p:cNvGrpSpPr/>
        <p:nvPr/>
      </p:nvGrpSpPr>
      <p:grpSpPr>
        <a:xfrm>
          <a:off x="0" y="0"/>
          <a:ext cx="0" cy="0"/>
          <a:chOff x="0" y="0"/>
          <a:chExt cx="0" cy="0"/>
        </a:xfrm>
      </p:grpSpPr>
      <p:grpSp>
        <p:nvGrpSpPr>
          <p:cNvPr id="57" name="Google Shape;57;p6"/>
          <p:cNvGrpSpPr/>
          <p:nvPr/>
        </p:nvGrpSpPr>
        <p:grpSpPr>
          <a:xfrm>
            <a:off x="0" y="381001"/>
            <a:ext cx="1037850" cy="1016287"/>
            <a:chOff x="0" y="381001"/>
            <a:chExt cx="1037850" cy="1016287"/>
          </a:xfrm>
        </p:grpSpPr>
        <p:sp>
          <p:nvSpPr>
            <p:cNvPr id="58" name="Google Shape;58;p6"/>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6"/>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0" name="Google Shape;60;p6"/>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1" name="Google Shape;61;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62"/>
        <p:cNvGrpSpPr/>
        <p:nvPr/>
      </p:nvGrpSpPr>
      <p:grpSpPr>
        <a:xfrm>
          <a:off x="0" y="0"/>
          <a:ext cx="0" cy="0"/>
          <a:chOff x="0" y="0"/>
          <a:chExt cx="0" cy="0"/>
        </a:xfrm>
      </p:grpSpPr>
      <p:grpSp>
        <p:nvGrpSpPr>
          <p:cNvPr id="63" name="Google Shape;63;p7"/>
          <p:cNvGrpSpPr/>
          <p:nvPr/>
        </p:nvGrpSpPr>
        <p:grpSpPr>
          <a:xfrm>
            <a:off x="0" y="381001"/>
            <a:ext cx="1037850" cy="1016287"/>
            <a:chOff x="0" y="381001"/>
            <a:chExt cx="1037850" cy="1016287"/>
          </a:xfrm>
        </p:grpSpPr>
        <p:sp>
          <p:nvSpPr>
            <p:cNvPr id="64" name="Google Shape;64;p7"/>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5" name="Google Shape;65;p7"/>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66" name="Google Shape;66;p7"/>
          <p:cNvSpPr txBox="1">
            <a:spLocks noGrp="1"/>
          </p:cNvSpPr>
          <p:nvPr>
            <p:ph type="title"/>
          </p:nvPr>
        </p:nvSpPr>
        <p:spPr>
          <a:xfrm>
            <a:off x="1297500" y="393750"/>
            <a:ext cx="3798900" cy="14931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67" name="Google Shape;67;p7"/>
          <p:cNvSpPr txBox="1">
            <a:spLocks noGrp="1"/>
          </p:cNvSpPr>
          <p:nvPr>
            <p:ph type="body" idx="1"/>
          </p:nvPr>
        </p:nvSpPr>
        <p:spPr>
          <a:xfrm>
            <a:off x="1297500" y="1972550"/>
            <a:ext cx="3798900" cy="24159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8" name="Google Shape;68;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69"/>
        <p:cNvGrpSpPr/>
        <p:nvPr/>
      </p:nvGrpSpPr>
      <p:grpSpPr>
        <a:xfrm>
          <a:off x="0" y="0"/>
          <a:ext cx="0" cy="0"/>
          <a:chOff x="0" y="0"/>
          <a:chExt cx="0" cy="0"/>
        </a:xfrm>
      </p:grpSpPr>
      <p:grpSp>
        <p:nvGrpSpPr>
          <p:cNvPr id="70" name="Google Shape;70;p8"/>
          <p:cNvGrpSpPr/>
          <p:nvPr/>
        </p:nvGrpSpPr>
        <p:grpSpPr>
          <a:xfrm>
            <a:off x="4406400" y="0"/>
            <a:ext cx="4737600" cy="5143500"/>
            <a:chOff x="4406400" y="0"/>
            <a:chExt cx="4737600" cy="5143500"/>
          </a:xfrm>
        </p:grpSpPr>
        <p:sp>
          <p:nvSpPr>
            <p:cNvPr id="71" name="Google Shape;71;p8"/>
            <p:cNvSpPr/>
            <p:nvPr/>
          </p:nvSpPr>
          <p:spPr>
            <a:xfrm rot="5400000">
              <a:off x="4407900" y="-1500"/>
              <a:ext cx="47346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8"/>
            <p:cNvSpPr/>
            <p:nvPr/>
          </p:nvSpPr>
          <p:spPr>
            <a:xfrm rot="5400000">
              <a:off x="4840825" y="6000"/>
              <a:ext cx="42987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8"/>
            <p:cNvSpPr/>
            <p:nvPr/>
          </p:nvSpPr>
          <p:spPr>
            <a:xfrm rot="-5400000">
              <a:off x="5618399" y="123664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8"/>
            <p:cNvSpPr/>
            <p:nvPr/>
          </p:nvSpPr>
          <p:spPr>
            <a:xfrm flipH="1">
              <a:off x="5849857" y="144407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5" name="Google Shape;75;p8"/>
            <p:cNvSpPr/>
            <p:nvPr/>
          </p:nvSpPr>
          <p:spPr>
            <a:xfrm rot="-5400000">
              <a:off x="5987081" y="246974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6" name="Google Shape;76;p8"/>
            <p:cNvSpPr/>
            <p:nvPr/>
          </p:nvSpPr>
          <p:spPr>
            <a:xfrm flipH="1">
              <a:off x="6222115" y="2677179"/>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7" name="Google Shape;77;p8"/>
            <p:cNvSpPr/>
            <p:nvPr/>
          </p:nvSpPr>
          <p:spPr>
            <a:xfrm rot="-5400000">
              <a:off x="6675341" y="186224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8" name="Google Shape;78;p8"/>
            <p:cNvSpPr/>
            <p:nvPr/>
          </p:nvSpPr>
          <p:spPr>
            <a:xfrm flipH="1">
              <a:off x="6908099" y="2069680"/>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rot="-5400000">
              <a:off x="6861141" y="247808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0" name="Google Shape;80;p8"/>
            <p:cNvSpPr/>
            <p:nvPr/>
          </p:nvSpPr>
          <p:spPr>
            <a:xfrm flipH="1">
              <a:off x="7965266" y="269319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1" name="Google Shape;81;p8"/>
            <p:cNvSpPr/>
            <p:nvPr/>
          </p:nvSpPr>
          <p:spPr>
            <a:xfrm flipH="1">
              <a:off x="8145082" y="330903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rot="-5400000">
              <a:off x="7047599" y="309534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flipH="1">
              <a:off x="7276649" y="3302781"/>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4" name="Google Shape;84;p8"/>
            <p:cNvSpPr/>
            <p:nvPr/>
          </p:nvSpPr>
          <p:spPr>
            <a:xfrm rot="-5400000">
              <a:off x="7227414" y="3711189"/>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5" name="Google Shape;85;p8"/>
            <p:cNvSpPr/>
            <p:nvPr/>
          </p:nvSpPr>
          <p:spPr>
            <a:xfrm flipH="1">
              <a:off x="7462448" y="391862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6" name="Google Shape;86;p8"/>
            <p:cNvSpPr/>
            <p:nvPr/>
          </p:nvSpPr>
          <p:spPr>
            <a:xfrm rot="-5400000">
              <a:off x="8102491" y="37188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flipH="1">
              <a:off x="8334533" y="392629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rot="-5400000">
              <a:off x="8288290" y="433470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9" name="Google Shape;89;p8"/>
          <p:cNvSpPr txBox="1">
            <a:spLocks noGrp="1"/>
          </p:cNvSpPr>
          <p:nvPr>
            <p:ph type="title"/>
          </p:nvPr>
        </p:nvSpPr>
        <p:spPr>
          <a:xfrm>
            <a:off x="823850" y="866775"/>
            <a:ext cx="4587000" cy="3521100"/>
          </a:xfrm>
          <a:prstGeom prst="rect">
            <a:avLst/>
          </a:prstGeom>
        </p:spPr>
        <p:txBody>
          <a:bodyPr spcFirstLastPara="1" wrap="square" lIns="91425" tIns="91425" rIns="91425" bIns="91425" anchor="ctr" anchorCtr="0">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a:p>
        </p:txBody>
      </p:sp>
      <p:sp>
        <p:nvSpPr>
          <p:cNvPr id="90" name="Google Shape;90;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1"/>
        <p:cNvGrpSpPr/>
        <p:nvPr/>
      </p:nvGrpSpPr>
      <p:grpSpPr>
        <a:xfrm>
          <a:off x="0" y="0"/>
          <a:ext cx="0" cy="0"/>
          <a:chOff x="0" y="0"/>
          <a:chExt cx="0" cy="0"/>
        </a:xfrm>
      </p:grpSpPr>
      <p:grpSp>
        <p:nvGrpSpPr>
          <p:cNvPr id="92" name="Google Shape;92;p9"/>
          <p:cNvGrpSpPr/>
          <p:nvPr/>
        </p:nvGrpSpPr>
        <p:grpSpPr>
          <a:xfrm>
            <a:off x="0" y="381001"/>
            <a:ext cx="1037850" cy="1016287"/>
            <a:chOff x="0" y="381001"/>
            <a:chExt cx="1037850" cy="1016287"/>
          </a:xfrm>
        </p:grpSpPr>
        <p:sp>
          <p:nvSpPr>
            <p:cNvPr id="93" name="Google Shape;93;p9"/>
            <p:cNvSpPr/>
            <p:nvPr/>
          </p:nvSpPr>
          <p:spPr>
            <a:xfrm rot="-5400000">
              <a:off x="0" y="381001"/>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4" name="Google Shape;94;p9"/>
            <p:cNvSpPr/>
            <p:nvPr/>
          </p:nvSpPr>
          <p:spPr>
            <a:xfrm flipH="1">
              <a:off x="229050" y="588489"/>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5" name="Google Shape;95;p9"/>
          <p:cNvSpPr txBox="1">
            <a:spLocks noGrp="1"/>
          </p:cNvSpPr>
          <p:nvPr>
            <p:ph type="title"/>
          </p:nvPr>
        </p:nvSpPr>
        <p:spPr>
          <a:xfrm>
            <a:off x="1297500" y="1658325"/>
            <a:ext cx="3036300" cy="1751700"/>
          </a:xfrm>
          <a:prstGeom prst="rect">
            <a:avLst/>
          </a:prstGeom>
        </p:spPr>
        <p:txBody>
          <a:bodyPr spcFirstLastPara="1" wrap="square" lIns="91425" tIns="91425" rIns="91425" bIns="91425" anchor="t" anchorCtr="0">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96" name="Google Shape;96;p9"/>
          <p:cNvSpPr txBox="1">
            <a:spLocks noGrp="1"/>
          </p:cNvSpPr>
          <p:nvPr>
            <p:ph type="subTitle" idx="1"/>
          </p:nvPr>
        </p:nvSpPr>
        <p:spPr>
          <a:xfrm>
            <a:off x="1297500" y="3538000"/>
            <a:ext cx="3036300" cy="5061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SzPts val="1300"/>
              <a:buNone/>
              <a:defRPr/>
            </a:lvl1pPr>
            <a:lvl2pPr lvl="1">
              <a:lnSpc>
                <a:spcPct val="100000"/>
              </a:lnSpc>
              <a:spcBef>
                <a:spcPts val="0"/>
              </a:spcBef>
              <a:spcAft>
                <a:spcPts val="0"/>
              </a:spcAft>
              <a:buSzPts val="1300"/>
              <a:buNone/>
              <a:defRPr sz="1300"/>
            </a:lvl2pPr>
            <a:lvl3pPr lvl="2">
              <a:lnSpc>
                <a:spcPct val="100000"/>
              </a:lnSpc>
              <a:spcBef>
                <a:spcPts val="0"/>
              </a:spcBef>
              <a:spcAft>
                <a:spcPts val="0"/>
              </a:spcAft>
              <a:buSzPts val="1300"/>
              <a:buNone/>
              <a:defRPr sz="1300"/>
            </a:lvl3pPr>
            <a:lvl4pPr lvl="3">
              <a:lnSpc>
                <a:spcPct val="100000"/>
              </a:lnSpc>
              <a:spcBef>
                <a:spcPts val="0"/>
              </a:spcBef>
              <a:spcAft>
                <a:spcPts val="0"/>
              </a:spcAft>
              <a:buSzPts val="1300"/>
              <a:buNone/>
              <a:defRPr sz="1300"/>
            </a:lvl4pPr>
            <a:lvl5pPr lvl="4">
              <a:lnSpc>
                <a:spcPct val="100000"/>
              </a:lnSpc>
              <a:spcBef>
                <a:spcPts val="0"/>
              </a:spcBef>
              <a:spcAft>
                <a:spcPts val="0"/>
              </a:spcAft>
              <a:buSzPts val="1300"/>
              <a:buNone/>
              <a:defRPr sz="1300"/>
            </a:lvl5pPr>
            <a:lvl6pPr lvl="5">
              <a:lnSpc>
                <a:spcPct val="100000"/>
              </a:lnSpc>
              <a:spcBef>
                <a:spcPts val="0"/>
              </a:spcBef>
              <a:spcAft>
                <a:spcPts val="0"/>
              </a:spcAft>
              <a:buSzPts val="1300"/>
              <a:buNone/>
              <a:defRPr sz="1300"/>
            </a:lvl6pPr>
            <a:lvl7pPr lvl="6">
              <a:lnSpc>
                <a:spcPct val="100000"/>
              </a:lnSpc>
              <a:spcBef>
                <a:spcPts val="0"/>
              </a:spcBef>
              <a:spcAft>
                <a:spcPts val="0"/>
              </a:spcAft>
              <a:buSzPts val="1300"/>
              <a:buNone/>
              <a:defRPr sz="1300"/>
            </a:lvl7pPr>
            <a:lvl8pPr lvl="7">
              <a:lnSpc>
                <a:spcPct val="100000"/>
              </a:lnSpc>
              <a:spcBef>
                <a:spcPts val="0"/>
              </a:spcBef>
              <a:spcAft>
                <a:spcPts val="0"/>
              </a:spcAft>
              <a:buSzPts val="1300"/>
              <a:buNone/>
              <a:defRPr sz="1300"/>
            </a:lvl8pPr>
            <a:lvl9pPr lvl="8">
              <a:lnSpc>
                <a:spcPct val="100000"/>
              </a:lnSpc>
              <a:spcBef>
                <a:spcPts val="0"/>
              </a:spcBef>
              <a:spcAft>
                <a:spcPts val="0"/>
              </a:spcAft>
              <a:buSzPts val="1300"/>
              <a:buNone/>
              <a:defRPr sz="1300"/>
            </a:lvl9pPr>
          </a:lstStyle>
          <a:p>
            <a:endParaRPr/>
          </a:p>
        </p:txBody>
      </p:sp>
      <p:sp>
        <p:nvSpPr>
          <p:cNvPr id="97" name="Google Shape;97;p9"/>
          <p:cNvSpPr txBox="1">
            <a:spLocks noGrp="1"/>
          </p:cNvSpPr>
          <p:nvPr>
            <p:ph type="body" idx="2"/>
          </p:nvPr>
        </p:nvSpPr>
        <p:spPr>
          <a:xfrm>
            <a:off x="4648200" y="1696600"/>
            <a:ext cx="3676800" cy="2347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98" name="Google Shape;98;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9"/>
        <p:cNvGrpSpPr/>
        <p:nvPr/>
      </p:nvGrpSpPr>
      <p:grpSpPr>
        <a:xfrm>
          <a:off x="0" y="0"/>
          <a:ext cx="0" cy="0"/>
          <a:chOff x="0" y="0"/>
          <a:chExt cx="0" cy="0"/>
        </a:xfrm>
      </p:grpSpPr>
      <p:grpSp>
        <p:nvGrpSpPr>
          <p:cNvPr id="100" name="Google Shape;100;p10"/>
          <p:cNvGrpSpPr/>
          <p:nvPr/>
        </p:nvGrpSpPr>
        <p:grpSpPr>
          <a:xfrm>
            <a:off x="0" y="4128572"/>
            <a:ext cx="698925" cy="684657"/>
            <a:chOff x="0" y="3785672"/>
            <a:chExt cx="698925" cy="684657"/>
          </a:xfrm>
        </p:grpSpPr>
        <p:sp>
          <p:nvSpPr>
            <p:cNvPr id="101" name="Google Shape;101;p10"/>
            <p:cNvSpPr/>
            <p:nvPr/>
          </p:nvSpPr>
          <p:spPr>
            <a:xfrm rot="-5400000">
              <a:off x="0" y="3785672"/>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2" name="Google Shape;102;p10"/>
            <p:cNvSpPr/>
            <p:nvPr/>
          </p:nvSpPr>
          <p:spPr>
            <a:xfrm flipH="1">
              <a:off x="154125" y="3925529"/>
              <a:ext cx="544800" cy="544800"/>
            </a:xfrm>
            <a:prstGeom prst="diagStripe">
              <a:avLst>
                <a:gd name="adj" fmla="val 50000"/>
              </a:avLst>
            </a:prstGeom>
            <a:solidFill>
              <a:schemeClr val="lt1">
                <a:alpha val="962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03" name="Google Shape;103;p10"/>
          <p:cNvSpPr txBox="1">
            <a:spLocks noGrp="1"/>
          </p:cNvSpPr>
          <p:nvPr>
            <p:ph type="body" idx="1"/>
          </p:nvPr>
        </p:nvSpPr>
        <p:spPr>
          <a:xfrm>
            <a:off x="812725" y="4305375"/>
            <a:ext cx="6936000" cy="523800"/>
          </a:xfrm>
          <a:prstGeom prst="rect">
            <a:avLst/>
          </a:prstGeom>
        </p:spPr>
        <p:txBody>
          <a:bodyPr spcFirstLastPara="1" wrap="square" lIns="91425" tIns="91425" rIns="91425" bIns="91425" anchor="ctr" anchorCtr="0">
            <a:noAutofit/>
          </a:bodyPr>
          <a:lstStyle>
            <a:lvl1pPr marL="457200" lvl="0" indent="-228600">
              <a:lnSpc>
                <a:spcPct val="100000"/>
              </a:lnSpc>
              <a:spcBef>
                <a:spcPts val="0"/>
              </a:spcBef>
              <a:spcAft>
                <a:spcPts val="0"/>
              </a:spcAft>
              <a:buSzPts val="1300"/>
              <a:buNone/>
              <a:defRPr/>
            </a:lvl1pPr>
          </a:lstStyle>
          <a:p>
            <a:endParaRPr/>
          </a:p>
        </p:txBody>
      </p:sp>
      <p:sp>
        <p:nvSpPr>
          <p:cNvPr id="104" name="Google Shape;104;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05"/>
        <p:cNvGrpSpPr/>
        <p:nvPr/>
      </p:nvGrpSpPr>
      <p:grpSpPr>
        <a:xfrm>
          <a:off x="0" y="0"/>
          <a:ext cx="0" cy="0"/>
          <a:chOff x="0" y="0"/>
          <a:chExt cx="0" cy="0"/>
        </a:xfrm>
      </p:grpSpPr>
      <p:grpSp>
        <p:nvGrpSpPr>
          <p:cNvPr id="106" name="Google Shape;106;p11"/>
          <p:cNvGrpSpPr/>
          <p:nvPr/>
        </p:nvGrpSpPr>
        <p:grpSpPr>
          <a:xfrm>
            <a:off x="4406400" y="0"/>
            <a:ext cx="4737600" cy="5143065"/>
            <a:chOff x="4406400" y="0"/>
            <a:chExt cx="4737600" cy="5143065"/>
          </a:xfrm>
        </p:grpSpPr>
        <p:sp>
          <p:nvSpPr>
            <p:cNvPr id="107" name="Google Shape;107;p11"/>
            <p:cNvSpPr/>
            <p:nvPr/>
          </p:nvSpPr>
          <p:spPr>
            <a:xfrm rot="5400000">
              <a:off x="4408200" y="-1800"/>
              <a:ext cx="4734000" cy="4737600"/>
            </a:xfrm>
            <a:prstGeom prst="diagStripe">
              <a:avLst>
                <a:gd name="adj" fmla="val 49469"/>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8" name="Google Shape;108;p11"/>
            <p:cNvSpPr/>
            <p:nvPr/>
          </p:nvSpPr>
          <p:spPr>
            <a:xfrm rot="5400000">
              <a:off x="4841125" y="5700"/>
              <a:ext cx="4298100" cy="4286700"/>
            </a:xfrm>
            <a:prstGeom prst="diagStripe">
              <a:avLst>
                <a:gd name="adj" fmla="val 0"/>
              </a:avLst>
            </a:prstGeom>
            <a:solidFill>
              <a:schemeClr val="lt1">
                <a:alpha val="346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9" name="Google Shape;109;p11"/>
            <p:cNvSpPr/>
            <p:nvPr/>
          </p:nvSpPr>
          <p:spPr>
            <a:xfrm rot="-5400000">
              <a:off x="5618399" y="123646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0" name="Google Shape;110;p11"/>
            <p:cNvSpPr/>
            <p:nvPr/>
          </p:nvSpPr>
          <p:spPr>
            <a:xfrm flipH="1">
              <a:off x="5849857" y="1443956"/>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1" name="Google Shape;111;p11"/>
            <p:cNvSpPr/>
            <p:nvPr/>
          </p:nvSpPr>
          <p:spPr>
            <a:xfrm rot="-5400000">
              <a:off x="5987081" y="24694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2" name="Google Shape;112;p11"/>
            <p:cNvSpPr/>
            <p:nvPr/>
          </p:nvSpPr>
          <p:spPr>
            <a:xfrm flipH="1">
              <a:off x="6222115" y="267695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rot="-5400000">
              <a:off x="6675341" y="1862018"/>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flipH="1">
              <a:off x="6908099" y="2069505"/>
              <a:ext cx="808800" cy="808800"/>
            </a:xfrm>
            <a:prstGeom prst="diagStripe">
              <a:avLst>
                <a:gd name="adj" fmla="val 50000"/>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5" name="Google Shape;115;p11"/>
            <p:cNvSpPr/>
            <p:nvPr/>
          </p:nvSpPr>
          <p:spPr>
            <a:xfrm rot="-5400000">
              <a:off x="6861141" y="247781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6" name="Google Shape;116;p11"/>
            <p:cNvSpPr/>
            <p:nvPr/>
          </p:nvSpPr>
          <p:spPr>
            <a:xfrm flipH="1">
              <a:off x="7965266" y="269296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flipH="1">
              <a:off x="8145082" y="330875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rot="-5400000">
              <a:off x="7047599" y="309501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9" name="Google Shape;119;p11"/>
            <p:cNvSpPr/>
            <p:nvPr/>
          </p:nvSpPr>
          <p:spPr>
            <a:xfrm flipH="1">
              <a:off x="7276649" y="3302502"/>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0" name="Google Shape;120;p11"/>
            <p:cNvSpPr/>
            <p:nvPr/>
          </p:nvSpPr>
          <p:spPr>
            <a:xfrm rot="-5400000">
              <a:off x="7227414" y="3710807"/>
              <a:ext cx="808800" cy="808800"/>
            </a:xfrm>
            <a:prstGeom prst="diagStripe">
              <a:avLst>
                <a:gd name="adj" fmla="val 50000"/>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1" name="Google Shape;121;p11"/>
            <p:cNvSpPr/>
            <p:nvPr/>
          </p:nvSpPr>
          <p:spPr>
            <a:xfrm flipH="1">
              <a:off x="7462448" y="3918294"/>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2" name="Google Shape;122;p11"/>
            <p:cNvSpPr/>
            <p:nvPr/>
          </p:nvSpPr>
          <p:spPr>
            <a:xfrm rot="-5400000">
              <a:off x="8102491" y="3718473"/>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3" name="Google Shape;123;p11"/>
            <p:cNvSpPr/>
            <p:nvPr/>
          </p:nvSpPr>
          <p:spPr>
            <a:xfrm flipH="1">
              <a:off x="8334533" y="3925960"/>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4" name="Google Shape;124;p11"/>
            <p:cNvSpPr/>
            <p:nvPr/>
          </p:nvSpPr>
          <p:spPr>
            <a:xfrm rot="-5400000">
              <a:off x="8288290" y="4334265"/>
              <a:ext cx="808800" cy="808800"/>
            </a:xfrm>
            <a:prstGeom prst="diagStripe">
              <a:avLst>
                <a:gd name="adj" fmla="val 50000"/>
              </a:avLst>
            </a:prstGeom>
            <a:solidFill>
              <a:schemeClr val="lt1">
                <a:alpha val="7310"/>
              </a:scheme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25" name="Google Shape;125;p11"/>
          <p:cNvSpPr txBox="1">
            <a:spLocks noGrp="1"/>
          </p:cNvSpPr>
          <p:nvPr>
            <p:ph type="title" hasCustomPrompt="1"/>
          </p:nvPr>
        </p:nvSpPr>
        <p:spPr>
          <a:xfrm>
            <a:off x="823850" y="1284675"/>
            <a:ext cx="4776000" cy="1300800"/>
          </a:xfrm>
          <a:prstGeom prst="rect">
            <a:avLst/>
          </a:prstGeom>
        </p:spPr>
        <p:txBody>
          <a:bodyPr spcFirstLastPara="1" wrap="square" lIns="91425" tIns="91425" rIns="91425" bIns="91425" anchor="t" anchorCtr="0">
            <a:noAutofit/>
          </a:bodyPr>
          <a:lstStyle>
            <a:lvl1pPr lvl="0">
              <a:spcBef>
                <a:spcPts val="0"/>
              </a:spcBef>
              <a:spcAft>
                <a:spcPts val="0"/>
              </a:spcAft>
              <a:buSzPts val="8000"/>
              <a:buNone/>
              <a:defRPr sz="8000"/>
            </a:lvl1pPr>
            <a:lvl2pPr lvl="1">
              <a:spcBef>
                <a:spcPts val="0"/>
              </a:spcBef>
              <a:spcAft>
                <a:spcPts val="0"/>
              </a:spcAft>
              <a:buSzPts val="8000"/>
              <a:buNone/>
              <a:defRPr sz="8000"/>
            </a:lvl2pPr>
            <a:lvl3pPr lvl="2">
              <a:spcBef>
                <a:spcPts val="0"/>
              </a:spcBef>
              <a:spcAft>
                <a:spcPts val="0"/>
              </a:spcAft>
              <a:buSzPts val="8000"/>
              <a:buNone/>
              <a:defRPr sz="8000"/>
            </a:lvl3pPr>
            <a:lvl4pPr lvl="3">
              <a:spcBef>
                <a:spcPts val="0"/>
              </a:spcBef>
              <a:spcAft>
                <a:spcPts val="0"/>
              </a:spcAft>
              <a:buSzPts val="8000"/>
              <a:buNone/>
              <a:defRPr sz="8000"/>
            </a:lvl4pPr>
            <a:lvl5pPr lvl="4">
              <a:spcBef>
                <a:spcPts val="0"/>
              </a:spcBef>
              <a:spcAft>
                <a:spcPts val="0"/>
              </a:spcAft>
              <a:buSzPts val="8000"/>
              <a:buNone/>
              <a:defRPr sz="8000"/>
            </a:lvl5pPr>
            <a:lvl6pPr lvl="5">
              <a:spcBef>
                <a:spcPts val="0"/>
              </a:spcBef>
              <a:spcAft>
                <a:spcPts val="0"/>
              </a:spcAft>
              <a:buSzPts val="8000"/>
              <a:buNone/>
              <a:defRPr sz="8000"/>
            </a:lvl6pPr>
            <a:lvl7pPr lvl="6">
              <a:spcBef>
                <a:spcPts val="0"/>
              </a:spcBef>
              <a:spcAft>
                <a:spcPts val="0"/>
              </a:spcAft>
              <a:buSzPts val="8000"/>
              <a:buNone/>
              <a:defRPr sz="8000"/>
            </a:lvl7pPr>
            <a:lvl8pPr lvl="7">
              <a:spcBef>
                <a:spcPts val="0"/>
              </a:spcBef>
              <a:spcAft>
                <a:spcPts val="0"/>
              </a:spcAft>
              <a:buSzPts val="8000"/>
              <a:buNone/>
              <a:defRPr sz="8000"/>
            </a:lvl8pPr>
            <a:lvl9pPr lvl="8">
              <a:spcBef>
                <a:spcPts val="0"/>
              </a:spcBef>
              <a:spcAft>
                <a:spcPts val="0"/>
              </a:spcAft>
              <a:buSzPts val="8000"/>
              <a:buNone/>
              <a:defRPr sz="8000"/>
            </a:lvl9pPr>
          </a:lstStyle>
          <a:p>
            <a:r>
              <a:t>xx%</a:t>
            </a:r>
          </a:p>
        </p:txBody>
      </p:sp>
      <p:sp>
        <p:nvSpPr>
          <p:cNvPr id="126" name="Google Shape;126;p11"/>
          <p:cNvSpPr txBox="1">
            <a:spLocks noGrp="1"/>
          </p:cNvSpPr>
          <p:nvPr>
            <p:ph type="body" idx="1"/>
          </p:nvPr>
        </p:nvSpPr>
        <p:spPr>
          <a:xfrm>
            <a:off x="823850" y="2643124"/>
            <a:ext cx="4776000" cy="12189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27" name="Google Shape;12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8"/>
        <p:cNvGrpSpPr/>
        <p:nvPr/>
      </p:nvGrpSpPr>
      <p:grpSpPr>
        <a:xfrm>
          <a:off x="0" y="0"/>
          <a:ext cx="0" cy="0"/>
          <a:chOff x="0" y="0"/>
          <a:chExt cx="0" cy="0"/>
        </a:xfrm>
      </p:grpSpPr>
      <p:sp>
        <p:nvSpPr>
          <p:cNvPr id="129" name="Google Shape;12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ustom layout">
  <p:cSld name="AUTOLAYOUT">
    <p:bg>
      <p:bgPr>
        <a:solidFill>
          <a:srgbClr val="FFFFFF"/>
        </a:solidFill>
        <a:effectLst/>
      </p:bgPr>
    </p:bg>
    <p:spTree>
      <p:nvGrpSpPr>
        <p:cNvPr id="1" name="Shape 130"/>
        <p:cNvGrpSpPr/>
        <p:nvPr/>
      </p:nvGrpSpPr>
      <p:grpSpPr>
        <a:xfrm>
          <a:off x="0" y="0"/>
          <a:ext cx="0" cy="0"/>
          <a:chOff x="0" y="0"/>
          <a:chExt cx="0" cy="0"/>
        </a:xfrm>
      </p:grpSpPr>
      <p:sp>
        <p:nvSpPr>
          <p:cNvPr id="131" name="Google Shape;131;p13"/>
          <p:cNvSpPr/>
          <p:nvPr/>
        </p:nvSpPr>
        <p:spPr>
          <a:xfrm>
            <a:off x="0" y="0"/>
            <a:ext cx="91440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2" name="Google Shape;132;p13"/>
          <p:cNvSpPr txBox="1">
            <a:spLocks noGrp="1"/>
          </p:cNvSpPr>
          <p:nvPr>
            <p:ph type="sldNum" idx="12"/>
          </p:nvPr>
        </p:nvSpPr>
        <p:spPr>
          <a:xfrm>
            <a:off x="8472458" y="4663217"/>
            <a:ext cx="548700" cy="393600"/>
          </a:xfrm>
          <a:prstGeom prst="rect">
            <a:avLst/>
          </a:prstGeom>
          <a:noFill/>
        </p:spPr>
        <p:txBody>
          <a:bodyPr spcFirstLastPara="1" wrap="square" lIns="91425" tIns="91425" rIns="91425" bIns="91425" anchor="ctr" anchorCtr="0">
            <a:noAutofit/>
          </a:bodyPr>
          <a:lstStyle>
            <a:lvl1pPr lvl="0" algn="r">
              <a:lnSpc>
                <a:spcPct val="100000"/>
              </a:lnSpc>
              <a:spcAft>
                <a:spcPts val="0"/>
              </a:spcAft>
              <a:buNone/>
              <a:defRPr sz="1000">
                <a:solidFill>
                  <a:srgbClr val="212121"/>
                </a:solidFill>
              </a:defRPr>
            </a:lvl1pPr>
            <a:lvl2pPr lvl="1" algn="r">
              <a:lnSpc>
                <a:spcPct val="100000"/>
              </a:lnSpc>
              <a:spcAft>
                <a:spcPts val="0"/>
              </a:spcAft>
              <a:buNone/>
              <a:defRPr sz="1000">
                <a:solidFill>
                  <a:srgbClr val="212121"/>
                </a:solidFill>
              </a:defRPr>
            </a:lvl2pPr>
            <a:lvl3pPr lvl="2" algn="r">
              <a:lnSpc>
                <a:spcPct val="100000"/>
              </a:lnSpc>
              <a:spcAft>
                <a:spcPts val="0"/>
              </a:spcAft>
              <a:buNone/>
              <a:defRPr sz="1000">
                <a:solidFill>
                  <a:srgbClr val="212121"/>
                </a:solidFill>
              </a:defRPr>
            </a:lvl3pPr>
            <a:lvl4pPr lvl="3" algn="r">
              <a:lnSpc>
                <a:spcPct val="100000"/>
              </a:lnSpc>
              <a:spcAft>
                <a:spcPts val="0"/>
              </a:spcAft>
              <a:buNone/>
              <a:defRPr sz="1000">
                <a:solidFill>
                  <a:srgbClr val="212121"/>
                </a:solidFill>
              </a:defRPr>
            </a:lvl4pPr>
            <a:lvl5pPr lvl="4" algn="r">
              <a:lnSpc>
                <a:spcPct val="100000"/>
              </a:lnSpc>
              <a:spcAft>
                <a:spcPts val="0"/>
              </a:spcAft>
              <a:buNone/>
              <a:defRPr sz="1000">
                <a:solidFill>
                  <a:srgbClr val="212121"/>
                </a:solidFill>
              </a:defRPr>
            </a:lvl5pPr>
            <a:lvl6pPr lvl="5" algn="r">
              <a:lnSpc>
                <a:spcPct val="100000"/>
              </a:lnSpc>
              <a:spcAft>
                <a:spcPts val="0"/>
              </a:spcAft>
              <a:buNone/>
              <a:defRPr sz="1000">
                <a:solidFill>
                  <a:srgbClr val="212121"/>
                </a:solidFill>
              </a:defRPr>
            </a:lvl6pPr>
            <a:lvl7pPr lvl="6" algn="r">
              <a:lnSpc>
                <a:spcPct val="100000"/>
              </a:lnSpc>
              <a:spcAft>
                <a:spcPts val="0"/>
              </a:spcAft>
              <a:buNone/>
              <a:defRPr sz="1000">
                <a:solidFill>
                  <a:srgbClr val="212121"/>
                </a:solidFill>
              </a:defRPr>
            </a:lvl7pPr>
            <a:lvl8pPr lvl="7" algn="r">
              <a:lnSpc>
                <a:spcPct val="100000"/>
              </a:lnSpc>
              <a:spcAft>
                <a:spcPts val="0"/>
              </a:spcAft>
              <a:buNone/>
              <a:defRPr sz="1000">
                <a:solidFill>
                  <a:srgbClr val="212121"/>
                </a:solidFill>
              </a:defRPr>
            </a:lvl8pPr>
            <a:lvl9pPr lvl="8" algn="r">
              <a:lnSpc>
                <a:spcPct val="100000"/>
              </a:lnSpc>
              <a:spcAft>
                <a:spcPts val="0"/>
              </a:spcAft>
              <a:buNone/>
              <a:defRPr sz="1000">
                <a:solidFill>
                  <a:srgbClr val="212121"/>
                </a:solidFill>
              </a:defRPr>
            </a:lvl9pPr>
          </a:lstStyle>
          <a:p>
            <a:pPr marL="0" lvl="0" indent="0" algn="r" rtl="0">
              <a:spcBef>
                <a:spcPts val="0"/>
              </a:spcBef>
              <a:spcAft>
                <a:spcPts val="0"/>
              </a:spcAft>
              <a:buNone/>
            </a:pPr>
            <a:fld id="{00000000-1234-1234-1234-123412341234}" type="slidenum">
              <a:rPr lang="en"/>
              <a:t>‹#›</a:t>
            </a:fld>
            <a:endParaRPr/>
          </a:p>
        </p:txBody>
      </p:sp>
      <p:sp>
        <p:nvSpPr>
          <p:cNvPr id="133" name="Google Shape;133;p13"/>
          <p:cNvSpPr txBox="1">
            <a:spLocks noGrp="1"/>
          </p:cNvSpPr>
          <p:nvPr>
            <p:ph type="title"/>
          </p:nvPr>
        </p:nvSpPr>
        <p:spPr>
          <a:xfrm>
            <a:off x="523250" y="1523725"/>
            <a:ext cx="3477900" cy="1388700"/>
          </a:xfrm>
          <a:prstGeom prst="rect">
            <a:avLst/>
          </a:prstGeom>
          <a:noFill/>
        </p:spPr>
        <p:txBody>
          <a:bodyPr spcFirstLastPara="1" wrap="square" lIns="91425" tIns="91425" rIns="91425" bIns="91425" anchor="b" anchorCtr="0">
            <a:noAutofit/>
          </a:bodyPr>
          <a:lstStyle>
            <a:lvl1pPr lvl="0" algn="l">
              <a:lnSpc>
                <a:spcPct val="100000"/>
              </a:lnSpc>
              <a:spcBef>
                <a:spcPts val="0"/>
              </a:spcBef>
              <a:spcAft>
                <a:spcPts val="0"/>
              </a:spcAft>
              <a:buClr>
                <a:srgbClr val="FFFFFF"/>
              </a:buClr>
              <a:buSzPts val="3000"/>
              <a:buNone/>
              <a:defRPr sz="3000">
                <a:solidFill>
                  <a:srgbClr val="FFFFFF"/>
                </a:solidFill>
              </a:defRPr>
            </a:lvl1pPr>
            <a:lvl2pPr lvl="1" algn="l">
              <a:lnSpc>
                <a:spcPct val="100000"/>
              </a:lnSpc>
              <a:spcBef>
                <a:spcPts val="0"/>
              </a:spcBef>
              <a:spcAft>
                <a:spcPts val="0"/>
              </a:spcAft>
              <a:buClr>
                <a:srgbClr val="FFFFFF"/>
              </a:buClr>
              <a:buSzPts val="3000"/>
              <a:buNone/>
              <a:defRPr sz="3000">
                <a:solidFill>
                  <a:srgbClr val="FFFFFF"/>
                </a:solidFill>
              </a:defRPr>
            </a:lvl2pPr>
            <a:lvl3pPr lvl="2" algn="l">
              <a:lnSpc>
                <a:spcPct val="100000"/>
              </a:lnSpc>
              <a:spcBef>
                <a:spcPts val="0"/>
              </a:spcBef>
              <a:spcAft>
                <a:spcPts val="0"/>
              </a:spcAft>
              <a:buClr>
                <a:srgbClr val="FFFFFF"/>
              </a:buClr>
              <a:buSzPts val="3000"/>
              <a:buNone/>
              <a:defRPr sz="3000">
                <a:solidFill>
                  <a:srgbClr val="FFFFFF"/>
                </a:solidFill>
              </a:defRPr>
            </a:lvl3pPr>
            <a:lvl4pPr lvl="3" algn="l">
              <a:lnSpc>
                <a:spcPct val="100000"/>
              </a:lnSpc>
              <a:spcBef>
                <a:spcPts val="0"/>
              </a:spcBef>
              <a:spcAft>
                <a:spcPts val="0"/>
              </a:spcAft>
              <a:buClr>
                <a:srgbClr val="FFFFFF"/>
              </a:buClr>
              <a:buSzPts val="3000"/>
              <a:buNone/>
              <a:defRPr sz="3000">
                <a:solidFill>
                  <a:srgbClr val="FFFFFF"/>
                </a:solidFill>
              </a:defRPr>
            </a:lvl4pPr>
            <a:lvl5pPr lvl="4" algn="l">
              <a:lnSpc>
                <a:spcPct val="100000"/>
              </a:lnSpc>
              <a:spcBef>
                <a:spcPts val="0"/>
              </a:spcBef>
              <a:spcAft>
                <a:spcPts val="0"/>
              </a:spcAft>
              <a:buClr>
                <a:srgbClr val="FFFFFF"/>
              </a:buClr>
              <a:buSzPts val="3000"/>
              <a:buNone/>
              <a:defRPr sz="3000">
                <a:solidFill>
                  <a:srgbClr val="FFFFFF"/>
                </a:solidFill>
              </a:defRPr>
            </a:lvl5pPr>
            <a:lvl6pPr lvl="5" algn="l">
              <a:lnSpc>
                <a:spcPct val="100000"/>
              </a:lnSpc>
              <a:spcBef>
                <a:spcPts val="0"/>
              </a:spcBef>
              <a:spcAft>
                <a:spcPts val="0"/>
              </a:spcAft>
              <a:buClr>
                <a:srgbClr val="FFFFFF"/>
              </a:buClr>
              <a:buSzPts val="3000"/>
              <a:buNone/>
              <a:defRPr sz="3000">
                <a:solidFill>
                  <a:srgbClr val="FFFFFF"/>
                </a:solidFill>
              </a:defRPr>
            </a:lvl6pPr>
            <a:lvl7pPr lvl="6" algn="l">
              <a:lnSpc>
                <a:spcPct val="100000"/>
              </a:lnSpc>
              <a:spcBef>
                <a:spcPts val="0"/>
              </a:spcBef>
              <a:spcAft>
                <a:spcPts val="0"/>
              </a:spcAft>
              <a:buClr>
                <a:srgbClr val="FFFFFF"/>
              </a:buClr>
              <a:buSzPts val="3000"/>
              <a:buNone/>
              <a:defRPr sz="3000">
                <a:solidFill>
                  <a:srgbClr val="FFFFFF"/>
                </a:solidFill>
              </a:defRPr>
            </a:lvl7pPr>
            <a:lvl8pPr lvl="7" algn="l">
              <a:lnSpc>
                <a:spcPct val="100000"/>
              </a:lnSpc>
              <a:spcBef>
                <a:spcPts val="0"/>
              </a:spcBef>
              <a:spcAft>
                <a:spcPts val="0"/>
              </a:spcAft>
              <a:buClr>
                <a:srgbClr val="FFFFFF"/>
              </a:buClr>
              <a:buSzPts val="3000"/>
              <a:buNone/>
              <a:defRPr sz="3000">
                <a:solidFill>
                  <a:srgbClr val="FFFFFF"/>
                </a:solidFill>
              </a:defRPr>
            </a:lvl8pPr>
            <a:lvl9pPr lvl="8" algn="l">
              <a:lnSpc>
                <a:spcPct val="100000"/>
              </a:lnSpc>
              <a:spcBef>
                <a:spcPts val="0"/>
              </a:spcBef>
              <a:spcAft>
                <a:spcPts val="0"/>
              </a:spcAft>
              <a:buClr>
                <a:srgbClr val="FFFFFF"/>
              </a:buClr>
              <a:buSzPts val="3000"/>
              <a:buNone/>
              <a:defRPr sz="3000">
                <a:solidFill>
                  <a:srgbClr val="FFFFFF"/>
                </a:solidFill>
              </a:defRPr>
            </a:lvl9pPr>
          </a:lstStyle>
          <a:p>
            <a:endParaRPr/>
          </a:p>
        </p:txBody>
      </p:sp>
      <p:sp>
        <p:nvSpPr>
          <p:cNvPr id="134" name="Google Shape;134;p13"/>
          <p:cNvSpPr txBox="1">
            <a:spLocks noGrp="1"/>
          </p:cNvSpPr>
          <p:nvPr>
            <p:ph type="body" idx="1"/>
          </p:nvPr>
        </p:nvSpPr>
        <p:spPr>
          <a:xfrm>
            <a:off x="523325" y="3020275"/>
            <a:ext cx="3477900" cy="1534800"/>
          </a:xfrm>
          <a:prstGeom prst="rect">
            <a:avLst/>
          </a:prstGeom>
          <a:noFill/>
        </p:spPr>
        <p:txBody>
          <a:bodyPr spcFirstLastPara="1" wrap="square" lIns="91425" tIns="91425" rIns="91425" bIns="91425" anchor="t" anchorCtr="0">
            <a:noAutofit/>
          </a:bodyPr>
          <a:lstStyle>
            <a:lvl1pPr marL="457200" lvl="0" indent="-330200" algn="l">
              <a:lnSpc>
                <a:spcPct val="115000"/>
              </a:lnSpc>
              <a:spcBef>
                <a:spcPts val="0"/>
              </a:spcBef>
              <a:spcAft>
                <a:spcPts val="0"/>
              </a:spcAft>
              <a:buClr>
                <a:srgbClr val="FFFFFF"/>
              </a:buClr>
              <a:buSzPts val="1600"/>
              <a:buChar char="●"/>
              <a:defRPr sz="1600">
                <a:solidFill>
                  <a:srgbClr val="FFFFFF"/>
                </a:solidFill>
              </a:defRPr>
            </a:lvl1pPr>
            <a:lvl2pPr marL="914400" lvl="1" indent="-298450" algn="l">
              <a:lnSpc>
                <a:spcPct val="115000"/>
              </a:lnSpc>
              <a:spcBef>
                <a:spcPts val="1600"/>
              </a:spcBef>
              <a:spcAft>
                <a:spcPts val="0"/>
              </a:spcAft>
              <a:buClr>
                <a:srgbClr val="FFFFFF"/>
              </a:buClr>
              <a:buSzPts val="1100"/>
              <a:buChar char="○"/>
              <a:defRPr sz="1400">
                <a:solidFill>
                  <a:srgbClr val="FFFFFF"/>
                </a:solidFill>
              </a:defRPr>
            </a:lvl2pPr>
            <a:lvl3pPr marL="1371600" lvl="2" indent="-298450" algn="l">
              <a:lnSpc>
                <a:spcPct val="115000"/>
              </a:lnSpc>
              <a:spcBef>
                <a:spcPts val="1600"/>
              </a:spcBef>
              <a:spcAft>
                <a:spcPts val="0"/>
              </a:spcAft>
              <a:buClr>
                <a:srgbClr val="FFFFFF"/>
              </a:buClr>
              <a:buSzPts val="1100"/>
              <a:buChar char="■"/>
              <a:defRPr sz="1400">
                <a:solidFill>
                  <a:srgbClr val="FFFFFF"/>
                </a:solidFill>
              </a:defRPr>
            </a:lvl3pPr>
            <a:lvl4pPr marL="1828800" lvl="3" indent="-298450" algn="l">
              <a:lnSpc>
                <a:spcPct val="115000"/>
              </a:lnSpc>
              <a:spcBef>
                <a:spcPts val="1600"/>
              </a:spcBef>
              <a:spcAft>
                <a:spcPts val="0"/>
              </a:spcAft>
              <a:buClr>
                <a:srgbClr val="FFFFFF"/>
              </a:buClr>
              <a:buSzPts val="1100"/>
              <a:buChar char="●"/>
              <a:defRPr sz="1400">
                <a:solidFill>
                  <a:srgbClr val="FFFFFF"/>
                </a:solidFill>
              </a:defRPr>
            </a:lvl4pPr>
            <a:lvl5pPr marL="2286000" lvl="4" indent="-298450" algn="l">
              <a:lnSpc>
                <a:spcPct val="115000"/>
              </a:lnSpc>
              <a:spcBef>
                <a:spcPts val="1600"/>
              </a:spcBef>
              <a:spcAft>
                <a:spcPts val="0"/>
              </a:spcAft>
              <a:buClr>
                <a:srgbClr val="FFFFFF"/>
              </a:buClr>
              <a:buSzPts val="1100"/>
              <a:buChar char="○"/>
              <a:defRPr sz="1400">
                <a:solidFill>
                  <a:srgbClr val="FFFFFF"/>
                </a:solidFill>
              </a:defRPr>
            </a:lvl5pPr>
            <a:lvl6pPr marL="2743200" lvl="5" indent="-298450" algn="l">
              <a:lnSpc>
                <a:spcPct val="115000"/>
              </a:lnSpc>
              <a:spcBef>
                <a:spcPts val="1600"/>
              </a:spcBef>
              <a:spcAft>
                <a:spcPts val="0"/>
              </a:spcAft>
              <a:buClr>
                <a:srgbClr val="FFFFFF"/>
              </a:buClr>
              <a:buSzPts val="1100"/>
              <a:buChar char="■"/>
              <a:defRPr sz="1400">
                <a:solidFill>
                  <a:srgbClr val="FFFFFF"/>
                </a:solidFill>
              </a:defRPr>
            </a:lvl6pPr>
            <a:lvl7pPr marL="3200400" lvl="6" indent="-298450" algn="l">
              <a:lnSpc>
                <a:spcPct val="115000"/>
              </a:lnSpc>
              <a:spcBef>
                <a:spcPts val="1600"/>
              </a:spcBef>
              <a:spcAft>
                <a:spcPts val="0"/>
              </a:spcAft>
              <a:buClr>
                <a:srgbClr val="FFFFFF"/>
              </a:buClr>
              <a:buSzPts val="1100"/>
              <a:buChar char="●"/>
              <a:defRPr sz="1400">
                <a:solidFill>
                  <a:srgbClr val="FFFFFF"/>
                </a:solidFill>
              </a:defRPr>
            </a:lvl7pPr>
            <a:lvl8pPr marL="3657600" lvl="7" indent="-298450" algn="l">
              <a:lnSpc>
                <a:spcPct val="115000"/>
              </a:lnSpc>
              <a:spcBef>
                <a:spcPts val="1600"/>
              </a:spcBef>
              <a:spcAft>
                <a:spcPts val="0"/>
              </a:spcAft>
              <a:buClr>
                <a:srgbClr val="FFFFFF"/>
              </a:buClr>
              <a:buSzPts val="1100"/>
              <a:buChar char="○"/>
              <a:defRPr sz="1400">
                <a:solidFill>
                  <a:srgbClr val="FFFFFF"/>
                </a:solidFill>
              </a:defRPr>
            </a:lvl8pPr>
            <a:lvl9pPr marL="4114800" lvl="8" indent="-298450" algn="l">
              <a:lnSpc>
                <a:spcPct val="115000"/>
              </a:lnSpc>
              <a:spcBef>
                <a:spcPts val="1600"/>
              </a:spcBef>
              <a:spcAft>
                <a:spcPts val="1600"/>
              </a:spcAft>
              <a:buClr>
                <a:srgbClr val="FFFFFF"/>
              </a:buClr>
              <a:buSzPts val="1100"/>
              <a:buChar char="■"/>
              <a:defRPr sz="1400">
                <a:solidFill>
                  <a:srgbClr val="FFFFFF"/>
                </a:solidFill>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ustom layout 1">
  <p:cSld name="AUTOLAYOUT_1">
    <p:bg>
      <p:bgPr>
        <a:solidFill>
          <a:srgbClr val="FFFFFF"/>
        </a:solidFill>
        <a:effectLst/>
      </p:bgPr>
    </p:bg>
    <p:spTree>
      <p:nvGrpSpPr>
        <p:cNvPr id="1" name="Shape 135"/>
        <p:cNvGrpSpPr/>
        <p:nvPr/>
      </p:nvGrpSpPr>
      <p:grpSpPr>
        <a:xfrm>
          <a:off x="0" y="0"/>
          <a:ext cx="0" cy="0"/>
          <a:chOff x="0" y="0"/>
          <a:chExt cx="0" cy="0"/>
        </a:xfrm>
      </p:grpSpPr>
      <p:sp>
        <p:nvSpPr>
          <p:cNvPr id="136" name="Google Shape;136;p14"/>
          <p:cNvSpPr/>
          <p:nvPr/>
        </p:nvSpPr>
        <p:spPr>
          <a:xfrm>
            <a:off x="0" y="0"/>
            <a:ext cx="9144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7" name="Google Shape;137;p14"/>
          <p:cNvSpPr/>
          <p:nvPr/>
        </p:nvSpPr>
        <p:spPr>
          <a:xfrm>
            <a:off x="3047650" y="0"/>
            <a:ext cx="6096300" cy="51435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8" name="Google Shape;138;p14"/>
          <p:cNvSpPr/>
          <p:nvPr/>
        </p:nvSpPr>
        <p:spPr>
          <a:xfrm>
            <a:off x="205218" y="201292"/>
            <a:ext cx="408900" cy="381900"/>
          </a:xfrm>
          <a:prstGeom prst="flowChartDelay">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9" name="Google Shape;139;p14"/>
          <p:cNvSpPr/>
          <p:nvPr/>
        </p:nvSpPr>
        <p:spPr>
          <a:xfrm>
            <a:off x="205218" y="201292"/>
            <a:ext cx="408900" cy="381900"/>
          </a:xfrm>
          <a:prstGeom prst="flowChartDelay">
            <a:avLst/>
          </a:prstGeom>
          <a:solidFill>
            <a:srgbClr val="FFFFFF">
              <a:alpha val="1254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0" name="Google Shape;140;p14"/>
          <p:cNvSpPr/>
          <p:nvPr/>
        </p:nvSpPr>
        <p:spPr>
          <a:xfrm>
            <a:off x="100882" y="201292"/>
            <a:ext cx="408900" cy="381900"/>
          </a:xfrm>
          <a:prstGeom prst="flowChartDelay">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1" name="Google Shape;141;p14"/>
          <p:cNvSpPr/>
          <p:nvPr/>
        </p:nvSpPr>
        <p:spPr>
          <a:xfrm>
            <a:off x="100882" y="201292"/>
            <a:ext cx="408900" cy="381900"/>
          </a:xfrm>
          <a:prstGeom prst="flowChartDelay">
            <a:avLst/>
          </a:prstGeom>
          <a:solidFill>
            <a:srgbClr val="FFFFFF">
              <a:alpha val="1882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2" name="Google Shape;142;p14"/>
          <p:cNvSpPr/>
          <p:nvPr/>
        </p:nvSpPr>
        <p:spPr>
          <a:xfrm>
            <a:off x="319" y="201292"/>
            <a:ext cx="408900" cy="381900"/>
          </a:xfrm>
          <a:prstGeom prst="flowChartDelay">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3" name="Google Shape;143;p14"/>
          <p:cNvSpPr/>
          <p:nvPr/>
        </p:nvSpPr>
        <p:spPr>
          <a:xfrm>
            <a:off x="319" y="201292"/>
            <a:ext cx="408900" cy="381900"/>
          </a:xfrm>
          <a:prstGeom prst="flowChartDelay">
            <a:avLst/>
          </a:prstGeom>
          <a:solidFill>
            <a:srgbClr val="FFFFFF">
              <a:alpha val="25099"/>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44" name="Google Shape;144;p14"/>
          <p:cNvSpPr txBox="1">
            <a:spLocks noGrp="1"/>
          </p:cNvSpPr>
          <p:nvPr>
            <p:ph type="title"/>
          </p:nvPr>
        </p:nvSpPr>
        <p:spPr>
          <a:xfrm>
            <a:off x="233600" y="829550"/>
            <a:ext cx="2566200" cy="892500"/>
          </a:xfrm>
          <a:prstGeom prst="rect">
            <a:avLst/>
          </a:prstGeom>
          <a:noFill/>
        </p:spPr>
        <p:txBody>
          <a:bodyPr spcFirstLastPara="1" wrap="square" lIns="91425" tIns="91425" rIns="91425" bIns="91425" anchor="b" anchorCtr="0">
            <a:noAutofit/>
          </a:bodyPr>
          <a:lstStyle>
            <a:lvl1pPr lvl="0" algn="l">
              <a:lnSpc>
                <a:spcPct val="100000"/>
              </a:lnSpc>
              <a:spcBef>
                <a:spcPts val="0"/>
              </a:spcBef>
              <a:spcAft>
                <a:spcPts val="0"/>
              </a:spcAft>
              <a:buNone/>
              <a:defRPr sz="2100" b="1">
                <a:solidFill>
                  <a:schemeClr val="lt1"/>
                </a:solidFill>
              </a:defRPr>
            </a:lvl1pPr>
            <a:lvl2pPr lvl="1" algn="l">
              <a:lnSpc>
                <a:spcPct val="100000"/>
              </a:lnSpc>
              <a:spcBef>
                <a:spcPts val="0"/>
              </a:spcBef>
              <a:spcAft>
                <a:spcPts val="0"/>
              </a:spcAft>
              <a:buNone/>
              <a:defRPr sz="2100" b="1">
                <a:solidFill>
                  <a:schemeClr val="lt1"/>
                </a:solidFill>
              </a:defRPr>
            </a:lvl2pPr>
            <a:lvl3pPr lvl="2" algn="l">
              <a:lnSpc>
                <a:spcPct val="100000"/>
              </a:lnSpc>
              <a:spcBef>
                <a:spcPts val="0"/>
              </a:spcBef>
              <a:spcAft>
                <a:spcPts val="0"/>
              </a:spcAft>
              <a:buNone/>
              <a:defRPr sz="2100" b="1">
                <a:solidFill>
                  <a:schemeClr val="lt1"/>
                </a:solidFill>
              </a:defRPr>
            </a:lvl3pPr>
            <a:lvl4pPr lvl="3" algn="l">
              <a:lnSpc>
                <a:spcPct val="100000"/>
              </a:lnSpc>
              <a:spcBef>
                <a:spcPts val="0"/>
              </a:spcBef>
              <a:spcAft>
                <a:spcPts val="0"/>
              </a:spcAft>
              <a:buNone/>
              <a:defRPr sz="2100" b="1">
                <a:solidFill>
                  <a:schemeClr val="lt1"/>
                </a:solidFill>
              </a:defRPr>
            </a:lvl4pPr>
            <a:lvl5pPr lvl="4" algn="l">
              <a:lnSpc>
                <a:spcPct val="100000"/>
              </a:lnSpc>
              <a:spcBef>
                <a:spcPts val="0"/>
              </a:spcBef>
              <a:spcAft>
                <a:spcPts val="0"/>
              </a:spcAft>
              <a:buNone/>
              <a:defRPr sz="2100" b="1">
                <a:solidFill>
                  <a:schemeClr val="lt1"/>
                </a:solidFill>
              </a:defRPr>
            </a:lvl5pPr>
            <a:lvl6pPr lvl="5" algn="l">
              <a:lnSpc>
                <a:spcPct val="100000"/>
              </a:lnSpc>
              <a:spcBef>
                <a:spcPts val="0"/>
              </a:spcBef>
              <a:spcAft>
                <a:spcPts val="0"/>
              </a:spcAft>
              <a:buNone/>
              <a:defRPr sz="2100" b="1">
                <a:solidFill>
                  <a:schemeClr val="lt1"/>
                </a:solidFill>
              </a:defRPr>
            </a:lvl6pPr>
            <a:lvl7pPr lvl="6" algn="l">
              <a:lnSpc>
                <a:spcPct val="100000"/>
              </a:lnSpc>
              <a:spcBef>
                <a:spcPts val="0"/>
              </a:spcBef>
              <a:spcAft>
                <a:spcPts val="0"/>
              </a:spcAft>
              <a:buNone/>
              <a:defRPr sz="2100" b="1">
                <a:solidFill>
                  <a:schemeClr val="lt1"/>
                </a:solidFill>
              </a:defRPr>
            </a:lvl7pPr>
            <a:lvl8pPr lvl="7" algn="l">
              <a:lnSpc>
                <a:spcPct val="100000"/>
              </a:lnSpc>
              <a:spcBef>
                <a:spcPts val="0"/>
              </a:spcBef>
              <a:spcAft>
                <a:spcPts val="0"/>
              </a:spcAft>
              <a:buNone/>
              <a:defRPr sz="2100" b="1">
                <a:solidFill>
                  <a:schemeClr val="lt1"/>
                </a:solidFill>
              </a:defRPr>
            </a:lvl8pPr>
            <a:lvl9pPr lvl="8" algn="l">
              <a:lnSpc>
                <a:spcPct val="100000"/>
              </a:lnSpc>
              <a:spcBef>
                <a:spcPts val="0"/>
              </a:spcBef>
              <a:spcAft>
                <a:spcPts val="0"/>
              </a:spcAft>
              <a:buNone/>
              <a:defRPr sz="2100" b="1">
                <a:solidFill>
                  <a:schemeClr val="lt1"/>
                </a:solidFill>
              </a:defRPr>
            </a:lvl9pPr>
          </a:lstStyle>
          <a:p>
            <a:endParaRPr/>
          </a:p>
        </p:txBody>
      </p:sp>
      <p:sp>
        <p:nvSpPr>
          <p:cNvPr id="145" name="Google Shape;145;p14"/>
          <p:cNvSpPr txBox="1">
            <a:spLocks noGrp="1"/>
          </p:cNvSpPr>
          <p:nvPr>
            <p:ph type="body" idx="1"/>
          </p:nvPr>
        </p:nvSpPr>
        <p:spPr>
          <a:xfrm>
            <a:off x="233600" y="1798300"/>
            <a:ext cx="2566200" cy="2977200"/>
          </a:xfrm>
          <a:prstGeom prst="rect">
            <a:avLst/>
          </a:prstGeom>
          <a:noFill/>
        </p:spPr>
        <p:txBody>
          <a:bodyPr spcFirstLastPara="1" wrap="square" lIns="91425" tIns="91425" rIns="91425" bIns="91425" anchor="t" anchorCtr="0">
            <a:noAutofit/>
          </a:bodyPr>
          <a:lstStyle>
            <a:lvl1pPr marL="457200" lvl="0" indent="-317500" algn="l">
              <a:lnSpc>
                <a:spcPct val="115000"/>
              </a:lnSpc>
              <a:spcBef>
                <a:spcPts val="0"/>
              </a:spcBef>
              <a:spcAft>
                <a:spcPts val="0"/>
              </a:spcAft>
              <a:buClr>
                <a:schemeClr val="lt1"/>
              </a:buClr>
              <a:buSzPts val="1400"/>
              <a:buChar char="●"/>
              <a:defRPr sz="1400">
                <a:solidFill>
                  <a:schemeClr val="lt1"/>
                </a:solidFill>
              </a:defRPr>
            </a:lvl1pPr>
            <a:lvl2pPr marL="914400" lvl="1" indent="-304800" algn="l">
              <a:lnSpc>
                <a:spcPct val="115000"/>
              </a:lnSpc>
              <a:spcBef>
                <a:spcPts val="1600"/>
              </a:spcBef>
              <a:spcAft>
                <a:spcPts val="0"/>
              </a:spcAft>
              <a:buClr>
                <a:schemeClr val="lt1"/>
              </a:buClr>
              <a:buSzPts val="1200"/>
              <a:buChar char="○"/>
              <a:defRPr sz="1200">
                <a:solidFill>
                  <a:schemeClr val="lt1"/>
                </a:solidFill>
              </a:defRPr>
            </a:lvl2pPr>
            <a:lvl3pPr marL="1371600" lvl="2" indent="-304800" algn="l">
              <a:lnSpc>
                <a:spcPct val="115000"/>
              </a:lnSpc>
              <a:spcBef>
                <a:spcPts val="1600"/>
              </a:spcBef>
              <a:spcAft>
                <a:spcPts val="0"/>
              </a:spcAft>
              <a:buClr>
                <a:schemeClr val="lt1"/>
              </a:buClr>
              <a:buSzPts val="1200"/>
              <a:buChar char="■"/>
              <a:defRPr sz="1200">
                <a:solidFill>
                  <a:schemeClr val="lt1"/>
                </a:solidFill>
              </a:defRPr>
            </a:lvl3pPr>
            <a:lvl4pPr marL="1828800" lvl="3" indent="-304800" algn="l">
              <a:lnSpc>
                <a:spcPct val="115000"/>
              </a:lnSpc>
              <a:spcBef>
                <a:spcPts val="1600"/>
              </a:spcBef>
              <a:spcAft>
                <a:spcPts val="0"/>
              </a:spcAft>
              <a:buClr>
                <a:schemeClr val="lt1"/>
              </a:buClr>
              <a:buSzPts val="1200"/>
              <a:buChar char="●"/>
              <a:defRPr sz="1200">
                <a:solidFill>
                  <a:schemeClr val="lt1"/>
                </a:solidFill>
              </a:defRPr>
            </a:lvl4pPr>
            <a:lvl5pPr marL="2286000" lvl="4" indent="-304800" algn="l">
              <a:lnSpc>
                <a:spcPct val="115000"/>
              </a:lnSpc>
              <a:spcBef>
                <a:spcPts val="1600"/>
              </a:spcBef>
              <a:spcAft>
                <a:spcPts val="0"/>
              </a:spcAft>
              <a:buClr>
                <a:schemeClr val="lt1"/>
              </a:buClr>
              <a:buSzPts val="1200"/>
              <a:buChar char="○"/>
              <a:defRPr sz="1200">
                <a:solidFill>
                  <a:schemeClr val="lt1"/>
                </a:solidFill>
              </a:defRPr>
            </a:lvl5pPr>
            <a:lvl6pPr marL="2743200" lvl="5" indent="-304800" algn="l">
              <a:lnSpc>
                <a:spcPct val="115000"/>
              </a:lnSpc>
              <a:spcBef>
                <a:spcPts val="1600"/>
              </a:spcBef>
              <a:spcAft>
                <a:spcPts val="0"/>
              </a:spcAft>
              <a:buClr>
                <a:schemeClr val="lt1"/>
              </a:buClr>
              <a:buSzPts val="1200"/>
              <a:buChar char="■"/>
              <a:defRPr sz="1200">
                <a:solidFill>
                  <a:schemeClr val="lt1"/>
                </a:solidFill>
              </a:defRPr>
            </a:lvl6pPr>
            <a:lvl7pPr marL="3200400" lvl="6" indent="-304800" algn="l">
              <a:lnSpc>
                <a:spcPct val="115000"/>
              </a:lnSpc>
              <a:spcBef>
                <a:spcPts val="1600"/>
              </a:spcBef>
              <a:spcAft>
                <a:spcPts val="0"/>
              </a:spcAft>
              <a:buClr>
                <a:schemeClr val="lt1"/>
              </a:buClr>
              <a:buSzPts val="1200"/>
              <a:buChar char="●"/>
              <a:defRPr sz="1200">
                <a:solidFill>
                  <a:schemeClr val="lt1"/>
                </a:solidFill>
              </a:defRPr>
            </a:lvl7pPr>
            <a:lvl8pPr marL="3657600" lvl="7" indent="-304800" algn="l">
              <a:lnSpc>
                <a:spcPct val="115000"/>
              </a:lnSpc>
              <a:spcBef>
                <a:spcPts val="1600"/>
              </a:spcBef>
              <a:spcAft>
                <a:spcPts val="0"/>
              </a:spcAft>
              <a:buClr>
                <a:schemeClr val="lt1"/>
              </a:buClr>
              <a:buSzPts val="1200"/>
              <a:buChar char="○"/>
              <a:defRPr sz="1200">
                <a:solidFill>
                  <a:schemeClr val="lt1"/>
                </a:solidFill>
              </a:defRPr>
            </a:lvl8pPr>
            <a:lvl9pPr marL="4114800" lvl="8" indent="-304800" algn="l">
              <a:lnSpc>
                <a:spcPct val="115000"/>
              </a:lnSpc>
              <a:spcBef>
                <a:spcPts val="1600"/>
              </a:spcBef>
              <a:spcAft>
                <a:spcPts val="1600"/>
              </a:spcAft>
              <a:buClr>
                <a:schemeClr val="lt1"/>
              </a:buClr>
              <a:buSzPts val="1200"/>
              <a:buChar char="■"/>
              <a:defRPr sz="1200">
                <a:solidFill>
                  <a:schemeClr val="lt1"/>
                </a:solidFill>
              </a:defRPr>
            </a:lvl9pPr>
          </a:lstStyle>
          <a:p>
            <a:endParaRPr/>
          </a:p>
        </p:txBody>
      </p:sp>
      <p:sp>
        <p:nvSpPr>
          <p:cNvPr id="146" name="Google Shape;146;p14"/>
          <p:cNvSpPr txBox="1">
            <a:spLocks noGrp="1"/>
          </p:cNvSpPr>
          <p:nvPr>
            <p:ph type="sldNum" idx="12"/>
          </p:nvPr>
        </p:nvSpPr>
        <p:spPr>
          <a:xfrm>
            <a:off x="8472458" y="4663217"/>
            <a:ext cx="548700" cy="393600"/>
          </a:xfrm>
          <a:prstGeom prst="rect">
            <a:avLst/>
          </a:prstGeom>
          <a:noFill/>
        </p:spPr>
        <p:txBody>
          <a:bodyPr spcFirstLastPara="1" wrap="square" lIns="91425" tIns="91425" rIns="91425" bIns="91425" anchor="ctr" anchorCtr="0">
            <a:noAutofit/>
          </a:bodyPr>
          <a:lstStyle>
            <a:lvl1pPr lvl="0" algn="r">
              <a:lnSpc>
                <a:spcPct val="100000"/>
              </a:lnSpc>
              <a:spcAft>
                <a:spcPts val="0"/>
              </a:spcAft>
              <a:buNone/>
              <a:defRPr sz="1000">
                <a:solidFill>
                  <a:schemeClr val="dk2"/>
                </a:solidFill>
              </a:defRPr>
            </a:lvl1pPr>
            <a:lvl2pPr lvl="1" algn="r">
              <a:lnSpc>
                <a:spcPct val="100000"/>
              </a:lnSpc>
              <a:spcAft>
                <a:spcPts val="0"/>
              </a:spcAft>
              <a:buNone/>
              <a:defRPr sz="1000">
                <a:solidFill>
                  <a:schemeClr val="dk2"/>
                </a:solidFill>
              </a:defRPr>
            </a:lvl2pPr>
            <a:lvl3pPr lvl="2" algn="r">
              <a:lnSpc>
                <a:spcPct val="100000"/>
              </a:lnSpc>
              <a:spcAft>
                <a:spcPts val="0"/>
              </a:spcAft>
              <a:buNone/>
              <a:defRPr sz="1000">
                <a:solidFill>
                  <a:schemeClr val="dk2"/>
                </a:solidFill>
              </a:defRPr>
            </a:lvl3pPr>
            <a:lvl4pPr lvl="3" algn="r">
              <a:lnSpc>
                <a:spcPct val="100000"/>
              </a:lnSpc>
              <a:spcAft>
                <a:spcPts val="0"/>
              </a:spcAft>
              <a:buNone/>
              <a:defRPr sz="1000">
                <a:solidFill>
                  <a:schemeClr val="dk2"/>
                </a:solidFill>
              </a:defRPr>
            </a:lvl4pPr>
            <a:lvl5pPr lvl="4" algn="r">
              <a:lnSpc>
                <a:spcPct val="100000"/>
              </a:lnSpc>
              <a:spcAft>
                <a:spcPts val="0"/>
              </a:spcAft>
              <a:buNone/>
              <a:defRPr sz="1000">
                <a:solidFill>
                  <a:schemeClr val="dk2"/>
                </a:solidFill>
              </a:defRPr>
            </a:lvl5pPr>
            <a:lvl6pPr lvl="5" algn="r">
              <a:lnSpc>
                <a:spcPct val="100000"/>
              </a:lnSpc>
              <a:spcAft>
                <a:spcPts val="0"/>
              </a:spcAft>
              <a:buNone/>
              <a:defRPr sz="1000">
                <a:solidFill>
                  <a:schemeClr val="dk2"/>
                </a:solidFill>
              </a:defRPr>
            </a:lvl6pPr>
            <a:lvl7pPr lvl="6" algn="r">
              <a:lnSpc>
                <a:spcPct val="100000"/>
              </a:lnSpc>
              <a:spcAft>
                <a:spcPts val="0"/>
              </a:spcAft>
              <a:buNone/>
              <a:defRPr sz="1000">
                <a:solidFill>
                  <a:schemeClr val="dk2"/>
                </a:solidFill>
              </a:defRPr>
            </a:lvl7pPr>
            <a:lvl8pPr lvl="7" algn="r">
              <a:lnSpc>
                <a:spcPct val="100000"/>
              </a:lnSpc>
              <a:spcAft>
                <a:spcPts val="0"/>
              </a:spcAft>
              <a:buNone/>
              <a:defRPr sz="1000">
                <a:solidFill>
                  <a:schemeClr val="dk2"/>
                </a:solidFill>
              </a:defRPr>
            </a:lvl8pPr>
            <a:lvl9pPr lvl="8" algn="r">
              <a:lnSpc>
                <a:spcPct val="100000"/>
              </a:lnSpc>
              <a:spcAft>
                <a:spcPts val="0"/>
              </a:spcAft>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ustom layout 2">
  <p:cSld name="AUTOLAYOUT_2">
    <p:bg>
      <p:bgPr>
        <a:solidFill>
          <a:srgbClr val="FFFFFF"/>
        </a:solidFill>
        <a:effectLst/>
      </p:bgPr>
    </p:bg>
    <p:spTree>
      <p:nvGrpSpPr>
        <p:cNvPr id="1" name="Shape 147"/>
        <p:cNvGrpSpPr/>
        <p:nvPr/>
      </p:nvGrpSpPr>
      <p:grpSpPr>
        <a:xfrm>
          <a:off x="0" y="0"/>
          <a:ext cx="0" cy="0"/>
          <a:chOff x="0" y="0"/>
          <a:chExt cx="0" cy="0"/>
        </a:xfrm>
      </p:grpSpPr>
      <p:sp>
        <p:nvSpPr>
          <p:cNvPr id="148" name="Google Shape;148;p15"/>
          <p:cNvSpPr/>
          <p:nvPr/>
        </p:nvSpPr>
        <p:spPr>
          <a:xfrm>
            <a:off x="0" y="0"/>
            <a:ext cx="9144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49" name="Google Shape;149;p15"/>
          <p:cNvCxnSpPr/>
          <p:nvPr/>
        </p:nvCxnSpPr>
        <p:spPr>
          <a:xfrm>
            <a:off x="831620" y="615325"/>
            <a:ext cx="7494300" cy="0"/>
          </a:xfrm>
          <a:prstGeom prst="straightConnector1">
            <a:avLst/>
          </a:prstGeom>
          <a:noFill/>
          <a:ln w="76200" cap="flat" cmpd="sng">
            <a:solidFill>
              <a:schemeClr val="lt1"/>
            </a:solidFill>
            <a:prstDash val="solid"/>
            <a:round/>
            <a:headEnd type="none" w="sm" len="sm"/>
            <a:tailEnd type="none" w="sm" len="sm"/>
          </a:ln>
        </p:spPr>
      </p:cxnSp>
      <p:sp>
        <p:nvSpPr>
          <p:cNvPr id="150" name="Google Shape;150;p15"/>
          <p:cNvSpPr txBox="1">
            <a:spLocks noGrp="1"/>
          </p:cNvSpPr>
          <p:nvPr>
            <p:ph type="title"/>
          </p:nvPr>
        </p:nvSpPr>
        <p:spPr>
          <a:xfrm>
            <a:off x="832600" y="844000"/>
            <a:ext cx="6419700" cy="1550400"/>
          </a:xfrm>
          <a:prstGeom prst="rect">
            <a:avLst/>
          </a:prstGeom>
          <a:noFill/>
        </p:spPr>
        <p:txBody>
          <a:bodyPr spcFirstLastPara="1" wrap="square" lIns="91425" tIns="91425" rIns="91425" bIns="91425" anchor="t" anchorCtr="0">
            <a:noAutofit/>
          </a:bodyPr>
          <a:lstStyle>
            <a:lvl1pPr lvl="0" algn="l">
              <a:lnSpc>
                <a:spcPct val="100000"/>
              </a:lnSpc>
              <a:spcBef>
                <a:spcPts val="0"/>
              </a:spcBef>
              <a:spcAft>
                <a:spcPts val="0"/>
              </a:spcAft>
              <a:buClr>
                <a:schemeClr val="lt1"/>
              </a:buClr>
              <a:buSzPts val="3600"/>
              <a:buNone/>
              <a:defRPr sz="3600">
                <a:solidFill>
                  <a:schemeClr val="lt1"/>
                </a:solidFill>
              </a:defRPr>
            </a:lvl1pPr>
            <a:lvl2pPr lvl="1" algn="l">
              <a:lnSpc>
                <a:spcPct val="100000"/>
              </a:lnSpc>
              <a:spcBef>
                <a:spcPts val="0"/>
              </a:spcBef>
              <a:spcAft>
                <a:spcPts val="0"/>
              </a:spcAft>
              <a:buClr>
                <a:schemeClr val="lt1"/>
              </a:buClr>
              <a:buSzPts val="3600"/>
              <a:buNone/>
              <a:defRPr sz="3600">
                <a:solidFill>
                  <a:schemeClr val="lt1"/>
                </a:solidFill>
              </a:defRPr>
            </a:lvl2pPr>
            <a:lvl3pPr lvl="2" algn="l">
              <a:lnSpc>
                <a:spcPct val="100000"/>
              </a:lnSpc>
              <a:spcBef>
                <a:spcPts val="0"/>
              </a:spcBef>
              <a:spcAft>
                <a:spcPts val="0"/>
              </a:spcAft>
              <a:buClr>
                <a:schemeClr val="lt1"/>
              </a:buClr>
              <a:buSzPts val="3600"/>
              <a:buNone/>
              <a:defRPr sz="3600">
                <a:solidFill>
                  <a:schemeClr val="lt1"/>
                </a:solidFill>
              </a:defRPr>
            </a:lvl3pPr>
            <a:lvl4pPr lvl="3" algn="l">
              <a:lnSpc>
                <a:spcPct val="100000"/>
              </a:lnSpc>
              <a:spcBef>
                <a:spcPts val="0"/>
              </a:spcBef>
              <a:spcAft>
                <a:spcPts val="0"/>
              </a:spcAft>
              <a:buClr>
                <a:schemeClr val="lt1"/>
              </a:buClr>
              <a:buSzPts val="3600"/>
              <a:buNone/>
              <a:defRPr sz="3600">
                <a:solidFill>
                  <a:schemeClr val="lt1"/>
                </a:solidFill>
              </a:defRPr>
            </a:lvl4pPr>
            <a:lvl5pPr lvl="4" algn="l">
              <a:lnSpc>
                <a:spcPct val="100000"/>
              </a:lnSpc>
              <a:spcBef>
                <a:spcPts val="0"/>
              </a:spcBef>
              <a:spcAft>
                <a:spcPts val="0"/>
              </a:spcAft>
              <a:buClr>
                <a:schemeClr val="lt1"/>
              </a:buClr>
              <a:buSzPts val="3600"/>
              <a:buNone/>
              <a:defRPr sz="3600">
                <a:solidFill>
                  <a:schemeClr val="lt1"/>
                </a:solidFill>
              </a:defRPr>
            </a:lvl5pPr>
            <a:lvl6pPr lvl="5" algn="l">
              <a:lnSpc>
                <a:spcPct val="100000"/>
              </a:lnSpc>
              <a:spcBef>
                <a:spcPts val="0"/>
              </a:spcBef>
              <a:spcAft>
                <a:spcPts val="0"/>
              </a:spcAft>
              <a:buClr>
                <a:schemeClr val="lt1"/>
              </a:buClr>
              <a:buSzPts val="3600"/>
              <a:buNone/>
              <a:defRPr sz="3600">
                <a:solidFill>
                  <a:schemeClr val="lt1"/>
                </a:solidFill>
              </a:defRPr>
            </a:lvl6pPr>
            <a:lvl7pPr lvl="6" algn="l">
              <a:lnSpc>
                <a:spcPct val="100000"/>
              </a:lnSpc>
              <a:spcBef>
                <a:spcPts val="0"/>
              </a:spcBef>
              <a:spcAft>
                <a:spcPts val="0"/>
              </a:spcAft>
              <a:buClr>
                <a:schemeClr val="lt1"/>
              </a:buClr>
              <a:buSzPts val="3600"/>
              <a:buNone/>
              <a:defRPr sz="3600">
                <a:solidFill>
                  <a:schemeClr val="lt1"/>
                </a:solidFill>
              </a:defRPr>
            </a:lvl7pPr>
            <a:lvl8pPr lvl="7" algn="l">
              <a:lnSpc>
                <a:spcPct val="100000"/>
              </a:lnSpc>
              <a:spcBef>
                <a:spcPts val="0"/>
              </a:spcBef>
              <a:spcAft>
                <a:spcPts val="0"/>
              </a:spcAft>
              <a:buClr>
                <a:schemeClr val="lt1"/>
              </a:buClr>
              <a:buSzPts val="3600"/>
              <a:buNone/>
              <a:defRPr sz="3600">
                <a:solidFill>
                  <a:schemeClr val="lt1"/>
                </a:solidFill>
              </a:defRPr>
            </a:lvl8pPr>
            <a:lvl9pPr lvl="8" algn="l">
              <a:lnSpc>
                <a:spcPct val="100000"/>
              </a:lnSpc>
              <a:spcBef>
                <a:spcPts val="0"/>
              </a:spcBef>
              <a:spcAft>
                <a:spcPts val="0"/>
              </a:spcAft>
              <a:buClr>
                <a:schemeClr val="lt1"/>
              </a:buClr>
              <a:buSzPts val="3600"/>
              <a:buNone/>
              <a:defRPr sz="3600">
                <a:solidFill>
                  <a:schemeClr val="lt1"/>
                </a:solidFill>
              </a:defRPr>
            </a:lvl9pPr>
          </a:lstStyle>
          <a:p>
            <a:endParaRPr/>
          </a:p>
        </p:txBody>
      </p:sp>
      <p:sp>
        <p:nvSpPr>
          <p:cNvPr id="151" name="Google Shape;151;p15"/>
          <p:cNvSpPr txBox="1">
            <a:spLocks noGrp="1"/>
          </p:cNvSpPr>
          <p:nvPr>
            <p:ph type="body" idx="1"/>
          </p:nvPr>
        </p:nvSpPr>
        <p:spPr>
          <a:xfrm>
            <a:off x="832600" y="2623075"/>
            <a:ext cx="2436000" cy="1967400"/>
          </a:xfrm>
          <a:prstGeom prst="rect">
            <a:avLst/>
          </a:prstGeom>
          <a:noFill/>
        </p:spPr>
        <p:txBody>
          <a:bodyPr spcFirstLastPara="1" wrap="square" lIns="91425" tIns="91425" rIns="91425" bIns="91425" anchor="t" anchorCtr="0">
            <a:noAutofit/>
          </a:bodyPr>
          <a:lstStyle>
            <a:lvl1pPr marL="457200" lvl="0" indent="-317500" algn="l">
              <a:lnSpc>
                <a:spcPct val="115000"/>
              </a:lnSpc>
              <a:spcBef>
                <a:spcPts val="0"/>
              </a:spcBef>
              <a:spcAft>
                <a:spcPts val="0"/>
              </a:spcAft>
              <a:buClr>
                <a:schemeClr val="lt1"/>
              </a:buClr>
              <a:buSzPts val="1400"/>
              <a:buChar char="●"/>
              <a:defRPr sz="1400">
                <a:solidFill>
                  <a:schemeClr val="lt1"/>
                </a:solidFill>
              </a:defRPr>
            </a:lvl1pPr>
            <a:lvl2pPr marL="914400" lvl="1" indent="-304800" algn="l">
              <a:lnSpc>
                <a:spcPct val="115000"/>
              </a:lnSpc>
              <a:spcBef>
                <a:spcPts val="1600"/>
              </a:spcBef>
              <a:spcAft>
                <a:spcPts val="0"/>
              </a:spcAft>
              <a:buClr>
                <a:schemeClr val="lt1"/>
              </a:buClr>
              <a:buSzPts val="1200"/>
              <a:buChar char="○"/>
              <a:defRPr sz="1200">
                <a:solidFill>
                  <a:schemeClr val="lt1"/>
                </a:solidFill>
              </a:defRPr>
            </a:lvl2pPr>
            <a:lvl3pPr marL="1371600" lvl="2" indent="-304800" algn="l">
              <a:lnSpc>
                <a:spcPct val="115000"/>
              </a:lnSpc>
              <a:spcBef>
                <a:spcPts val="1600"/>
              </a:spcBef>
              <a:spcAft>
                <a:spcPts val="0"/>
              </a:spcAft>
              <a:buClr>
                <a:schemeClr val="lt1"/>
              </a:buClr>
              <a:buSzPts val="1200"/>
              <a:buChar char="■"/>
              <a:defRPr sz="1200">
                <a:solidFill>
                  <a:schemeClr val="lt1"/>
                </a:solidFill>
              </a:defRPr>
            </a:lvl3pPr>
            <a:lvl4pPr marL="1828800" lvl="3" indent="-304800" algn="l">
              <a:lnSpc>
                <a:spcPct val="115000"/>
              </a:lnSpc>
              <a:spcBef>
                <a:spcPts val="1600"/>
              </a:spcBef>
              <a:spcAft>
                <a:spcPts val="0"/>
              </a:spcAft>
              <a:buClr>
                <a:schemeClr val="lt1"/>
              </a:buClr>
              <a:buSzPts val="1200"/>
              <a:buChar char="●"/>
              <a:defRPr sz="1200">
                <a:solidFill>
                  <a:schemeClr val="lt1"/>
                </a:solidFill>
              </a:defRPr>
            </a:lvl4pPr>
            <a:lvl5pPr marL="2286000" lvl="4" indent="-304800" algn="l">
              <a:lnSpc>
                <a:spcPct val="115000"/>
              </a:lnSpc>
              <a:spcBef>
                <a:spcPts val="1600"/>
              </a:spcBef>
              <a:spcAft>
                <a:spcPts val="0"/>
              </a:spcAft>
              <a:buClr>
                <a:schemeClr val="lt1"/>
              </a:buClr>
              <a:buSzPts val="1200"/>
              <a:buChar char="○"/>
              <a:defRPr sz="1200">
                <a:solidFill>
                  <a:schemeClr val="lt1"/>
                </a:solidFill>
              </a:defRPr>
            </a:lvl5pPr>
            <a:lvl6pPr marL="2743200" lvl="5" indent="-304800" algn="l">
              <a:lnSpc>
                <a:spcPct val="115000"/>
              </a:lnSpc>
              <a:spcBef>
                <a:spcPts val="1600"/>
              </a:spcBef>
              <a:spcAft>
                <a:spcPts val="0"/>
              </a:spcAft>
              <a:buClr>
                <a:schemeClr val="lt1"/>
              </a:buClr>
              <a:buSzPts val="1200"/>
              <a:buChar char="■"/>
              <a:defRPr sz="1200">
                <a:solidFill>
                  <a:schemeClr val="lt1"/>
                </a:solidFill>
              </a:defRPr>
            </a:lvl6pPr>
            <a:lvl7pPr marL="3200400" lvl="6" indent="-304800" algn="l">
              <a:lnSpc>
                <a:spcPct val="115000"/>
              </a:lnSpc>
              <a:spcBef>
                <a:spcPts val="1600"/>
              </a:spcBef>
              <a:spcAft>
                <a:spcPts val="0"/>
              </a:spcAft>
              <a:buClr>
                <a:schemeClr val="lt1"/>
              </a:buClr>
              <a:buSzPts val="1200"/>
              <a:buChar char="●"/>
              <a:defRPr sz="1200">
                <a:solidFill>
                  <a:schemeClr val="lt1"/>
                </a:solidFill>
              </a:defRPr>
            </a:lvl7pPr>
            <a:lvl8pPr marL="3657600" lvl="7" indent="-304800" algn="l">
              <a:lnSpc>
                <a:spcPct val="115000"/>
              </a:lnSpc>
              <a:spcBef>
                <a:spcPts val="1600"/>
              </a:spcBef>
              <a:spcAft>
                <a:spcPts val="0"/>
              </a:spcAft>
              <a:buClr>
                <a:schemeClr val="lt1"/>
              </a:buClr>
              <a:buSzPts val="1200"/>
              <a:buChar char="○"/>
              <a:defRPr sz="1200">
                <a:solidFill>
                  <a:schemeClr val="lt1"/>
                </a:solidFill>
              </a:defRPr>
            </a:lvl8pPr>
            <a:lvl9pPr marL="4114800" lvl="8" indent="-304800" algn="l">
              <a:lnSpc>
                <a:spcPct val="115000"/>
              </a:lnSpc>
              <a:spcBef>
                <a:spcPts val="1600"/>
              </a:spcBef>
              <a:spcAft>
                <a:spcPts val="1600"/>
              </a:spcAft>
              <a:buClr>
                <a:schemeClr val="lt1"/>
              </a:buClr>
              <a:buSzPts val="1200"/>
              <a:buChar char="■"/>
              <a:defRPr sz="1200">
                <a:solidFill>
                  <a:schemeClr val="lt1"/>
                </a:solidFill>
              </a:defRPr>
            </a:lvl9pPr>
          </a:lstStyle>
          <a:p>
            <a:endParaRPr/>
          </a:p>
        </p:txBody>
      </p:sp>
      <p:sp>
        <p:nvSpPr>
          <p:cNvPr id="152" name="Google Shape;152;p15"/>
          <p:cNvSpPr txBox="1">
            <a:spLocks noGrp="1"/>
          </p:cNvSpPr>
          <p:nvPr>
            <p:ph type="body" idx="2"/>
          </p:nvPr>
        </p:nvSpPr>
        <p:spPr>
          <a:xfrm>
            <a:off x="3372189" y="2623075"/>
            <a:ext cx="2436000" cy="1967400"/>
          </a:xfrm>
          <a:prstGeom prst="rect">
            <a:avLst/>
          </a:prstGeom>
          <a:noFill/>
        </p:spPr>
        <p:txBody>
          <a:bodyPr spcFirstLastPara="1" wrap="square" lIns="91425" tIns="91425" rIns="91425" bIns="91425" anchor="t" anchorCtr="0">
            <a:noAutofit/>
          </a:bodyPr>
          <a:lstStyle>
            <a:lvl1pPr marL="457200" lvl="0" indent="-317500" algn="l">
              <a:lnSpc>
                <a:spcPct val="115000"/>
              </a:lnSpc>
              <a:spcBef>
                <a:spcPts val="0"/>
              </a:spcBef>
              <a:spcAft>
                <a:spcPts val="0"/>
              </a:spcAft>
              <a:buClr>
                <a:schemeClr val="lt1"/>
              </a:buClr>
              <a:buSzPts val="1400"/>
              <a:buChar char="●"/>
              <a:defRPr sz="1400">
                <a:solidFill>
                  <a:schemeClr val="lt1"/>
                </a:solidFill>
              </a:defRPr>
            </a:lvl1pPr>
            <a:lvl2pPr marL="914400" lvl="1" indent="-304800" algn="l">
              <a:lnSpc>
                <a:spcPct val="115000"/>
              </a:lnSpc>
              <a:spcBef>
                <a:spcPts val="1600"/>
              </a:spcBef>
              <a:spcAft>
                <a:spcPts val="0"/>
              </a:spcAft>
              <a:buClr>
                <a:schemeClr val="lt1"/>
              </a:buClr>
              <a:buSzPts val="1200"/>
              <a:buChar char="○"/>
              <a:defRPr sz="1200">
                <a:solidFill>
                  <a:schemeClr val="lt1"/>
                </a:solidFill>
              </a:defRPr>
            </a:lvl2pPr>
            <a:lvl3pPr marL="1371600" lvl="2" indent="-304800" algn="l">
              <a:lnSpc>
                <a:spcPct val="115000"/>
              </a:lnSpc>
              <a:spcBef>
                <a:spcPts val="1600"/>
              </a:spcBef>
              <a:spcAft>
                <a:spcPts val="0"/>
              </a:spcAft>
              <a:buClr>
                <a:schemeClr val="lt1"/>
              </a:buClr>
              <a:buSzPts val="1200"/>
              <a:buChar char="■"/>
              <a:defRPr sz="1200">
                <a:solidFill>
                  <a:schemeClr val="lt1"/>
                </a:solidFill>
              </a:defRPr>
            </a:lvl3pPr>
            <a:lvl4pPr marL="1828800" lvl="3" indent="-304800" algn="l">
              <a:lnSpc>
                <a:spcPct val="115000"/>
              </a:lnSpc>
              <a:spcBef>
                <a:spcPts val="1600"/>
              </a:spcBef>
              <a:spcAft>
                <a:spcPts val="0"/>
              </a:spcAft>
              <a:buClr>
                <a:schemeClr val="lt1"/>
              </a:buClr>
              <a:buSzPts val="1200"/>
              <a:buChar char="●"/>
              <a:defRPr sz="1200">
                <a:solidFill>
                  <a:schemeClr val="lt1"/>
                </a:solidFill>
              </a:defRPr>
            </a:lvl4pPr>
            <a:lvl5pPr marL="2286000" lvl="4" indent="-304800" algn="l">
              <a:lnSpc>
                <a:spcPct val="115000"/>
              </a:lnSpc>
              <a:spcBef>
                <a:spcPts val="1600"/>
              </a:spcBef>
              <a:spcAft>
                <a:spcPts val="0"/>
              </a:spcAft>
              <a:buClr>
                <a:schemeClr val="lt1"/>
              </a:buClr>
              <a:buSzPts val="1200"/>
              <a:buChar char="○"/>
              <a:defRPr sz="1200">
                <a:solidFill>
                  <a:schemeClr val="lt1"/>
                </a:solidFill>
              </a:defRPr>
            </a:lvl5pPr>
            <a:lvl6pPr marL="2743200" lvl="5" indent="-304800" algn="l">
              <a:lnSpc>
                <a:spcPct val="115000"/>
              </a:lnSpc>
              <a:spcBef>
                <a:spcPts val="1600"/>
              </a:spcBef>
              <a:spcAft>
                <a:spcPts val="0"/>
              </a:spcAft>
              <a:buClr>
                <a:schemeClr val="lt1"/>
              </a:buClr>
              <a:buSzPts val="1200"/>
              <a:buChar char="■"/>
              <a:defRPr sz="1200">
                <a:solidFill>
                  <a:schemeClr val="lt1"/>
                </a:solidFill>
              </a:defRPr>
            </a:lvl6pPr>
            <a:lvl7pPr marL="3200400" lvl="6" indent="-304800" algn="l">
              <a:lnSpc>
                <a:spcPct val="115000"/>
              </a:lnSpc>
              <a:spcBef>
                <a:spcPts val="1600"/>
              </a:spcBef>
              <a:spcAft>
                <a:spcPts val="0"/>
              </a:spcAft>
              <a:buClr>
                <a:schemeClr val="lt1"/>
              </a:buClr>
              <a:buSzPts val="1200"/>
              <a:buChar char="●"/>
              <a:defRPr sz="1200">
                <a:solidFill>
                  <a:schemeClr val="lt1"/>
                </a:solidFill>
              </a:defRPr>
            </a:lvl7pPr>
            <a:lvl8pPr marL="3657600" lvl="7" indent="-304800" algn="l">
              <a:lnSpc>
                <a:spcPct val="115000"/>
              </a:lnSpc>
              <a:spcBef>
                <a:spcPts val="1600"/>
              </a:spcBef>
              <a:spcAft>
                <a:spcPts val="0"/>
              </a:spcAft>
              <a:buClr>
                <a:schemeClr val="lt1"/>
              </a:buClr>
              <a:buSzPts val="1200"/>
              <a:buChar char="○"/>
              <a:defRPr sz="1200">
                <a:solidFill>
                  <a:schemeClr val="lt1"/>
                </a:solidFill>
              </a:defRPr>
            </a:lvl8pPr>
            <a:lvl9pPr marL="4114800" lvl="8" indent="-304800" algn="l">
              <a:lnSpc>
                <a:spcPct val="115000"/>
              </a:lnSpc>
              <a:spcBef>
                <a:spcPts val="1600"/>
              </a:spcBef>
              <a:spcAft>
                <a:spcPts val="1600"/>
              </a:spcAft>
              <a:buClr>
                <a:schemeClr val="lt1"/>
              </a:buClr>
              <a:buSzPts val="1200"/>
              <a:buChar char="■"/>
              <a:defRPr sz="1200">
                <a:solidFill>
                  <a:schemeClr val="lt1"/>
                </a:solidFill>
              </a:defRPr>
            </a:lvl9pPr>
          </a:lstStyle>
          <a:p>
            <a:endParaRPr/>
          </a:p>
        </p:txBody>
      </p:sp>
      <p:sp>
        <p:nvSpPr>
          <p:cNvPr id="153" name="Google Shape;153;p15"/>
          <p:cNvSpPr txBox="1">
            <a:spLocks noGrp="1"/>
          </p:cNvSpPr>
          <p:nvPr>
            <p:ph type="body" idx="3"/>
          </p:nvPr>
        </p:nvSpPr>
        <p:spPr>
          <a:xfrm>
            <a:off x="5911778" y="2623075"/>
            <a:ext cx="2436000" cy="1967400"/>
          </a:xfrm>
          <a:prstGeom prst="rect">
            <a:avLst/>
          </a:prstGeom>
          <a:noFill/>
        </p:spPr>
        <p:txBody>
          <a:bodyPr spcFirstLastPara="1" wrap="square" lIns="91425" tIns="91425" rIns="91425" bIns="91425" anchor="t" anchorCtr="0">
            <a:noAutofit/>
          </a:bodyPr>
          <a:lstStyle>
            <a:lvl1pPr marL="457200" lvl="0" indent="-317500" algn="l">
              <a:lnSpc>
                <a:spcPct val="115000"/>
              </a:lnSpc>
              <a:spcBef>
                <a:spcPts val="0"/>
              </a:spcBef>
              <a:spcAft>
                <a:spcPts val="0"/>
              </a:spcAft>
              <a:buClr>
                <a:schemeClr val="lt1"/>
              </a:buClr>
              <a:buSzPts val="1400"/>
              <a:buChar char="●"/>
              <a:defRPr sz="1400">
                <a:solidFill>
                  <a:schemeClr val="lt1"/>
                </a:solidFill>
              </a:defRPr>
            </a:lvl1pPr>
            <a:lvl2pPr marL="914400" lvl="1" indent="-304800" algn="l">
              <a:lnSpc>
                <a:spcPct val="115000"/>
              </a:lnSpc>
              <a:spcBef>
                <a:spcPts val="1600"/>
              </a:spcBef>
              <a:spcAft>
                <a:spcPts val="0"/>
              </a:spcAft>
              <a:buClr>
                <a:schemeClr val="lt1"/>
              </a:buClr>
              <a:buSzPts val="1200"/>
              <a:buChar char="○"/>
              <a:defRPr sz="1200">
                <a:solidFill>
                  <a:schemeClr val="lt1"/>
                </a:solidFill>
              </a:defRPr>
            </a:lvl2pPr>
            <a:lvl3pPr marL="1371600" lvl="2" indent="-304800" algn="l">
              <a:lnSpc>
                <a:spcPct val="115000"/>
              </a:lnSpc>
              <a:spcBef>
                <a:spcPts val="1600"/>
              </a:spcBef>
              <a:spcAft>
                <a:spcPts val="0"/>
              </a:spcAft>
              <a:buClr>
                <a:schemeClr val="lt1"/>
              </a:buClr>
              <a:buSzPts val="1200"/>
              <a:buChar char="■"/>
              <a:defRPr sz="1200">
                <a:solidFill>
                  <a:schemeClr val="lt1"/>
                </a:solidFill>
              </a:defRPr>
            </a:lvl3pPr>
            <a:lvl4pPr marL="1828800" lvl="3" indent="-304800" algn="l">
              <a:lnSpc>
                <a:spcPct val="115000"/>
              </a:lnSpc>
              <a:spcBef>
                <a:spcPts val="1600"/>
              </a:spcBef>
              <a:spcAft>
                <a:spcPts val="0"/>
              </a:spcAft>
              <a:buClr>
                <a:schemeClr val="lt1"/>
              </a:buClr>
              <a:buSzPts val="1200"/>
              <a:buChar char="●"/>
              <a:defRPr sz="1200">
                <a:solidFill>
                  <a:schemeClr val="lt1"/>
                </a:solidFill>
              </a:defRPr>
            </a:lvl4pPr>
            <a:lvl5pPr marL="2286000" lvl="4" indent="-304800" algn="l">
              <a:lnSpc>
                <a:spcPct val="115000"/>
              </a:lnSpc>
              <a:spcBef>
                <a:spcPts val="1600"/>
              </a:spcBef>
              <a:spcAft>
                <a:spcPts val="0"/>
              </a:spcAft>
              <a:buClr>
                <a:schemeClr val="lt1"/>
              </a:buClr>
              <a:buSzPts val="1200"/>
              <a:buChar char="○"/>
              <a:defRPr sz="1200">
                <a:solidFill>
                  <a:schemeClr val="lt1"/>
                </a:solidFill>
              </a:defRPr>
            </a:lvl5pPr>
            <a:lvl6pPr marL="2743200" lvl="5" indent="-304800" algn="l">
              <a:lnSpc>
                <a:spcPct val="115000"/>
              </a:lnSpc>
              <a:spcBef>
                <a:spcPts val="1600"/>
              </a:spcBef>
              <a:spcAft>
                <a:spcPts val="0"/>
              </a:spcAft>
              <a:buClr>
                <a:schemeClr val="lt1"/>
              </a:buClr>
              <a:buSzPts val="1200"/>
              <a:buChar char="■"/>
              <a:defRPr sz="1200">
                <a:solidFill>
                  <a:schemeClr val="lt1"/>
                </a:solidFill>
              </a:defRPr>
            </a:lvl6pPr>
            <a:lvl7pPr marL="3200400" lvl="6" indent="-304800" algn="l">
              <a:lnSpc>
                <a:spcPct val="115000"/>
              </a:lnSpc>
              <a:spcBef>
                <a:spcPts val="1600"/>
              </a:spcBef>
              <a:spcAft>
                <a:spcPts val="0"/>
              </a:spcAft>
              <a:buClr>
                <a:schemeClr val="lt1"/>
              </a:buClr>
              <a:buSzPts val="1200"/>
              <a:buChar char="●"/>
              <a:defRPr sz="1200">
                <a:solidFill>
                  <a:schemeClr val="lt1"/>
                </a:solidFill>
              </a:defRPr>
            </a:lvl7pPr>
            <a:lvl8pPr marL="3657600" lvl="7" indent="-304800" algn="l">
              <a:lnSpc>
                <a:spcPct val="115000"/>
              </a:lnSpc>
              <a:spcBef>
                <a:spcPts val="1600"/>
              </a:spcBef>
              <a:spcAft>
                <a:spcPts val="0"/>
              </a:spcAft>
              <a:buClr>
                <a:schemeClr val="lt1"/>
              </a:buClr>
              <a:buSzPts val="1200"/>
              <a:buChar char="○"/>
              <a:defRPr sz="1200">
                <a:solidFill>
                  <a:schemeClr val="lt1"/>
                </a:solidFill>
              </a:defRPr>
            </a:lvl8pPr>
            <a:lvl9pPr marL="4114800" lvl="8" indent="-304800" algn="l">
              <a:lnSpc>
                <a:spcPct val="115000"/>
              </a:lnSpc>
              <a:spcBef>
                <a:spcPts val="1600"/>
              </a:spcBef>
              <a:spcAft>
                <a:spcPts val="1600"/>
              </a:spcAft>
              <a:buClr>
                <a:schemeClr val="lt1"/>
              </a:buClr>
              <a:buSzPts val="1200"/>
              <a:buChar char="■"/>
              <a:defRPr sz="1200">
                <a:solidFill>
                  <a:schemeClr val="lt1"/>
                </a:solidFill>
              </a:defRPr>
            </a:lvl9pPr>
          </a:lstStyle>
          <a:p>
            <a:endParaRPr/>
          </a:p>
        </p:txBody>
      </p:sp>
      <p:sp>
        <p:nvSpPr>
          <p:cNvPr id="154" name="Google Shape;154;p15"/>
          <p:cNvSpPr txBox="1">
            <a:spLocks noGrp="1"/>
          </p:cNvSpPr>
          <p:nvPr>
            <p:ph type="sldNum" idx="12"/>
          </p:nvPr>
        </p:nvSpPr>
        <p:spPr>
          <a:xfrm>
            <a:off x="8472458" y="4663217"/>
            <a:ext cx="548700" cy="393600"/>
          </a:xfrm>
          <a:prstGeom prst="rect">
            <a:avLst/>
          </a:prstGeom>
          <a:noFill/>
        </p:spPr>
        <p:txBody>
          <a:bodyPr spcFirstLastPara="1" wrap="square" lIns="91425" tIns="91425" rIns="91425" bIns="91425" anchor="ctr" anchorCtr="0">
            <a:noAutofit/>
          </a:bodyPr>
          <a:lstStyle>
            <a:lvl1pPr lvl="0" algn="r">
              <a:lnSpc>
                <a:spcPct val="100000"/>
              </a:lnSpc>
              <a:spcAft>
                <a:spcPts val="0"/>
              </a:spcAft>
              <a:buNone/>
              <a:defRPr sz="1000">
                <a:solidFill>
                  <a:schemeClr val="lt1"/>
                </a:solidFill>
              </a:defRPr>
            </a:lvl1pPr>
            <a:lvl2pPr lvl="1" algn="r">
              <a:lnSpc>
                <a:spcPct val="100000"/>
              </a:lnSpc>
              <a:spcAft>
                <a:spcPts val="0"/>
              </a:spcAft>
              <a:buNone/>
              <a:defRPr sz="1000">
                <a:solidFill>
                  <a:schemeClr val="lt1"/>
                </a:solidFill>
              </a:defRPr>
            </a:lvl2pPr>
            <a:lvl3pPr lvl="2" algn="r">
              <a:lnSpc>
                <a:spcPct val="100000"/>
              </a:lnSpc>
              <a:spcAft>
                <a:spcPts val="0"/>
              </a:spcAft>
              <a:buNone/>
              <a:defRPr sz="1000">
                <a:solidFill>
                  <a:schemeClr val="lt1"/>
                </a:solidFill>
              </a:defRPr>
            </a:lvl3pPr>
            <a:lvl4pPr lvl="3" algn="r">
              <a:lnSpc>
                <a:spcPct val="100000"/>
              </a:lnSpc>
              <a:spcAft>
                <a:spcPts val="0"/>
              </a:spcAft>
              <a:buNone/>
              <a:defRPr sz="1000">
                <a:solidFill>
                  <a:schemeClr val="lt1"/>
                </a:solidFill>
              </a:defRPr>
            </a:lvl4pPr>
            <a:lvl5pPr lvl="4" algn="r">
              <a:lnSpc>
                <a:spcPct val="100000"/>
              </a:lnSpc>
              <a:spcAft>
                <a:spcPts val="0"/>
              </a:spcAft>
              <a:buNone/>
              <a:defRPr sz="1000">
                <a:solidFill>
                  <a:schemeClr val="lt1"/>
                </a:solidFill>
              </a:defRPr>
            </a:lvl5pPr>
            <a:lvl6pPr lvl="5" algn="r">
              <a:lnSpc>
                <a:spcPct val="100000"/>
              </a:lnSpc>
              <a:spcAft>
                <a:spcPts val="0"/>
              </a:spcAft>
              <a:buNone/>
              <a:defRPr sz="1000">
                <a:solidFill>
                  <a:schemeClr val="lt1"/>
                </a:solidFill>
              </a:defRPr>
            </a:lvl6pPr>
            <a:lvl7pPr lvl="6" algn="r">
              <a:lnSpc>
                <a:spcPct val="100000"/>
              </a:lnSpc>
              <a:spcAft>
                <a:spcPts val="0"/>
              </a:spcAft>
              <a:buNone/>
              <a:defRPr sz="1000">
                <a:solidFill>
                  <a:schemeClr val="lt1"/>
                </a:solidFill>
              </a:defRPr>
            </a:lvl7pPr>
            <a:lvl8pPr lvl="7" algn="r">
              <a:lnSpc>
                <a:spcPct val="100000"/>
              </a:lnSpc>
              <a:spcAft>
                <a:spcPts val="0"/>
              </a:spcAft>
              <a:buNone/>
              <a:defRPr sz="1000">
                <a:solidFill>
                  <a:schemeClr val="lt1"/>
                </a:solidFill>
              </a:defRPr>
            </a:lvl8pPr>
            <a:lvl9pPr lvl="8" algn="r">
              <a:lnSpc>
                <a:spcPct val="100000"/>
              </a:lnSpc>
              <a:spcAft>
                <a:spcPts val="0"/>
              </a:spcAft>
              <a:buNone/>
              <a:defRPr sz="1000">
                <a:solidFill>
                  <a:schemeClr val="lt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Custom layout 3">
  <p:cSld name="AUTOLAYOUT_3">
    <p:bg>
      <p:bgPr>
        <a:solidFill>
          <a:srgbClr val="FFFFFF"/>
        </a:solidFill>
        <a:effectLst/>
      </p:bgPr>
    </p:bg>
    <p:spTree>
      <p:nvGrpSpPr>
        <p:cNvPr id="1" name="Shape 155"/>
        <p:cNvGrpSpPr/>
        <p:nvPr/>
      </p:nvGrpSpPr>
      <p:grpSpPr>
        <a:xfrm>
          <a:off x="0" y="0"/>
          <a:ext cx="0" cy="0"/>
          <a:chOff x="0" y="0"/>
          <a:chExt cx="0" cy="0"/>
        </a:xfrm>
      </p:grpSpPr>
      <p:sp>
        <p:nvSpPr>
          <p:cNvPr id="156" name="Google Shape;156;p16"/>
          <p:cNvSpPr/>
          <p:nvPr/>
        </p:nvSpPr>
        <p:spPr>
          <a:xfrm>
            <a:off x="0" y="0"/>
            <a:ext cx="91440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7" name="Google Shape;157;p16"/>
          <p:cNvSpPr/>
          <p:nvPr/>
        </p:nvSpPr>
        <p:spPr>
          <a:xfrm>
            <a:off x="0" y="0"/>
            <a:ext cx="4583400" cy="5143500"/>
          </a:xfrm>
          <a:prstGeom prst="rect">
            <a:avLst/>
          </a:prstGeom>
          <a:solidFill>
            <a:srgbClr val="0000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58" name="Google Shape;158;p16"/>
          <p:cNvSpPr txBox="1">
            <a:spLocks noGrp="1"/>
          </p:cNvSpPr>
          <p:nvPr>
            <p:ph type="title"/>
          </p:nvPr>
        </p:nvSpPr>
        <p:spPr>
          <a:xfrm>
            <a:off x="363750" y="554850"/>
            <a:ext cx="3855900" cy="4033800"/>
          </a:xfrm>
          <a:prstGeom prst="rect">
            <a:avLst/>
          </a:prstGeom>
          <a:noFill/>
        </p:spPr>
        <p:txBody>
          <a:bodyPr spcFirstLastPara="1" wrap="square" lIns="91425" tIns="91425" rIns="91425" bIns="91425" anchor="ctr" anchorCtr="0">
            <a:noAutofit/>
          </a:bodyPr>
          <a:lstStyle>
            <a:lvl1pPr lvl="0" algn="ctr">
              <a:lnSpc>
                <a:spcPct val="100000"/>
              </a:lnSpc>
              <a:spcBef>
                <a:spcPts val="0"/>
              </a:spcBef>
              <a:spcAft>
                <a:spcPts val="0"/>
              </a:spcAft>
              <a:buClr>
                <a:schemeClr val="lt1"/>
              </a:buClr>
              <a:buSzPts val="3600"/>
              <a:buNone/>
              <a:defRPr sz="3600">
                <a:solidFill>
                  <a:schemeClr val="lt1"/>
                </a:solidFill>
              </a:defRPr>
            </a:lvl1pPr>
            <a:lvl2pPr lvl="1" algn="ctr">
              <a:lnSpc>
                <a:spcPct val="100000"/>
              </a:lnSpc>
              <a:spcBef>
                <a:spcPts val="0"/>
              </a:spcBef>
              <a:spcAft>
                <a:spcPts val="0"/>
              </a:spcAft>
              <a:buClr>
                <a:schemeClr val="lt1"/>
              </a:buClr>
              <a:buSzPts val="3600"/>
              <a:buNone/>
              <a:defRPr sz="3600">
                <a:solidFill>
                  <a:schemeClr val="lt1"/>
                </a:solidFill>
              </a:defRPr>
            </a:lvl2pPr>
            <a:lvl3pPr lvl="2" algn="ctr">
              <a:lnSpc>
                <a:spcPct val="100000"/>
              </a:lnSpc>
              <a:spcBef>
                <a:spcPts val="0"/>
              </a:spcBef>
              <a:spcAft>
                <a:spcPts val="0"/>
              </a:spcAft>
              <a:buClr>
                <a:schemeClr val="lt1"/>
              </a:buClr>
              <a:buSzPts val="3600"/>
              <a:buNone/>
              <a:defRPr sz="3600">
                <a:solidFill>
                  <a:schemeClr val="lt1"/>
                </a:solidFill>
              </a:defRPr>
            </a:lvl3pPr>
            <a:lvl4pPr lvl="3" algn="ctr">
              <a:lnSpc>
                <a:spcPct val="100000"/>
              </a:lnSpc>
              <a:spcBef>
                <a:spcPts val="0"/>
              </a:spcBef>
              <a:spcAft>
                <a:spcPts val="0"/>
              </a:spcAft>
              <a:buClr>
                <a:schemeClr val="lt1"/>
              </a:buClr>
              <a:buSzPts val="3600"/>
              <a:buNone/>
              <a:defRPr sz="3600">
                <a:solidFill>
                  <a:schemeClr val="lt1"/>
                </a:solidFill>
              </a:defRPr>
            </a:lvl4pPr>
            <a:lvl5pPr lvl="4" algn="ctr">
              <a:lnSpc>
                <a:spcPct val="100000"/>
              </a:lnSpc>
              <a:spcBef>
                <a:spcPts val="0"/>
              </a:spcBef>
              <a:spcAft>
                <a:spcPts val="0"/>
              </a:spcAft>
              <a:buClr>
                <a:schemeClr val="lt1"/>
              </a:buClr>
              <a:buSzPts val="3600"/>
              <a:buNone/>
              <a:defRPr sz="3600">
                <a:solidFill>
                  <a:schemeClr val="lt1"/>
                </a:solidFill>
              </a:defRPr>
            </a:lvl5pPr>
            <a:lvl6pPr lvl="5" algn="ctr">
              <a:lnSpc>
                <a:spcPct val="100000"/>
              </a:lnSpc>
              <a:spcBef>
                <a:spcPts val="0"/>
              </a:spcBef>
              <a:spcAft>
                <a:spcPts val="0"/>
              </a:spcAft>
              <a:buClr>
                <a:schemeClr val="lt1"/>
              </a:buClr>
              <a:buSzPts val="3600"/>
              <a:buNone/>
              <a:defRPr sz="3600">
                <a:solidFill>
                  <a:schemeClr val="lt1"/>
                </a:solidFill>
              </a:defRPr>
            </a:lvl6pPr>
            <a:lvl7pPr lvl="6" algn="ctr">
              <a:lnSpc>
                <a:spcPct val="100000"/>
              </a:lnSpc>
              <a:spcBef>
                <a:spcPts val="0"/>
              </a:spcBef>
              <a:spcAft>
                <a:spcPts val="0"/>
              </a:spcAft>
              <a:buClr>
                <a:schemeClr val="lt1"/>
              </a:buClr>
              <a:buSzPts val="3600"/>
              <a:buNone/>
              <a:defRPr sz="3600">
                <a:solidFill>
                  <a:schemeClr val="lt1"/>
                </a:solidFill>
              </a:defRPr>
            </a:lvl7pPr>
            <a:lvl8pPr lvl="7" algn="ctr">
              <a:lnSpc>
                <a:spcPct val="100000"/>
              </a:lnSpc>
              <a:spcBef>
                <a:spcPts val="0"/>
              </a:spcBef>
              <a:spcAft>
                <a:spcPts val="0"/>
              </a:spcAft>
              <a:buClr>
                <a:schemeClr val="lt1"/>
              </a:buClr>
              <a:buSzPts val="3600"/>
              <a:buNone/>
              <a:defRPr sz="3600">
                <a:solidFill>
                  <a:schemeClr val="lt1"/>
                </a:solidFill>
              </a:defRPr>
            </a:lvl8pPr>
            <a:lvl9pPr lvl="8" algn="ctr">
              <a:lnSpc>
                <a:spcPct val="100000"/>
              </a:lnSpc>
              <a:spcBef>
                <a:spcPts val="0"/>
              </a:spcBef>
              <a:spcAft>
                <a:spcPts val="0"/>
              </a:spcAft>
              <a:buClr>
                <a:schemeClr val="lt1"/>
              </a:buClr>
              <a:buSzPts val="3600"/>
              <a:buNone/>
              <a:defRPr sz="3600">
                <a:solidFill>
                  <a:schemeClr val="lt1"/>
                </a:solidFill>
              </a:defRPr>
            </a:lvl9pPr>
          </a:lstStyle>
          <a:p>
            <a:endParaRPr/>
          </a:p>
        </p:txBody>
      </p:sp>
      <p:sp>
        <p:nvSpPr>
          <p:cNvPr id="159" name="Google Shape;159;p16"/>
          <p:cNvSpPr txBox="1">
            <a:spLocks noGrp="1"/>
          </p:cNvSpPr>
          <p:nvPr>
            <p:ph type="body" idx="1"/>
          </p:nvPr>
        </p:nvSpPr>
        <p:spPr>
          <a:xfrm>
            <a:off x="4947374" y="554850"/>
            <a:ext cx="3855900" cy="4033800"/>
          </a:xfrm>
          <a:prstGeom prst="rect">
            <a:avLst/>
          </a:prstGeom>
          <a:noFill/>
        </p:spPr>
        <p:txBody>
          <a:bodyPr spcFirstLastPara="1" wrap="square" lIns="91425" tIns="91425" rIns="91425" bIns="91425" anchor="ctr" anchorCtr="0">
            <a:noAutofit/>
          </a:bodyPr>
          <a:lstStyle>
            <a:lvl1pPr marL="457200" lvl="0" indent="-330200" algn="l">
              <a:lnSpc>
                <a:spcPct val="115000"/>
              </a:lnSpc>
              <a:spcBef>
                <a:spcPts val="0"/>
              </a:spcBef>
              <a:spcAft>
                <a:spcPts val="0"/>
              </a:spcAft>
              <a:buClr>
                <a:schemeClr val="dk2"/>
              </a:buClr>
              <a:buSzPts val="1600"/>
              <a:buChar char="●"/>
              <a:defRPr sz="1600">
                <a:solidFill>
                  <a:schemeClr val="dk2"/>
                </a:solidFill>
              </a:defRPr>
            </a:lvl1pPr>
            <a:lvl2pPr marL="914400" lvl="1" indent="-298450" algn="l">
              <a:lnSpc>
                <a:spcPct val="115000"/>
              </a:lnSpc>
              <a:spcBef>
                <a:spcPts val="1600"/>
              </a:spcBef>
              <a:spcAft>
                <a:spcPts val="0"/>
              </a:spcAft>
              <a:buClr>
                <a:schemeClr val="dk2"/>
              </a:buClr>
              <a:buSzPts val="1100"/>
              <a:buChar char="○"/>
              <a:defRPr sz="1400">
                <a:solidFill>
                  <a:schemeClr val="dk2"/>
                </a:solidFill>
              </a:defRPr>
            </a:lvl2pPr>
            <a:lvl3pPr marL="1371600" lvl="2" indent="-298450" algn="l">
              <a:lnSpc>
                <a:spcPct val="115000"/>
              </a:lnSpc>
              <a:spcBef>
                <a:spcPts val="1600"/>
              </a:spcBef>
              <a:spcAft>
                <a:spcPts val="0"/>
              </a:spcAft>
              <a:buClr>
                <a:schemeClr val="dk2"/>
              </a:buClr>
              <a:buSzPts val="1100"/>
              <a:buChar char="■"/>
              <a:defRPr sz="1400">
                <a:solidFill>
                  <a:schemeClr val="dk2"/>
                </a:solidFill>
              </a:defRPr>
            </a:lvl3pPr>
            <a:lvl4pPr marL="1828800" lvl="3" indent="-298450" algn="l">
              <a:lnSpc>
                <a:spcPct val="115000"/>
              </a:lnSpc>
              <a:spcBef>
                <a:spcPts val="1600"/>
              </a:spcBef>
              <a:spcAft>
                <a:spcPts val="0"/>
              </a:spcAft>
              <a:buClr>
                <a:schemeClr val="dk2"/>
              </a:buClr>
              <a:buSzPts val="1100"/>
              <a:buChar char="●"/>
              <a:defRPr sz="1400">
                <a:solidFill>
                  <a:schemeClr val="dk2"/>
                </a:solidFill>
              </a:defRPr>
            </a:lvl4pPr>
            <a:lvl5pPr marL="2286000" lvl="4" indent="-298450" algn="l">
              <a:lnSpc>
                <a:spcPct val="115000"/>
              </a:lnSpc>
              <a:spcBef>
                <a:spcPts val="1600"/>
              </a:spcBef>
              <a:spcAft>
                <a:spcPts val="0"/>
              </a:spcAft>
              <a:buClr>
                <a:schemeClr val="dk2"/>
              </a:buClr>
              <a:buSzPts val="1100"/>
              <a:buChar char="○"/>
              <a:defRPr sz="1400">
                <a:solidFill>
                  <a:schemeClr val="dk2"/>
                </a:solidFill>
              </a:defRPr>
            </a:lvl5pPr>
            <a:lvl6pPr marL="2743200" lvl="5" indent="-298450" algn="l">
              <a:lnSpc>
                <a:spcPct val="115000"/>
              </a:lnSpc>
              <a:spcBef>
                <a:spcPts val="1600"/>
              </a:spcBef>
              <a:spcAft>
                <a:spcPts val="0"/>
              </a:spcAft>
              <a:buClr>
                <a:schemeClr val="dk2"/>
              </a:buClr>
              <a:buSzPts val="1100"/>
              <a:buChar char="■"/>
              <a:defRPr sz="1400">
                <a:solidFill>
                  <a:schemeClr val="dk2"/>
                </a:solidFill>
              </a:defRPr>
            </a:lvl6pPr>
            <a:lvl7pPr marL="3200400" lvl="6" indent="-298450" algn="l">
              <a:lnSpc>
                <a:spcPct val="115000"/>
              </a:lnSpc>
              <a:spcBef>
                <a:spcPts val="1600"/>
              </a:spcBef>
              <a:spcAft>
                <a:spcPts val="0"/>
              </a:spcAft>
              <a:buClr>
                <a:schemeClr val="dk2"/>
              </a:buClr>
              <a:buSzPts val="1100"/>
              <a:buChar char="●"/>
              <a:defRPr sz="1400">
                <a:solidFill>
                  <a:schemeClr val="dk2"/>
                </a:solidFill>
              </a:defRPr>
            </a:lvl7pPr>
            <a:lvl8pPr marL="3657600" lvl="7" indent="-298450" algn="l">
              <a:lnSpc>
                <a:spcPct val="115000"/>
              </a:lnSpc>
              <a:spcBef>
                <a:spcPts val="1600"/>
              </a:spcBef>
              <a:spcAft>
                <a:spcPts val="0"/>
              </a:spcAft>
              <a:buClr>
                <a:schemeClr val="dk2"/>
              </a:buClr>
              <a:buSzPts val="1100"/>
              <a:buChar char="○"/>
              <a:defRPr sz="1400">
                <a:solidFill>
                  <a:schemeClr val="dk2"/>
                </a:solidFill>
              </a:defRPr>
            </a:lvl8pPr>
            <a:lvl9pPr marL="4114800" lvl="8" indent="-298450" algn="l">
              <a:lnSpc>
                <a:spcPct val="115000"/>
              </a:lnSpc>
              <a:spcBef>
                <a:spcPts val="1600"/>
              </a:spcBef>
              <a:spcAft>
                <a:spcPts val="1600"/>
              </a:spcAft>
              <a:buClr>
                <a:schemeClr val="dk2"/>
              </a:buClr>
              <a:buSzPts val="1100"/>
              <a:buChar char="■"/>
              <a:defRPr sz="1400">
                <a:solidFill>
                  <a:schemeClr val="dk2"/>
                </a:solidFill>
              </a:defRPr>
            </a:lvl9pPr>
          </a:lstStyle>
          <a:p>
            <a:endParaRPr/>
          </a:p>
        </p:txBody>
      </p:sp>
      <p:sp>
        <p:nvSpPr>
          <p:cNvPr id="160" name="Google Shape;160;p16"/>
          <p:cNvSpPr txBox="1">
            <a:spLocks noGrp="1"/>
          </p:cNvSpPr>
          <p:nvPr>
            <p:ph type="sldNum" idx="12"/>
          </p:nvPr>
        </p:nvSpPr>
        <p:spPr>
          <a:xfrm>
            <a:off x="8472458" y="4663217"/>
            <a:ext cx="548700" cy="393600"/>
          </a:xfrm>
          <a:prstGeom prst="rect">
            <a:avLst/>
          </a:prstGeom>
          <a:noFill/>
        </p:spPr>
        <p:txBody>
          <a:bodyPr spcFirstLastPara="1" wrap="square" lIns="91425" tIns="91425" rIns="91425" bIns="91425" anchor="ctr" anchorCtr="0">
            <a:noAutofit/>
          </a:bodyPr>
          <a:lstStyle>
            <a:lvl1pPr lvl="0" algn="r">
              <a:lnSpc>
                <a:spcPct val="100000"/>
              </a:lnSpc>
              <a:spcAft>
                <a:spcPts val="0"/>
              </a:spcAft>
              <a:buNone/>
              <a:defRPr sz="1000">
                <a:solidFill>
                  <a:schemeClr val="dk2"/>
                </a:solidFill>
              </a:defRPr>
            </a:lvl1pPr>
            <a:lvl2pPr lvl="1" algn="r">
              <a:lnSpc>
                <a:spcPct val="100000"/>
              </a:lnSpc>
              <a:spcAft>
                <a:spcPts val="0"/>
              </a:spcAft>
              <a:buNone/>
              <a:defRPr sz="1000">
                <a:solidFill>
                  <a:schemeClr val="dk2"/>
                </a:solidFill>
              </a:defRPr>
            </a:lvl2pPr>
            <a:lvl3pPr lvl="2" algn="r">
              <a:lnSpc>
                <a:spcPct val="100000"/>
              </a:lnSpc>
              <a:spcAft>
                <a:spcPts val="0"/>
              </a:spcAft>
              <a:buNone/>
              <a:defRPr sz="1000">
                <a:solidFill>
                  <a:schemeClr val="dk2"/>
                </a:solidFill>
              </a:defRPr>
            </a:lvl3pPr>
            <a:lvl4pPr lvl="3" algn="r">
              <a:lnSpc>
                <a:spcPct val="100000"/>
              </a:lnSpc>
              <a:spcAft>
                <a:spcPts val="0"/>
              </a:spcAft>
              <a:buNone/>
              <a:defRPr sz="1000">
                <a:solidFill>
                  <a:schemeClr val="dk2"/>
                </a:solidFill>
              </a:defRPr>
            </a:lvl4pPr>
            <a:lvl5pPr lvl="4" algn="r">
              <a:lnSpc>
                <a:spcPct val="100000"/>
              </a:lnSpc>
              <a:spcAft>
                <a:spcPts val="0"/>
              </a:spcAft>
              <a:buNone/>
              <a:defRPr sz="1000">
                <a:solidFill>
                  <a:schemeClr val="dk2"/>
                </a:solidFill>
              </a:defRPr>
            </a:lvl5pPr>
            <a:lvl6pPr lvl="5" algn="r">
              <a:lnSpc>
                <a:spcPct val="100000"/>
              </a:lnSpc>
              <a:spcAft>
                <a:spcPts val="0"/>
              </a:spcAft>
              <a:buNone/>
              <a:defRPr sz="1000">
                <a:solidFill>
                  <a:schemeClr val="dk2"/>
                </a:solidFill>
              </a:defRPr>
            </a:lvl6pPr>
            <a:lvl7pPr lvl="6" algn="r">
              <a:lnSpc>
                <a:spcPct val="100000"/>
              </a:lnSpc>
              <a:spcAft>
                <a:spcPts val="0"/>
              </a:spcAft>
              <a:buNone/>
              <a:defRPr sz="1000">
                <a:solidFill>
                  <a:schemeClr val="dk2"/>
                </a:solidFill>
              </a:defRPr>
            </a:lvl7pPr>
            <a:lvl8pPr lvl="7" algn="r">
              <a:lnSpc>
                <a:spcPct val="100000"/>
              </a:lnSpc>
              <a:spcAft>
                <a:spcPts val="0"/>
              </a:spcAft>
              <a:buNone/>
              <a:defRPr sz="1000">
                <a:solidFill>
                  <a:schemeClr val="dk2"/>
                </a:solidFill>
              </a:defRPr>
            </a:lvl8pPr>
            <a:lvl9pPr lvl="8" algn="r">
              <a:lnSpc>
                <a:spcPct val="100000"/>
              </a:lnSpc>
              <a:spcAft>
                <a:spcPts val="0"/>
              </a:spcAft>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ustom layout 4">
  <p:cSld name="AUTOLAYOUT_4">
    <p:bg>
      <p:bgPr>
        <a:solidFill>
          <a:srgbClr val="FFFFFF"/>
        </a:solidFill>
        <a:effectLst/>
      </p:bgPr>
    </p:bg>
    <p:spTree>
      <p:nvGrpSpPr>
        <p:cNvPr id="1" name="Shape 161"/>
        <p:cNvGrpSpPr/>
        <p:nvPr/>
      </p:nvGrpSpPr>
      <p:grpSpPr>
        <a:xfrm>
          <a:off x="0" y="0"/>
          <a:ext cx="0" cy="0"/>
          <a:chOff x="0" y="0"/>
          <a:chExt cx="0" cy="0"/>
        </a:xfrm>
      </p:grpSpPr>
      <p:sp>
        <p:nvSpPr>
          <p:cNvPr id="162" name="Google Shape;162;p17"/>
          <p:cNvSpPr/>
          <p:nvPr/>
        </p:nvSpPr>
        <p:spPr>
          <a:xfrm>
            <a:off x="0" y="0"/>
            <a:ext cx="9144000" cy="51435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63" name="Google Shape;163;p17"/>
          <p:cNvGrpSpPr/>
          <p:nvPr/>
        </p:nvGrpSpPr>
        <p:grpSpPr>
          <a:xfrm>
            <a:off x="4870649" y="2121826"/>
            <a:ext cx="3764843" cy="64502"/>
            <a:chOff x="595675" y="2820050"/>
            <a:chExt cx="7952774" cy="64502"/>
          </a:xfrm>
        </p:grpSpPr>
        <p:sp>
          <p:nvSpPr>
            <p:cNvPr id="164" name="Google Shape;164;p17"/>
            <p:cNvSpPr/>
            <p:nvPr/>
          </p:nvSpPr>
          <p:spPr>
            <a:xfrm>
              <a:off x="2186208" y="2820050"/>
              <a:ext cx="1620000" cy="64500"/>
            </a:xfrm>
            <a:prstGeom prst="rect">
              <a:avLst/>
            </a:prstGeom>
            <a:solidFill>
              <a:srgbClr val="D6282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5" name="Google Shape;165;p17"/>
            <p:cNvSpPr/>
            <p:nvPr/>
          </p:nvSpPr>
          <p:spPr>
            <a:xfrm>
              <a:off x="3776784" y="2820050"/>
              <a:ext cx="1620000" cy="64500"/>
            </a:xfrm>
            <a:prstGeom prst="rect">
              <a:avLst/>
            </a:prstGeom>
            <a:solidFill>
              <a:srgbClr val="F77F00"/>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6" name="Google Shape;166;p17"/>
            <p:cNvSpPr/>
            <p:nvPr/>
          </p:nvSpPr>
          <p:spPr>
            <a:xfrm>
              <a:off x="5373056" y="2820052"/>
              <a:ext cx="1596300" cy="64500"/>
            </a:xfrm>
            <a:prstGeom prst="rect">
              <a:avLst/>
            </a:prstGeom>
            <a:solidFill>
              <a:srgbClr val="FCBF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17"/>
            <p:cNvSpPr/>
            <p:nvPr/>
          </p:nvSpPr>
          <p:spPr>
            <a:xfrm>
              <a:off x="595675" y="2820050"/>
              <a:ext cx="1590600" cy="64500"/>
            </a:xfrm>
            <a:prstGeom prst="rect">
              <a:avLst/>
            </a:prstGeom>
            <a:solidFill>
              <a:srgbClr val="00304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8" name="Google Shape;168;p17"/>
            <p:cNvSpPr/>
            <p:nvPr/>
          </p:nvSpPr>
          <p:spPr>
            <a:xfrm>
              <a:off x="6957849" y="2820050"/>
              <a:ext cx="1590600" cy="64500"/>
            </a:xfrm>
            <a:prstGeom prst="rect">
              <a:avLst/>
            </a:prstGeom>
            <a:solidFill>
              <a:srgbClr val="EAE2B7"/>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69" name="Google Shape;169;p17"/>
          <p:cNvSpPr txBox="1">
            <a:spLocks noGrp="1"/>
          </p:cNvSpPr>
          <p:nvPr>
            <p:ph type="title"/>
          </p:nvPr>
        </p:nvSpPr>
        <p:spPr>
          <a:xfrm>
            <a:off x="4771875" y="545025"/>
            <a:ext cx="3880800" cy="1438200"/>
          </a:xfrm>
          <a:prstGeom prst="rect">
            <a:avLst/>
          </a:prstGeom>
          <a:noFill/>
        </p:spPr>
        <p:txBody>
          <a:bodyPr spcFirstLastPara="1" wrap="square" lIns="91425" tIns="91425" rIns="91425" bIns="91425" anchor="b" anchorCtr="0">
            <a:noAutofit/>
          </a:bodyPr>
          <a:lstStyle>
            <a:lvl1pPr lvl="0" algn="l">
              <a:lnSpc>
                <a:spcPct val="100000"/>
              </a:lnSpc>
              <a:spcBef>
                <a:spcPts val="0"/>
              </a:spcBef>
              <a:spcAft>
                <a:spcPts val="0"/>
              </a:spcAft>
              <a:buNone/>
              <a:defRPr sz="2400">
                <a:solidFill>
                  <a:srgbClr val="434343"/>
                </a:solidFill>
              </a:defRPr>
            </a:lvl1pPr>
            <a:lvl2pPr lvl="1" algn="l">
              <a:lnSpc>
                <a:spcPct val="100000"/>
              </a:lnSpc>
              <a:spcBef>
                <a:spcPts val="0"/>
              </a:spcBef>
              <a:spcAft>
                <a:spcPts val="0"/>
              </a:spcAft>
              <a:buNone/>
              <a:defRPr sz="2400">
                <a:solidFill>
                  <a:srgbClr val="434343"/>
                </a:solidFill>
              </a:defRPr>
            </a:lvl2pPr>
            <a:lvl3pPr lvl="2" algn="l">
              <a:lnSpc>
                <a:spcPct val="100000"/>
              </a:lnSpc>
              <a:spcBef>
                <a:spcPts val="0"/>
              </a:spcBef>
              <a:spcAft>
                <a:spcPts val="0"/>
              </a:spcAft>
              <a:buNone/>
              <a:defRPr sz="2400">
                <a:solidFill>
                  <a:srgbClr val="434343"/>
                </a:solidFill>
              </a:defRPr>
            </a:lvl3pPr>
            <a:lvl4pPr lvl="3" algn="l">
              <a:lnSpc>
                <a:spcPct val="100000"/>
              </a:lnSpc>
              <a:spcBef>
                <a:spcPts val="0"/>
              </a:spcBef>
              <a:spcAft>
                <a:spcPts val="0"/>
              </a:spcAft>
              <a:buNone/>
              <a:defRPr sz="2400">
                <a:solidFill>
                  <a:srgbClr val="434343"/>
                </a:solidFill>
              </a:defRPr>
            </a:lvl4pPr>
            <a:lvl5pPr lvl="4" algn="l">
              <a:lnSpc>
                <a:spcPct val="100000"/>
              </a:lnSpc>
              <a:spcBef>
                <a:spcPts val="0"/>
              </a:spcBef>
              <a:spcAft>
                <a:spcPts val="0"/>
              </a:spcAft>
              <a:buNone/>
              <a:defRPr sz="2400">
                <a:solidFill>
                  <a:srgbClr val="434343"/>
                </a:solidFill>
              </a:defRPr>
            </a:lvl5pPr>
            <a:lvl6pPr lvl="5" algn="l">
              <a:lnSpc>
                <a:spcPct val="100000"/>
              </a:lnSpc>
              <a:spcBef>
                <a:spcPts val="0"/>
              </a:spcBef>
              <a:spcAft>
                <a:spcPts val="0"/>
              </a:spcAft>
              <a:buNone/>
              <a:defRPr sz="2400">
                <a:solidFill>
                  <a:srgbClr val="434343"/>
                </a:solidFill>
              </a:defRPr>
            </a:lvl6pPr>
            <a:lvl7pPr lvl="6" algn="l">
              <a:lnSpc>
                <a:spcPct val="100000"/>
              </a:lnSpc>
              <a:spcBef>
                <a:spcPts val="0"/>
              </a:spcBef>
              <a:spcAft>
                <a:spcPts val="0"/>
              </a:spcAft>
              <a:buNone/>
              <a:defRPr sz="2400">
                <a:solidFill>
                  <a:srgbClr val="434343"/>
                </a:solidFill>
              </a:defRPr>
            </a:lvl7pPr>
            <a:lvl8pPr lvl="7" algn="l">
              <a:lnSpc>
                <a:spcPct val="100000"/>
              </a:lnSpc>
              <a:spcBef>
                <a:spcPts val="0"/>
              </a:spcBef>
              <a:spcAft>
                <a:spcPts val="0"/>
              </a:spcAft>
              <a:buNone/>
              <a:defRPr sz="2400">
                <a:solidFill>
                  <a:srgbClr val="434343"/>
                </a:solidFill>
              </a:defRPr>
            </a:lvl8pPr>
            <a:lvl9pPr lvl="8" algn="l">
              <a:lnSpc>
                <a:spcPct val="100000"/>
              </a:lnSpc>
              <a:spcBef>
                <a:spcPts val="0"/>
              </a:spcBef>
              <a:spcAft>
                <a:spcPts val="0"/>
              </a:spcAft>
              <a:buNone/>
              <a:defRPr sz="2400">
                <a:solidFill>
                  <a:srgbClr val="434343"/>
                </a:solidFill>
              </a:defRPr>
            </a:lvl9pPr>
          </a:lstStyle>
          <a:p>
            <a:endParaRPr/>
          </a:p>
        </p:txBody>
      </p:sp>
      <p:sp>
        <p:nvSpPr>
          <p:cNvPr id="170" name="Google Shape;170;p17"/>
          <p:cNvSpPr txBox="1">
            <a:spLocks noGrp="1"/>
          </p:cNvSpPr>
          <p:nvPr>
            <p:ph type="body" idx="1"/>
          </p:nvPr>
        </p:nvSpPr>
        <p:spPr>
          <a:xfrm>
            <a:off x="4771875" y="2324775"/>
            <a:ext cx="3880800" cy="2273700"/>
          </a:xfrm>
          <a:prstGeom prst="rect">
            <a:avLst/>
          </a:prstGeom>
          <a:noFill/>
        </p:spPr>
        <p:txBody>
          <a:bodyPr spcFirstLastPara="1" wrap="square" lIns="91425" tIns="91425" rIns="91425" bIns="91425" anchor="t" anchorCtr="0">
            <a:noAutofit/>
          </a:bodyPr>
          <a:lstStyle>
            <a:lvl1pPr marL="457200" lvl="0" indent="-317500" algn="l">
              <a:lnSpc>
                <a:spcPct val="115000"/>
              </a:lnSpc>
              <a:spcBef>
                <a:spcPts val="0"/>
              </a:spcBef>
              <a:spcAft>
                <a:spcPts val="0"/>
              </a:spcAft>
              <a:buClr>
                <a:srgbClr val="434343"/>
              </a:buClr>
              <a:buSzPts val="1400"/>
              <a:buChar char="●"/>
              <a:defRPr sz="1400">
                <a:solidFill>
                  <a:srgbClr val="434343"/>
                </a:solidFill>
              </a:defRPr>
            </a:lvl1pPr>
            <a:lvl2pPr marL="914400" lvl="1" indent="-304800" algn="l">
              <a:lnSpc>
                <a:spcPct val="115000"/>
              </a:lnSpc>
              <a:spcBef>
                <a:spcPts val="1600"/>
              </a:spcBef>
              <a:spcAft>
                <a:spcPts val="0"/>
              </a:spcAft>
              <a:buClr>
                <a:srgbClr val="434343"/>
              </a:buClr>
              <a:buSzPts val="1200"/>
              <a:buChar char="○"/>
              <a:defRPr sz="1200">
                <a:solidFill>
                  <a:srgbClr val="434343"/>
                </a:solidFill>
              </a:defRPr>
            </a:lvl2pPr>
            <a:lvl3pPr marL="1371600" lvl="2" indent="-304800" algn="l">
              <a:lnSpc>
                <a:spcPct val="115000"/>
              </a:lnSpc>
              <a:spcBef>
                <a:spcPts val="1600"/>
              </a:spcBef>
              <a:spcAft>
                <a:spcPts val="0"/>
              </a:spcAft>
              <a:buClr>
                <a:srgbClr val="434343"/>
              </a:buClr>
              <a:buSzPts val="1200"/>
              <a:buChar char="■"/>
              <a:defRPr sz="1200">
                <a:solidFill>
                  <a:srgbClr val="434343"/>
                </a:solidFill>
              </a:defRPr>
            </a:lvl3pPr>
            <a:lvl4pPr marL="1828800" lvl="3" indent="-304800" algn="l">
              <a:lnSpc>
                <a:spcPct val="115000"/>
              </a:lnSpc>
              <a:spcBef>
                <a:spcPts val="1600"/>
              </a:spcBef>
              <a:spcAft>
                <a:spcPts val="0"/>
              </a:spcAft>
              <a:buClr>
                <a:srgbClr val="434343"/>
              </a:buClr>
              <a:buSzPts val="1200"/>
              <a:buChar char="●"/>
              <a:defRPr sz="1200">
                <a:solidFill>
                  <a:srgbClr val="434343"/>
                </a:solidFill>
              </a:defRPr>
            </a:lvl4pPr>
            <a:lvl5pPr marL="2286000" lvl="4" indent="-304800" algn="l">
              <a:lnSpc>
                <a:spcPct val="115000"/>
              </a:lnSpc>
              <a:spcBef>
                <a:spcPts val="1600"/>
              </a:spcBef>
              <a:spcAft>
                <a:spcPts val="0"/>
              </a:spcAft>
              <a:buClr>
                <a:srgbClr val="434343"/>
              </a:buClr>
              <a:buSzPts val="1200"/>
              <a:buChar char="○"/>
              <a:defRPr sz="1200">
                <a:solidFill>
                  <a:srgbClr val="434343"/>
                </a:solidFill>
              </a:defRPr>
            </a:lvl5pPr>
            <a:lvl6pPr marL="2743200" lvl="5" indent="-304800" algn="l">
              <a:lnSpc>
                <a:spcPct val="115000"/>
              </a:lnSpc>
              <a:spcBef>
                <a:spcPts val="1600"/>
              </a:spcBef>
              <a:spcAft>
                <a:spcPts val="0"/>
              </a:spcAft>
              <a:buClr>
                <a:srgbClr val="434343"/>
              </a:buClr>
              <a:buSzPts val="1200"/>
              <a:buChar char="■"/>
              <a:defRPr sz="1200">
                <a:solidFill>
                  <a:srgbClr val="434343"/>
                </a:solidFill>
              </a:defRPr>
            </a:lvl6pPr>
            <a:lvl7pPr marL="3200400" lvl="6" indent="-304800" algn="l">
              <a:lnSpc>
                <a:spcPct val="115000"/>
              </a:lnSpc>
              <a:spcBef>
                <a:spcPts val="1600"/>
              </a:spcBef>
              <a:spcAft>
                <a:spcPts val="0"/>
              </a:spcAft>
              <a:buClr>
                <a:srgbClr val="434343"/>
              </a:buClr>
              <a:buSzPts val="1200"/>
              <a:buChar char="●"/>
              <a:defRPr sz="1200">
                <a:solidFill>
                  <a:srgbClr val="434343"/>
                </a:solidFill>
              </a:defRPr>
            </a:lvl7pPr>
            <a:lvl8pPr marL="3657600" lvl="7" indent="-304800" algn="l">
              <a:lnSpc>
                <a:spcPct val="115000"/>
              </a:lnSpc>
              <a:spcBef>
                <a:spcPts val="1600"/>
              </a:spcBef>
              <a:spcAft>
                <a:spcPts val="0"/>
              </a:spcAft>
              <a:buClr>
                <a:srgbClr val="434343"/>
              </a:buClr>
              <a:buSzPts val="1200"/>
              <a:buChar char="○"/>
              <a:defRPr sz="1200">
                <a:solidFill>
                  <a:srgbClr val="434343"/>
                </a:solidFill>
              </a:defRPr>
            </a:lvl8pPr>
            <a:lvl9pPr marL="4114800" lvl="8" indent="-304800" algn="l">
              <a:lnSpc>
                <a:spcPct val="115000"/>
              </a:lnSpc>
              <a:spcBef>
                <a:spcPts val="1600"/>
              </a:spcBef>
              <a:spcAft>
                <a:spcPts val="1600"/>
              </a:spcAft>
              <a:buClr>
                <a:srgbClr val="434343"/>
              </a:buClr>
              <a:buSzPts val="1200"/>
              <a:buChar char="■"/>
              <a:defRPr sz="1200">
                <a:solidFill>
                  <a:srgbClr val="434343"/>
                </a:solidFill>
              </a:defRPr>
            </a:lvl9pPr>
          </a:lstStyle>
          <a:p>
            <a:endParaRPr/>
          </a:p>
        </p:txBody>
      </p:sp>
      <p:sp>
        <p:nvSpPr>
          <p:cNvPr id="171" name="Google Shape;171;p17"/>
          <p:cNvSpPr txBox="1">
            <a:spLocks noGrp="1"/>
          </p:cNvSpPr>
          <p:nvPr>
            <p:ph type="sldNum" idx="12"/>
          </p:nvPr>
        </p:nvSpPr>
        <p:spPr>
          <a:xfrm>
            <a:off x="8472458" y="4663217"/>
            <a:ext cx="548700" cy="393600"/>
          </a:xfrm>
          <a:prstGeom prst="rect">
            <a:avLst/>
          </a:prstGeom>
          <a:noFill/>
        </p:spPr>
        <p:txBody>
          <a:bodyPr spcFirstLastPara="1" wrap="square" lIns="91425" tIns="91425" rIns="91425" bIns="91425" anchor="ctr" anchorCtr="0">
            <a:noAutofit/>
          </a:bodyPr>
          <a:lstStyle>
            <a:lvl1pPr lvl="0" algn="r">
              <a:lnSpc>
                <a:spcPct val="100000"/>
              </a:lnSpc>
              <a:spcAft>
                <a:spcPts val="0"/>
              </a:spcAft>
              <a:buNone/>
              <a:defRPr sz="1000">
                <a:solidFill>
                  <a:srgbClr val="616161"/>
                </a:solidFill>
              </a:defRPr>
            </a:lvl1pPr>
            <a:lvl2pPr lvl="1" algn="r">
              <a:lnSpc>
                <a:spcPct val="100000"/>
              </a:lnSpc>
              <a:spcAft>
                <a:spcPts val="0"/>
              </a:spcAft>
              <a:buNone/>
              <a:defRPr sz="1000">
                <a:solidFill>
                  <a:srgbClr val="616161"/>
                </a:solidFill>
              </a:defRPr>
            </a:lvl2pPr>
            <a:lvl3pPr lvl="2" algn="r">
              <a:lnSpc>
                <a:spcPct val="100000"/>
              </a:lnSpc>
              <a:spcAft>
                <a:spcPts val="0"/>
              </a:spcAft>
              <a:buNone/>
              <a:defRPr sz="1000">
                <a:solidFill>
                  <a:srgbClr val="616161"/>
                </a:solidFill>
              </a:defRPr>
            </a:lvl3pPr>
            <a:lvl4pPr lvl="3" algn="r">
              <a:lnSpc>
                <a:spcPct val="100000"/>
              </a:lnSpc>
              <a:spcAft>
                <a:spcPts val="0"/>
              </a:spcAft>
              <a:buNone/>
              <a:defRPr sz="1000">
                <a:solidFill>
                  <a:srgbClr val="616161"/>
                </a:solidFill>
              </a:defRPr>
            </a:lvl4pPr>
            <a:lvl5pPr lvl="4" algn="r">
              <a:lnSpc>
                <a:spcPct val="100000"/>
              </a:lnSpc>
              <a:spcAft>
                <a:spcPts val="0"/>
              </a:spcAft>
              <a:buNone/>
              <a:defRPr sz="1000">
                <a:solidFill>
                  <a:srgbClr val="616161"/>
                </a:solidFill>
              </a:defRPr>
            </a:lvl5pPr>
            <a:lvl6pPr lvl="5" algn="r">
              <a:lnSpc>
                <a:spcPct val="100000"/>
              </a:lnSpc>
              <a:spcAft>
                <a:spcPts val="0"/>
              </a:spcAft>
              <a:buNone/>
              <a:defRPr sz="1000">
                <a:solidFill>
                  <a:srgbClr val="616161"/>
                </a:solidFill>
              </a:defRPr>
            </a:lvl6pPr>
            <a:lvl7pPr lvl="6" algn="r">
              <a:lnSpc>
                <a:spcPct val="100000"/>
              </a:lnSpc>
              <a:spcAft>
                <a:spcPts val="0"/>
              </a:spcAft>
              <a:buNone/>
              <a:defRPr sz="1000">
                <a:solidFill>
                  <a:srgbClr val="616161"/>
                </a:solidFill>
              </a:defRPr>
            </a:lvl7pPr>
            <a:lvl8pPr lvl="7" algn="r">
              <a:lnSpc>
                <a:spcPct val="100000"/>
              </a:lnSpc>
              <a:spcAft>
                <a:spcPts val="0"/>
              </a:spcAft>
              <a:buNone/>
              <a:defRPr sz="1000">
                <a:solidFill>
                  <a:srgbClr val="616161"/>
                </a:solidFill>
              </a:defRPr>
            </a:lvl8pPr>
            <a:lvl9pPr lvl="8" algn="r">
              <a:lnSpc>
                <a:spcPct val="100000"/>
              </a:lnSpc>
              <a:spcAft>
                <a:spcPts val="0"/>
              </a:spcAft>
              <a:buNone/>
              <a:defRPr sz="1000">
                <a:solidFill>
                  <a:srgbClr val="616161"/>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Custom layout 5">
  <p:cSld name="AUTOLAYOUT_5">
    <p:bg>
      <p:bgPr>
        <a:solidFill>
          <a:srgbClr val="FFFFFF"/>
        </a:solidFill>
        <a:effectLst/>
      </p:bgPr>
    </p:bg>
    <p:spTree>
      <p:nvGrpSpPr>
        <p:cNvPr id="1" name="Shape 172"/>
        <p:cNvGrpSpPr/>
        <p:nvPr/>
      </p:nvGrpSpPr>
      <p:grpSpPr>
        <a:xfrm>
          <a:off x="0" y="0"/>
          <a:ext cx="0" cy="0"/>
          <a:chOff x="0" y="0"/>
          <a:chExt cx="0" cy="0"/>
        </a:xfrm>
      </p:grpSpPr>
      <p:sp>
        <p:nvSpPr>
          <p:cNvPr id="173" name="Google Shape;173;p18"/>
          <p:cNvSpPr/>
          <p:nvPr/>
        </p:nvSpPr>
        <p:spPr>
          <a:xfrm>
            <a:off x="0" y="0"/>
            <a:ext cx="9144000" cy="5143500"/>
          </a:xfrm>
          <a:prstGeom prst="rect">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4" name="Google Shape;174;p18"/>
          <p:cNvSpPr txBox="1">
            <a:spLocks noGrp="1"/>
          </p:cNvSpPr>
          <p:nvPr>
            <p:ph type="title"/>
          </p:nvPr>
        </p:nvSpPr>
        <p:spPr>
          <a:xfrm>
            <a:off x="291875" y="406900"/>
            <a:ext cx="3039600" cy="1388700"/>
          </a:xfrm>
          <a:prstGeom prst="rect">
            <a:avLst/>
          </a:prstGeom>
          <a:noFill/>
        </p:spPr>
        <p:txBody>
          <a:bodyPr spcFirstLastPara="1" wrap="square" lIns="91425" tIns="91425" rIns="91425" bIns="91425" anchor="b" anchorCtr="0">
            <a:noAutofit/>
          </a:bodyPr>
          <a:lstStyle>
            <a:lvl1pPr lvl="0" algn="l">
              <a:lnSpc>
                <a:spcPct val="100000"/>
              </a:lnSpc>
              <a:spcBef>
                <a:spcPts val="0"/>
              </a:spcBef>
              <a:spcAft>
                <a:spcPts val="0"/>
              </a:spcAft>
              <a:buClr>
                <a:schemeClr val="dk1"/>
              </a:buClr>
              <a:buSzPts val="3000"/>
              <a:buNone/>
              <a:defRPr sz="3000" b="1">
                <a:solidFill>
                  <a:schemeClr val="dk1"/>
                </a:solidFill>
              </a:defRPr>
            </a:lvl1pPr>
            <a:lvl2pPr lvl="1" algn="l">
              <a:lnSpc>
                <a:spcPct val="100000"/>
              </a:lnSpc>
              <a:spcBef>
                <a:spcPts val="0"/>
              </a:spcBef>
              <a:spcAft>
                <a:spcPts val="0"/>
              </a:spcAft>
              <a:buClr>
                <a:schemeClr val="dk1"/>
              </a:buClr>
              <a:buSzPts val="3000"/>
              <a:buNone/>
              <a:defRPr sz="3000" b="1">
                <a:solidFill>
                  <a:schemeClr val="dk1"/>
                </a:solidFill>
              </a:defRPr>
            </a:lvl2pPr>
            <a:lvl3pPr lvl="2" algn="l">
              <a:lnSpc>
                <a:spcPct val="100000"/>
              </a:lnSpc>
              <a:spcBef>
                <a:spcPts val="0"/>
              </a:spcBef>
              <a:spcAft>
                <a:spcPts val="0"/>
              </a:spcAft>
              <a:buClr>
                <a:schemeClr val="dk1"/>
              </a:buClr>
              <a:buSzPts val="3000"/>
              <a:buNone/>
              <a:defRPr sz="3000" b="1">
                <a:solidFill>
                  <a:schemeClr val="dk1"/>
                </a:solidFill>
              </a:defRPr>
            </a:lvl3pPr>
            <a:lvl4pPr lvl="3" algn="l">
              <a:lnSpc>
                <a:spcPct val="100000"/>
              </a:lnSpc>
              <a:spcBef>
                <a:spcPts val="0"/>
              </a:spcBef>
              <a:spcAft>
                <a:spcPts val="0"/>
              </a:spcAft>
              <a:buClr>
                <a:schemeClr val="dk1"/>
              </a:buClr>
              <a:buSzPts val="3000"/>
              <a:buNone/>
              <a:defRPr sz="3000" b="1">
                <a:solidFill>
                  <a:schemeClr val="dk1"/>
                </a:solidFill>
              </a:defRPr>
            </a:lvl4pPr>
            <a:lvl5pPr lvl="4" algn="l">
              <a:lnSpc>
                <a:spcPct val="100000"/>
              </a:lnSpc>
              <a:spcBef>
                <a:spcPts val="0"/>
              </a:spcBef>
              <a:spcAft>
                <a:spcPts val="0"/>
              </a:spcAft>
              <a:buClr>
                <a:schemeClr val="dk1"/>
              </a:buClr>
              <a:buSzPts val="3000"/>
              <a:buNone/>
              <a:defRPr sz="3000" b="1">
                <a:solidFill>
                  <a:schemeClr val="dk1"/>
                </a:solidFill>
              </a:defRPr>
            </a:lvl5pPr>
            <a:lvl6pPr lvl="5" algn="l">
              <a:lnSpc>
                <a:spcPct val="100000"/>
              </a:lnSpc>
              <a:spcBef>
                <a:spcPts val="0"/>
              </a:spcBef>
              <a:spcAft>
                <a:spcPts val="0"/>
              </a:spcAft>
              <a:buClr>
                <a:schemeClr val="dk1"/>
              </a:buClr>
              <a:buSzPts val="3000"/>
              <a:buNone/>
              <a:defRPr sz="3000" b="1">
                <a:solidFill>
                  <a:schemeClr val="dk1"/>
                </a:solidFill>
              </a:defRPr>
            </a:lvl6pPr>
            <a:lvl7pPr lvl="6" algn="l">
              <a:lnSpc>
                <a:spcPct val="100000"/>
              </a:lnSpc>
              <a:spcBef>
                <a:spcPts val="0"/>
              </a:spcBef>
              <a:spcAft>
                <a:spcPts val="0"/>
              </a:spcAft>
              <a:buClr>
                <a:schemeClr val="dk1"/>
              </a:buClr>
              <a:buSzPts val="3000"/>
              <a:buNone/>
              <a:defRPr sz="3000" b="1">
                <a:solidFill>
                  <a:schemeClr val="dk1"/>
                </a:solidFill>
              </a:defRPr>
            </a:lvl7pPr>
            <a:lvl8pPr lvl="7" algn="l">
              <a:lnSpc>
                <a:spcPct val="100000"/>
              </a:lnSpc>
              <a:spcBef>
                <a:spcPts val="0"/>
              </a:spcBef>
              <a:spcAft>
                <a:spcPts val="0"/>
              </a:spcAft>
              <a:buClr>
                <a:schemeClr val="dk1"/>
              </a:buClr>
              <a:buSzPts val="3000"/>
              <a:buNone/>
              <a:defRPr sz="3000" b="1">
                <a:solidFill>
                  <a:schemeClr val="dk1"/>
                </a:solidFill>
              </a:defRPr>
            </a:lvl8pPr>
            <a:lvl9pPr lvl="8" algn="l">
              <a:lnSpc>
                <a:spcPct val="100000"/>
              </a:lnSpc>
              <a:spcBef>
                <a:spcPts val="0"/>
              </a:spcBef>
              <a:spcAft>
                <a:spcPts val="0"/>
              </a:spcAft>
              <a:buClr>
                <a:schemeClr val="dk1"/>
              </a:buClr>
              <a:buSzPts val="3000"/>
              <a:buNone/>
              <a:defRPr sz="3000" b="1">
                <a:solidFill>
                  <a:schemeClr val="dk1"/>
                </a:solidFill>
              </a:defRPr>
            </a:lvl9pPr>
          </a:lstStyle>
          <a:p>
            <a:endParaRPr/>
          </a:p>
        </p:txBody>
      </p:sp>
      <p:sp>
        <p:nvSpPr>
          <p:cNvPr id="175" name="Google Shape;175;p18"/>
          <p:cNvSpPr txBox="1">
            <a:spLocks noGrp="1"/>
          </p:cNvSpPr>
          <p:nvPr>
            <p:ph type="body" idx="1"/>
          </p:nvPr>
        </p:nvSpPr>
        <p:spPr>
          <a:xfrm>
            <a:off x="291938" y="2053718"/>
            <a:ext cx="3039600" cy="2378100"/>
          </a:xfrm>
          <a:prstGeom prst="rect">
            <a:avLst/>
          </a:prstGeom>
          <a:noFill/>
        </p:spPr>
        <p:txBody>
          <a:bodyPr spcFirstLastPara="1" wrap="square" lIns="91425" tIns="91425" rIns="91425" bIns="91425" anchor="t" anchorCtr="0">
            <a:noAutofit/>
          </a:bodyPr>
          <a:lstStyle>
            <a:lvl1pPr marL="457200" lvl="0" indent="-330200" algn="l">
              <a:lnSpc>
                <a:spcPct val="115000"/>
              </a:lnSpc>
              <a:spcBef>
                <a:spcPts val="0"/>
              </a:spcBef>
              <a:spcAft>
                <a:spcPts val="0"/>
              </a:spcAft>
              <a:buClr>
                <a:schemeClr val="dk2"/>
              </a:buClr>
              <a:buSzPts val="1600"/>
              <a:buChar char="●"/>
              <a:defRPr sz="1600">
                <a:solidFill>
                  <a:schemeClr val="dk2"/>
                </a:solidFill>
              </a:defRPr>
            </a:lvl1pPr>
            <a:lvl2pPr marL="914400" lvl="1" indent="-298450" algn="l">
              <a:lnSpc>
                <a:spcPct val="115000"/>
              </a:lnSpc>
              <a:spcBef>
                <a:spcPts val="1600"/>
              </a:spcBef>
              <a:spcAft>
                <a:spcPts val="0"/>
              </a:spcAft>
              <a:buClr>
                <a:schemeClr val="dk2"/>
              </a:buClr>
              <a:buSzPts val="1100"/>
              <a:buChar char="○"/>
              <a:defRPr sz="1400">
                <a:solidFill>
                  <a:schemeClr val="dk2"/>
                </a:solidFill>
              </a:defRPr>
            </a:lvl2pPr>
            <a:lvl3pPr marL="1371600" lvl="2" indent="-298450" algn="l">
              <a:lnSpc>
                <a:spcPct val="115000"/>
              </a:lnSpc>
              <a:spcBef>
                <a:spcPts val="1600"/>
              </a:spcBef>
              <a:spcAft>
                <a:spcPts val="0"/>
              </a:spcAft>
              <a:buClr>
                <a:schemeClr val="dk2"/>
              </a:buClr>
              <a:buSzPts val="1100"/>
              <a:buChar char="■"/>
              <a:defRPr sz="1400">
                <a:solidFill>
                  <a:schemeClr val="dk2"/>
                </a:solidFill>
              </a:defRPr>
            </a:lvl3pPr>
            <a:lvl4pPr marL="1828800" lvl="3" indent="-298450" algn="l">
              <a:lnSpc>
                <a:spcPct val="115000"/>
              </a:lnSpc>
              <a:spcBef>
                <a:spcPts val="1600"/>
              </a:spcBef>
              <a:spcAft>
                <a:spcPts val="0"/>
              </a:spcAft>
              <a:buClr>
                <a:schemeClr val="dk2"/>
              </a:buClr>
              <a:buSzPts val="1100"/>
              <a:buChar char="●"/>
              <a:defRPr sz="1400">
                <a:solidFill>
                  <a:schemeClr val="dk2"/>
                </a:solidFill>
              </a:defRPr>
            </a:lvl4pPr>
            <a:lvl5pPr marL="2286000" lvl="4" indent="-298450" algn="l">
              <a:lnSpc>
                <a:spcPct val="115000"/>
              </a:lnSpc>
              <a:spcBef>
                <a:spcPts val="1600"/>
              </a:spcBef>
              <a:spcAft>
                <a:spcPts val="0"/>
              </a:spcAft>
              <a:buClr>
                <a:schemeClr val="dk2"/>
              </a:buClr>
              <a:buSzPts val="1100"/>
              <a:buChar char="○"/>
              <a:defRPr sz="1400">
                <a:solidFill>
                  <a:schemeClr val="dk2"/>
                </a:solidFill>
              </a:defRPr>
            </a:lvl5pPr>
            <a:lvl6pPr marL="2743200" lvl="5" indent="-298450" algn="l">
              <a:lnSpc>
                <a:spcPct val="115000"/>
              </a:lnSpc>
              <a:spcBef>
                <a:spcPts val="1600"/>
              </a:spcBef>
              <a:spcAft>
                <a:spcPts val="0"/>
              </a:spcAft>
              <a:buClr>
                <a:schemeClr val="dk2"/>
              </a:buClr>
              <a:buSzPts val="1100"/>
              <a:buChar char="■"/>
              <a:defRPr sz="1400">
                <a:solidFill>
                  <a:schemeClr val="dk2"/>
                </a:solidFill>
              </a:defRPr>
            </a:lvl6pPr>
            <a:lvl7pPr marL="3200400" lvl="6" indent="-298450" algn="l">
              <a:lnSpc>
                <a:spcPct val="115000"/>
              </a:lnSpc>
              <a:spcBef>
                <a:spcPts val="1600"/>
              </a:spcBef>
              <a:spcAft>
                <a:spcPts val="0"/>
              </a:spcAft>
              <a:buClr>
                <a:schemeClr val="dk2"/>
              </a:buClr>
              <a:buSzPts val="1100"/>
              <a:buChar char="●"/>
              <a:defRPr sz="1400">
                <a:solidFill>
                  <a:schemeClr val="dk2"/>
                </a:solidFill>
              </a:defRPr>
            </a:lvl7pPr>
            <a:lvl8pPr marL="3657600" lvl="7" indent="-298450" algn="l">
              <a:lnSpc>
                <a:spcPct val="115000"/>
              </a:lnSpc>
              <a:spcBef>
                <a:spcPts val="1600"/>
              </a:spcBef>
              <a:spcAft>
                <a:spcPts val="0"/>
              </a:spcAft>
              <a:buClr>
                <a:schemeClr val="dk2"/>
              </a:buClr>
              <a:buSzPts val="1100"/>
              <a:buChar char="○"/>
              <a:defRPr sz="1400">
                <a:solidFill>
                  <a:schemeClr val="dk2"/>
                </a:solidFill>
              </a:defRPr>
            </a:lvl8pPr>
            <a:lvl9pPr marL="4114800" lvl="8" indent="-298450" algn="l">
              <a:lnSpc>
                <a:spcPct val="115000"/>
              </a:lnSpc>
              <a:spcBef>
                <a:spcPts val="1600"/>
              </a:spcBef>
              <a:spcAft>
                <a:spcPts val="1600"/>
              </a:spcAft>
              <a:buClr>
                <a:schemeClr val="dk2"/>
              </a:buClr>
              <a:buSzPts val="1100"/>
              <a:buChar char="■"/>
              <a:defRPr sz="1400">
                <a:solidFill>
                  <a:schemeClr val="dk2"/>
                </a:solidFill>
              </a:defRPr>
            </a:lvl9pPr>
          </a:lstStyle>
          <a:p>
            <a:endParaRPr/>
          </a:p>
        </p:txBody>
      </p:sp>
      <p:sp>
        <p:nvSpPr>
          <p:cNvPr id="176" name="Google Shape;176;p18"/>
          <p:cNvSpPr txBox="1">
            <a:spLocks noGrp="1"/>
          </p:cNvSpPr>
          <p:nvPr>
            <p:ph type="sldNum" idx="12"/>
          </p:nvPr>
        </p:nvSpPr>
        <p:spPr>
          <a:xfrm>
            <a:off x="8472458" y="4663217"/>
            <a:ext cx="548700" cy="393600"/>
          </a:xfrm>
          <a:prstGeom prst="rect">
            <a:avLst/>
          </a:prstGeom>
          <a:noFill/>
        </p:spPr>
        <p:txBody>
          <a:bodyPr spcFirstLastPara="1" wrap="square" lIns="91425" tIns="91425" rIns="91425" bIns="91425" anchor="ctr" anchorCtr="0">
            <a:noAutofit/>
          </a:bodyPr>
          <a:lstStyle>
            <a:lvl1pPr lvl="0" algn="r">
              <a:lnSpc>
                <a:spcPct val="100000"/>
              </a:lnSpc>
              <a:spcAft>
                <a:spcPts val="0"/>
              </a:spcAft>
              <a:buNone/>
              <a:defRPr sz="1000">
                <a:solidFill>
                  <a:schemeClr val="dk2"/>
                </a:solidFill>
              </a:defRPr>
            </a:lvl1pPr>
            <a:lvl2pPr lvl="1" algn="r">
              <a:lnSpc>
                <a:spcPct val="100000"/>
              </a:lnSpc>
              <a:spcAft>
                <a:spcPts val="0"/>
              </a:spcAft>
              <a:buNone/>
              <a:defRPr sz="1000">
                <a:solidFill>
                  <a:schemeClr val="dk2"/>
                </a:solidFill>
              </a:defRPr>
            </a:lvl2pPr>
            <a:lvl3pPr lvl="2" algn="r">
              <a:lnSpc>
                <a:spcPct val="100000"/>
              </a:lnSpc>
              <a:spcAft>
                <a:spcPts val="0"/>
              </a:spcAft>
              <a:buNone/>
              <a:defRPr sz="1000">
                <a:solidFill>
                  <a:schemeClr val="dk2"/>
                </a:solidFill>
              </a:defRPr>
            </a:lvl3pPr>
            <a:lvl4pPr lvl="3" algn="r">
              <a:lnSpc>
                <a:spcPct val="100000"/>
              </a:lnSpc>
              <a:spcAft>
                <a:spcPts val="0"/>
              </a:spcAft>
              <a:buNone/>
              <a:defRPr sz="1000">
                <a:solidFill>
                  <a:schemeClr val="dk2"/>
                </a:solidFill>
              </a:defRPr>
            </a:lvl4pPr>
            <a:lvl5pPr lvl="4" algn="r">
              <a:lnSpc>
                <a:spcPct val="100000"/>
              </a:lnSpc>
              <a:spcAft>
                <a:spcPts val="0"/>
              </a:spcAft>
              <a:buNone/>
              <a:defRPr sz="1000">
                <a:solidFill>
                  <a:schemeClr val="dk2"/>
                </a:solidFill>
              </a:defRPr>
            </a:lvl5pPr>
            <a:lvl6pPr lvl="5" algn="r">
              <a:lnSpc>
                <a:spcPct val="100000"/>
              </a:lnSpc>
              <a:spcAft>
                <a:spcPts val="0"/>
              </a:spcAft>
              <a:buNone/>
              <a:defRPr sz="1000">
                <a:solidFill>
                  <a:schemeClr val="dk2"/>
                </a:solidFill>
              </a:defRPr>
            </a:lvl6pPr>
            <a:lvl7pPr lvl="6" algn="r">
              <a:lnSpc>
                <a:spcPct val="100000"/>
              </a:lnSpc>
              <a:spcAft>
                <a:spcPts val="0"/>
              </a:spcAft>
              <a:buNone/>
              <a:defRPr sz="1000">
                <a:solidFill>
                  <a:schemeClr val="dk2"/>
                </a:solidFill>
              </a:defRPr>
            </a:lvl7pPr>
            <a:lvl8pPr lvl="7" algn="r">
              <a:lnSpc>
                <a:spcPct val="100000"/>
              </a:lnSpc>
              <a:spcAft>
                <a:spcPts val="0"/>
              </a:spcAft>
              <a:buNone/>
              <a:defRPr sz="1000">
                <a:solidFill>
                  <a:schemeClr val="dk2"/>
                </a:solidFill>
              </a:defRPr>
            </a:lvl8pPr>
            <a:lvl9pPr lvl="8" algn="r">
              <a:lnSpc>
                <a:spcPct val="100000"/>
              </a:lnSpc>
              <a:spcAft>
                <a:spcPts val="0"/>
              </a:spcAft>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Custom layout 7">
  <p:cSld name="AUTOLAYOUT_7">
    <p:bg>
      <p:bgPr>
        <a:solidFill>
          <a:srgbClr val="FFFFFF"/>
        </a:solidFill>
        <a:effectLst/>
      </p:bgPr>
    </p:bg>
    <p:spTree>
      <p:nvGrpSpPr>
        <p:cNvPr id="1" name="Shape 177"/>
        <p:cNvGrpSpPr/>
        <p:nvPr/>
      </p:nvGrpSpPr>
      <p:grpSpPr>
        <a:xfrm>
          <a:off x="0" y="0"/>
          <a:ext cx="0" cy="0"/>
          <a:chOff x="0" y="0"/>
          <a:chExt cx="0" cy="0"/>
        </a:xfrm>
      </p:grpSpPr>
      <p:sp>
        <p:nvSpPr>
          <p:cNvPr id="178" name="Google Shape;178;p19"/>
          <p:cNvSpPr/>
          <p:nvPr/>
        </p:nvSpPr>
        <p:spPr>
          <a:xfrm>
            <a:off x="0" y="0"/>
            <a:ext cx="9144000" cy="51435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79" name="Google Shape;179;p19"/>
          <p:cNvGrpSpPr/>
          <p:nvPr/>
        </p:nvGrpSpPr>
        <p:grpSpPr>
          <a:xfrm>
            <a:off x="2" y="4713898"/>
            <a:ext cx="3047923" cy="429600"/>
            <a:chOff x="-73" y="4713898"/>
            <a:chExt cx="3047923" cy="429600"/>
          </a:xfrm>
        </p:grpSpPr>
        <p:sp>
          <p:nvSpPr>
            <p:cNvPr id="180" name="Google Shape;180;p19"/>
            <p:cNvSpPr/>
            <p:nvPr/>
          </p:nvSpPr>
          <p:spPr>
            <a:xfrm rot="-5400000">
              <a:off x="2452050" y="4547698"/>
              <a:ext cx="429600" cy="762000"/>
            </a:xfrm>
            <a:prstGeom prst="rtTriangle">
              <a:avLst/>
            </a:prstGeom>
            <a:solidFill>
              <a:srgbClr val="EFEFE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1" name="Google Shape;181;p19"/>
            <p:cNvSpPr/>
            <p:nvPr/>
          </p:nvSpPr>
          <p:spPr>
            <a:xfrm rot="-5400000">
              <a:off x="928119" y="4547698"/>
              <a:ext cx="429600" cy="762000"/>
            </a:xfrm>
            <a:prstGeom prst="rtTriangle">
              <a:avLst/>
            </a:prstGeom>
            <a:solidFill>
              <a:srgbClr val="D9D9D9"/>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2" name="Google Shape;182;p19"/>
            <p:cNvSpPr/>
            <p:nvPr/>
          </p:nvSpPr>
          <p:spPr>
            <a:xfrm rot="5400000" flipH="1">
              <a:off x="1689952" y="4547698"/>
              <a:ext cx="429600" cy="762000"/>
            </a:xfrm>
            <a:prstGeom prst="rtTriangle">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3" name="Google Shape;183;p19"/>
            <p:cNvSpPr/>
            <p:nvPr/>
          </p:nvSpPr>
          <p:spPr>
            <a:xfrm rot="5400000" flipH="1">
              <a:off x="166127" y="4547698"/>
              <a:ext cx="429600" cy="762000"/>
            </a:xfrm>
            <a:prstGeom prst="rtTriangle">
              <a:avLst/>
            </a:prstGeom>
            <a:solidFill>
              <a:srgbClr val="F3F3F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84" name="Google Shape;184;p19"/>
          <p:cNvSpPr/>
          <p:nvPr/>
        </p:nvSpPr>
        <p:spPr>
          <a:xfrm>
            <a:off x="3047650" y="0"/>
            <a:ext cx="6096300" cy="5143500"/>
          </a:xfrm>
          <a:prstGeom prst="rect">
            <a:avLst/>
          </a:prstGeom>
          <a:solidFill>
            <a:srgbClr val="FFFFFF"/>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5" name="Google Shape;185;p19"/>
          <p:cNvSpPr txBox="1">
            <a:spLocks noGrp="1"/>
          </p:cNvSpPr>
          <p:nvPr>
            <p:ph type="title"/>
          </p:nvPr>
        </p:nvSpPr>
        <p:spPr>
          <a:xfrm>
            <a:off x="185350" y="352000"/>
            <a:ext cx="2683200" cy="4078800"/>
          </a:xfrm>
          <a:prstGeom prst="rect">
            <a:avLst/>
          </a:prstGeom>
          <a:noFill/>
        </p:spPr>
        <p:txBody>
          <a:bodyPr spcFirstLastPara="1" wrap="square" lIns="91425" tIns="91425" rIns="91425" bIns="91425" anchor="t" anchorCtr="0">
            <a:noAutofit/>
          </a:bodyPr>
          <a:lstStyle>
            <a:lvl1pPr lvl="0" algn="l">
              <a:lnSpc>
                <a:spcPct val="100000"/>
              </a:lnSpc>
              <a:spcBef>
                <a:spcPts val="0"/>
              </a:spcBef>
              <a:spcAft>
                <a:spcPts val="0"/>
              </a:spcAft>
              <a:buNone/>
              <a:defRPr sz="3000" b="1">
                <a:solidFill>
                  <a:srgbClr val="212121"/>
                </a:solidFill>
              </a:defRPr>
            </a:lvl1pPr>
            <a:lvl2pPr lvl="1" algn="l">
              <a:lnSpc>
                <a:spcPct val="100000"/>
              </a:lnSpc>
              <a:spcBef>
                <a:spcPts val="0"/>
              </a:spcBef>
              <a:spcAft>
                <a:spcPts val="0"/>
              </a:spcAft>
              <a:buNone/>
              <a:defRPr sz="3000" b="1">
                <a:solidFill>
                  <a:srgbClr val="212121"/>
                </a:solidFill>
              </a:defRPr>
            </a:lvl2pPr>
            <a:lvl3pPr lvl="2" algn="l">
              <a:lnSpc>
                <a:spcPct val="100000"/>
              </a:lnSpc>
              <a:spcBef>
                <a:spcPts val="0"/>
              </a:spcBef>
              <a:spcAft>
                <a:spcPts val="0"/>
              </a:spcAft>
              <a:buNone/>
              <a:defRPr sz="3000" b="1">
                <a:solidFill>
                  <a:srgbClr val="212121"/>
                </a:solidFill>
              </a:defRPr>
            </a:lvl3pPr>
            <a:lvl4pPr lvl="3" algn="l">
              <a:lnSpc>
                <a:spcPct val="100000"/>
              </a:lnSpc>
              <a:spcBef>
                <a:spcPts val="0"/>
              </a:spcBef>
              <a:spcAft>
                <a:spcPts val="0"/>
              </a:spcAft>
              <a:buNone/>
              <a:defRPr sz="3000" b="1">
                <a:solidFill>
                  <a:srgbClr val="212121"/>
                </a:solidFill>
              </a:defRPr>
            </a:lvl4pPr>
            <a:lvl5pPr lvl="4" algn="l">
              <a:lnSpc>
                <a:spcPct val="100000"/>
              </a:lnSpc>
              <a:spcBef>
                <a:spcPts val="0"/>
              </a:spcBef>
              <a:spcAft>
                <a:spcPts val="0"/>
              </a:spcAft>
              <a:buNone/>
              <a:defRPr sz="3000" b="1">
                <a:solidFill>
                  <a:srgbClr val="212121"/>
                </a:solidFill>
              </a:defRPr>
            </a:lvl5pPr>
            <a:lvl6pPr lvl="5" algn="l">
              <a:lnSpc>
                <a:spcPct val="100000"/>
              </a:lnSpc>
              <a:spcBef>
                <a:spcPts val="0"/>
              </a:spcBef>
              <a:spcAft>
                <a:spcPts val="0"/>
              </a:spcAft>
              <a:buNone/>
              <a:defRPr sz="3000" b="1">
                <a:solidFill>
                  <a:srgbClr val="212121"/>
                </a:solidFill>
              </a:defRPr>
            </a:lvl6pPr>
            <a:lvl7pPr lvl="6" algn="l">
              <a:lnSpc>
                <a:spcPct val="100000"/>
              </a:lnSpc>
              <a:spcBef>
                <a:spcPts val="0"/>
              </a:spcBef>
              <a:spcAft>
                <a:spcPts val="0"/>
              </a:spcAft>
              <a:buNone/>
              <a:defRPr sz="3000" b="1">
                <a:solidFill>
                  <a:srgbClr val="212121"/>
                </a:solidFill>
              </a:defRPr>
            </a:lvl7pPr>
            <a:lvl8pPr lvl="7" algn="l">
              <a:lnSpc>
                <a:spcPct val="100000"/>
              </a:lnSpc>
              <a:spcBef>
                <a:spcPts val="0"/>
              </a:spcBef>
              <a:spcAft>
                <a:spcPts val="0"/>
              </a:spcAft>
              <a:buNone/>
              <a:defRPr sz="3000" b="1">
                <a:solidFill>
                  <a:srgbClr val="212121"/>
                </a:solidFill>
              </a:defRPr>
            </a:lvl8pPr>
            <a:lvl9pPr lvl="8" algn="l">
              <a:lnSpc>
                <a:spcPct val="100000"/>
              </a:lnSpc>
              <a:spcBef>
                <a:spcPts val="0"/>
              </a:spcBef>
              <a:spcAft>
                <a:spcPts val="0"/>
              </a:spcAft>
              <a:buNone/>
              <a:defRPr sz="3000" b="1">
                <a:solidFill>
                  <a:srgbClr val="212121"/>
                </a:solidFill>
              </a:defRPr>
            </a:lvl9pPr>
          </a:lstStyle>
          <a:p>
            <a:endParaRPr/>
          </a:p>
        </p:txBody>
      </p:sp>
      <p:sp>
        <p:nvSpPr>
          <p:cNvPr id="186" name="Google Shape;186;p19"/>
          <p:cNvSpPr txBox="1">
            <a:spLocks noGrp="1"/>
          </p:cNvSpPr>
          <p:nvPr>
            <p:ph type="sldNum" idx="12"/>
          </p:nvPr>
        </p:nvSpPr>
        <p:spPr>
          <a:xfrm>
            <a:off x="8472458" y="4663217"/>
            <a:ext cx="548700" cy="393600"/>
          </a:xfrm>
          <a:prstGeom prst="rect">
            <a:avLst/>
          </a:prstGeom>
          <a:noFill/>
        </p:spPr>
        <p:txBody>
          <a:bodyPr spcFirstLastPara="1" wrap="square" lIns="91425" tIns="91425" rIns="91425" bIns="91425" anchor="ctr" anchorCtr="0">
            <a:noAutofit/>
          </a:bodyPr>
          <a:lstStyle>
            <a:lvl1pPr lvl="0" algn="r">
              <a:lnSpc>
                <a:spcPct val="100000"/>
              </a:lnSpc>
              <a:spcAft>
                <a:spcPts val="0"/>
              </a:spcAft>
              <a:buNone/>
              <a:defRPr sz="1000">
                <a:solidFill>
                  <a:schemeClr val="dk2"/>
                </a:solidFill>
              </a:defRPr>
            </a:lvl1pPr>
            <a:lvl2pPr lvl="1" algn="r">
              <a:lnSpc>
                <a:spcPct val="100000"/>
              </a:lnSpc>
              <a:spcAft>
                <a:spcPts val="0"/>
              </a:spcAft>
              <a:buNone/>
              <a:defRPr sz="1000">
                <a:solidFill>
                  <a:schemeClr val="dk2"/>
                </a:solidFill>
              </a:defRPr>
            </a:lvl2pPr>
            <a:lvl3pPr lvl="2" algn="r">
              <a:lnSpc>
                <a:spcPct val="100000"/>
              </a:lnSpc>
              <a:spcAft>
                <a:spcPts val="0"/>
              </a:spcAft>
              <a:buNone/>
              <a:defRPr sz="1000">
                <a:solidFill>
                  <a:schemeClr val="dk2"/>
                </a:solidFill>
              </a:defRPr>
            </a:lvl3pPr>
            <a:lvl4pPr lvl="3" algn="r">
              <a:lnSpc>
                <a:spcPct val="100000"/>
              </a:lnSpc>
              <a:spcAft>
                <a:spcPts val="0"/>
              </a:spcAft>
              <a:buNone/>
              <a:defRPr sz="1000">
                <a:solidFill>
                  <a:schemeClr val="dk2"/>
                </a:solidFill>
              </a:defRPr>
            </a:lvl4pPr>
            <a:lvl5pPr lvl="4" algn="r">
              <a:lnSpc>
                <a:spcPct val="100000"/>
              </a:lnSpc>
              <a:spcAft>
                <a:spcPts val="0"/>
              </a:spcAft>
              <a:buNone/>
              <a:defRPr sz="1000">
                <a:solidFill>
                  <a:schemeClr val="dk2"/>
                </a:solidFill>
              </a:defRPr>
            </a:lvl5pPr>
            <a:lvl6pPr lvl="5" algn="r">
              <a:lnSpc>
                <a:spcPct val="100000"/>
              </a:lnSpc>
              <a:spcAft>
                <a:spcPts val="0"/>
              </a:spcAft>
              <a:buNone/>
              <a:defRPr sz="1000">
                <a:solidFill>
                  <a:schemeClr val="dk2"/>
                </a:solidFill>
              </a:defRPr>
            </a:lvl6pPr>
            <a:lvl7pPr lvl="6" algn="r">
              <a:lnSpc>
                <a:spcPct val="100000"/>
              </a:lnSpc>
              <a:spcAft>
                <a:spcPts val="0"/>
              </a:spcAft>
              <a:buNone/>
              <a:defRPr sz="1000">
                <a:solidFill>
                  <a:schemeClr val="dk2"/>
                </a:solidFill>
              </a:defRPr>
            </a:lvl7pPr>
            <a:lvl8pPr lvl="7" algn="r">
              <a:lnSpc>
                <a:spcPct val="100000"/>
              </a:lnSpc>
              <a:spcAft>
                <a:spcPts val="0"/>
              </a:spcAft>
              <a:buNone/>
              <a:defRPr sz="1000">
                <a:solidFill>
                  <a:schemeClr val="dk2"/>
                </a:solidFill>
              </a:defRPr>
            </a:lvl8pPr>
            <a:lvl9pPr lvl="8" algn="r">
              <a:lnSpc>
                <a:spcPct val="100000"/>
              </a:lnSpc>
              <a:spcAft>
                <a:spcPts val="0"/>
              </a:spcAft>
              <a:buNone/>
              <a:defRPr sz="1000">
                <a:solidFill>
                  <a:schemeClr val="dk2"/>
                </a:solidFill>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focus">
    <p:bg>
      <p:bgPr>
        <a:solidFill>
          <a:srgbClr val="000000"/>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1pPr>
            <a:lvl2pPr lvl="1">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2pPr>
            <a:lvl3pPr lvl="2">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3pPr>
            <a:lvl4pPr lvl="3">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4pPr>
            <a:lvl5pPr lvl="4">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5pPr>
            <a:lvl6pPr lvl="5">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6pPr>
            <a:lvl7pPr lvl="6">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7pPr>
            <a:lvl8pPr lvl="7">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8pPr>
            <a:lvl9pPr lvl="8">
              <a:spcBef>
                <a:spcPts val="0"/>
              </a:spcBef>
              <a:spcAft>
                <a:spcPts val="0"/>
              </a:spcAft>
              <a:buClr>
                <a:schemeClr val="lt1"/>
              </a:buClr>
              <a:buSzPts val="2800"/>
              <a:buFont typeface="Montserrat"/>
              <a:buNone/>
              <a:defRPr sz="2800">
                <a:solidFill>
                  <a:schemeClr val="lt1"/>
                </a:solidFill>
                <a:latin typeface="Montserrat"/>
                <a:ea typeface="Montserrat"/>
                <a:cs typeface="Montserrat"/>
                <a:sym typeface="Montserrat"/>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lt1"/>
              </a:buClr>
              <a:buSzPts val="1300"/>
              <a:buFont typeface="Lato"/>
              <a:buChar char="●"/>
              <a:defRPr sz="1300">
                <a:solidFill>
                  <a:schemeClr val="lt1"/>
                </a:solidFill>
                <a:latin typeface="Lato"/>
                <a:ea typeface="Lato"/>
                <a:cs typeface="Lato"/>
                <a:sym typeface="Lato"/>
              </a:defRPr>
            </a:lvl1pPr>
            <a:lvl2pPr marL="914400" lvl="1"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2pPr>
            <a:lvl3pPr marL="1371600" lvl="2"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3pPr>
            <a:lvl4pPr marL="1828800" lvl="3"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4pPr>
            <a:lvl5pPr marL="2286000" lvl="4"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5pPr>
            <a:lvl6pPr marL="2743200" lvl="5"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6pPr>
            <a:lvl7pPr marL="3200400" lvl="6"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7pPr>
            <a:lvl8pPr marL="3657600" lvl="7" indent="-298450">
              <a:lnSpc>
                <a:spcPct val="115000"/>
              </a:lnSpc>
              <a:spcBef>
                <a:spcPts val="1600"/>
              </a:spcBef>
              <a:spcAft>
                <a:spcPts val="0"/>
              </a:spcAft>
              <a:buClr>
                <a:schemeClr val="lt1"/>
              </a:buClr>
              <a:buSzPts val="1100"/>
              <a:buFont typeface="Lato"/>
              <a:buChar char="○"/>
              <a:defRPr sz="1100">
                <a:solidFill>
                  <a:schemeClr val="lt1"/>
                </a:solidFill>
                <a:latin typeface="Lato"/>
                <a:ea typeface="Lato"/>
                <a:cs typeface="Lato"/>
                <a:sym typeface="Lato"/>
              </a:defRPr>
            </a:lvl8pPr>
            <a:lvl9pPr marL="4114800" lvl="8" indent="-298450">
              <a:lnSpc>
                <a:spcPct val="115000"/>
              </a:lnSpc>
              <a:spcBef>
                <a:spcPts val="1600"/>
              </a:spcBef>
              <a:spcAft>
                <a:spcPts val="1600"/>
              </a:spcAft>
              <a:buClr>
                <a:schemeClr val="lt1"/>
              </a:buClr>
              <a:buSzPts val="1100"/>
              <a:buFont typeface="Lato"/>
              <a:buChar char="■"/>
              <a:defRPr sz="1100">
                <a:solidFill>
                  <a:schemeClr val="lt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lt1"/>
                </a:solidFill>
                <a:latin typeface="Lato"/>
                <a:ea typeface="Lato"/>
                <a:cs typeface="Lato"/>
                <a:sym typeface="Lato"/>
              </a:defRPr>
            </a:lvl1pPr>
            <a:lvl2pPr lvl="1" algn="r">
              <a:buNone/>
              <a:defRPr sz="1000">
                <a:solidFill>
                  <a:schemeClr val="lt1"/>
                </a:solidFill>
                <a:latin typeface="Lato"/>
                <a:ea typeface="Lato"/>
                <a:cs typeface="Lato"/>
                <a:sym typeface="Lato"/>
              </a:defRPr>
            </a:lvl2pPr>
            <a:lvl3pPr lvl="2" algn="r">
              <a:buNone/>
              <a:defRPr sz="1000">
                <a:solidFill>
                  <a:schemeClr val="lt1"/>
                </a:solidFill>
                <a:latin typeface="Lato"/>
                <a:ea typeface="Lato"/>
                <a:cs typeface="Lato"/>
                <a:sym typeface="Lato"/>
              </a:defRPr>
            </a:lvl3pPr>
            <a:lvl4pPr lvl="3" algn="r">
              <a:buNone/>
              <a:defRPr sz="1000">
                <a:solidFill>
                  <a:schemeClr val="lt1"/>
                </a:solidFill>
                <a:latin typeface="Lato"/>
                <a:ea typeface="Lato"/>
                <a:cs typeface="Lato"/>
                <a:sym typeface="Lato"/>
              </a:defRPr>
            </a:lvl4pPr>
            <a:lvl5pPr lvl="4" algn="r">
              <a:buNone/>
              <a:defRPr sz="1000">
                <a:solidFill>
                  <a:schemeClr val="lt1"/>
                </a:solidFill>
                <a:latin typeface="Lato"/>
                <a:ea typeface="Lato"/>
                <a:cs typeface="Lato"/>
                <a:sym typeface="Lato"/>
              </a:defRPr>
            </a:lvl5pPr>
            <a:lvl6pPr lvl="5" algn="r">
              <a:buNone/>
              <a:defRPr sz="1000">
                <a:solidFill>
                  <a:schemeClr val="lt1"/>
                </a:solidFill>
                <a:latin typeface="Lato"/>
                <a:ea typeface="Lato"/>
                <a:cs typeface="Lato"/>
                <a:sym typeface="Lato"/>
              </a:defRPr>
            </a:lvl6pPr>
            <a:lvl7pPr lvl="6" algn="r">
              <a:buNone/>
              <a:defRPr sz="1000">
                <a:solidFill>
                  <a:schemeClr val="lt1"/>
                </a:solidFill>
                <a:latin typeface="Lato"/>
                <a:ea typeface="Lato"/>
                <a:cs typeface="Lato"/>
                <a:sym typeface="Lato"/>
              </a:defRPr>
            </a:lvl7pPr>
            <a:lvl8pPr lvl="7" algn="r">
              <a:buNone/>
              <a:defRPr sz="1000">
                <a:solidFill>
                  <a:schemeClr val="lt1"/>
                </a:solidFill>
                <a:latin typeface="Lato"/>
                <a:ea typeface="Lato"/>
                <a:cs typeface="Lato"/>
                <a:sym typeface="Lato"/>
              </a:defRPr>
            </a:lvl8pPr>
            <a:lvl9pPr lvl="8" algn="r">
              <a:buNone/>
              <a:defRPr sz="1000">
                <a:solidFill>
                  <a:schemeClr val="lt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en"/>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NLO9w963Aj0"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hyperlink" Target="https://bgr.com/2015/06/29/solar-impulse-2-flight-across-pacific/"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10.xml"/><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11.xml"/><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9.xml"/><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8" Type="http://schemas.openxmlformats.org/officeDocument/2006/relationships/hyperlink" Target="https://www.nrel.gov/gis/solar.html" TargetMode="External"/><Relationship Id="rId3" Type="http://schemas.openxmlformats.org/officeDocument/2006/relationships/hyperlink" Target="https://www.angieslist.com/articles/how-much-does-roof-replacement-cost.htm" TargetMode="External"/><Relationship Id="rId7" Type="http://schemas.openxmlformats.org/officeDocument/2006/relationships/hyperlink" Target="https://news.energysage.com/understanding-the-cost-of-a-solar-panel-system/"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6" Type="http://schemas.openxmlformats.org/officeDocument/2006/relationships/hyperlink" Target="https://www.vivintsolar.com/blog/history-of-solar-energy" TargetMode="External"/><Relationship Id="rId5" Type="http://schemas.openxmlformats.org/officeDocument/2006/relationships/hyperlink" Target="https://archive.epa.gov/climatechange/kids/solutions/technologies/solar.html" TargetMode="External"/><Relationship Id="rId4" Type="http://schemas.openxmlformats.org/officeDocument/2006/relationships/hyperlink" Target="https://www.google.com/amp/s/www.theverge.com/platform/amp/2019/10/25/20932831/tesla-new-solar-glass-roof-elon-musk-version-three"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bgr.com/2015/06/29/solar-impulse-2-flight-across-pacific"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 Id="rId4" Type="http://schemas.openxmlformats.org/officeDocument/2006/relationships/hyperlink" Target="https://news.energysage.com/the-history-and-invention-of-solar-panel-technology/"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90"/>
        <p:cNvGrpSpPr/>
        <p:nvPr/>
      </p:nvGrpSpPr>
      <p:grpSpPr>
        <a:xfrm>
          <a:off x="0" y="0"/>
          <a:ext cx="0" cy="0"/>
          <a:chOff x="0" y="0"/>
          <a:chExt cx="0" cy="0"/>
        </a:xfrm>
      </p:grpSpPr>
      <p:sp>
        <p:nvSpPr>
          <p:cNvPr id="191" name="Google Shape;191;p20"/>
          <p:cNvSpPr txBox="1">
            <a:spLocks noGrp="1"/>
          </p:cNvSpPr>
          <p:nvPr>
            <p:ph type="ctrTitle"/>
          </p:nvPr>
        </p:nvSpPr>
        <p:spPr>
          <a:xfrm>
            <a:off x="3393450" y="1191050"/>
            <a:ext cx="5321100" cy="1709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Solar Power: Our Energy Future or False Promise?</a:t>
            </a:r>
            <a:endParaRPr/>
          </a:p>
        </p:txBody>
      </p:sp>
      <p:sp>
        <p:nvSpPr>
          <p:cNvPr id="192" name="Google Shape;192;p20"/>
          <p:cNvSpPr txBox="1">
            <a:spLocks noGrp="1"/>
          </p:cNvSpPr>
          <p:nvPr>
            <p:ph type="subTitle" idx="1"/>
          </p:nvPr>
        </p:nvSpPr>
        <p:spPr>
          <a:xfrm>
            <a:off x="3109200" y="4404625"/>
            <a:ext cx="5889600" cy="506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Group 8: Justin St. Hill, Michael Osayi, Gwen MacConnell, and Kayleigh Evans</a:t>
            </a:r>
            <a:endParaRPr/>
          </a:p>
        </p:txBody>
      </p:sp>
      <p:pic>
        <p:nvPicPr>
          <p:cNvPr id="193" name="Google Shape;193;p20"/>
          <p:cNvPicPr preferRelativeResize="0"/>
          <p:nvPr/>
        </p:nvPicPr>
        <p:blipFill>
          <a:blip r:embed="rId3">
            <a:alphaModFix/>
          </a:blip>
          <a:stretch>
            <a:fillRect/>
          </a:stretch>
        </p:blipFill>
        <p:spPr>
          <a:xfrm>
            <a:off x="639600" y="2900450"/>
            <a:ext cx="1240750" cy="1549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97"/>
        <p:cNvGrpSpPr/>
        <p:nvPr/>
      </p:nvGrpSpPr>
      <p:grpSpPr>
        <a:xfrm>
          <a:off x="0" y="0"/>
          <a:ext cx="0" cy="0"/>
          <a:chOff x="0" y="0"/>
          <a:chExt cx="0" cy="0"/>
        </a:xfrm>
      </p:grpSpPr>
      <p:sp>
        <p:nvSpPr>
          <p:cNvPr id="198" name="Google Shape;198;p21"/>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a:t>Introduction: What is solar power?</a:t>
            </a:r>
            <a:endParaRPr sz="3000"/>
          </a:p>
        </p:txBody>
      </p:sp>
      <p:sp>
        <p:nvSpPr>
          <p:cNvPr id="199" name="Google Shape;199;p21"/>
          <p:cNvSpPr txBox="1">
            <a:spLocks noGrp="1"/>
          </p:cNvSpPr>
          <p:nvPr>
            <p:ph type="body" idx="1"/>
          </p:nvPr>
        </p:nvSpPr>
        <p:spPr>
          <a:xfrm>
            <a:off x="275750" y="4161709"/>
            <a:ext cx="4423500" cy="600000"/>
          </a:xfrm>
          <a:prstGeom prst="rect">
            <a:avLst/>
          </a:prstGeom>
        </p:spPr>
        <p:txBody>
          <a:bodyPr spcFirstLastPara="1" wrap="square" lIns="91425" tIns="91425" rIns="91425" bIns="91425" anchor="t" anchorCtr="0">
            <a:noAutofit/>
          </a:bodyPr>
          <a:lstStyle/>
          <a:p>
            <a:pPr marL="457200" lvl="0" indent="0" algn="l" rtl="0">
              <a:spcBef>
                <a:spcPts val="0"/>
              </a:spcBef>
              <a:spcAft>
                <a:spcPts val="1600"/>
              </a:spcAft>
              <a:buNone/>
            </a:pPr>
            <a:r>
              <a:rPr lang="en" sz="1200" u="sng" dirty="0">
                <a:solidFill>
                  <a:schemeClr val="hlink"/>
                </a:solidFill>
                <a:latin typeface="Arial"/>
                <a:ea typeface="Arial"/>
                <a:cs typeface="Arial"/>
                <a:sym typeface="Arial"/>
                <a:hlinkClick r:id="rId3"/>
              </a:rPr>
              <a:t>https://www.youtube.com/watch?v=NLO9w963Aj0</a:t>
            </a:r>
            <a:r>
              <a:rPr lang="en" sz="1200" u="sng" dirty="0">
                <a:solidFill>
                  <a:schemeClr val="hlink"/>
                </a:solidFill>
                <a:latin typeface="Arial"/>
                <a:ea typeface="Arial"/>
                <a:cs typeface="Arial"/>
                <a:sym typeface="Arial"/>
              </a:rPr>
              <a:t> </a:t>
            </a:r>
            <a:endParaRPr sz="1200" dirty="0"/>
          </a:p>
        </p:txBody>
      </p:sp>
      <p:pic>
        <p:nvPicPr>
          <p:cNvPr id="200" name="Google Shape;200;p21"/>
          <p:cNvPicPr preferRelativeResize="0"/>
          <p:nvPr/>
        </p:nvPicPr>
        <p:blipFill>
          <a:blip r:embed="rId4">
            <a:alphaModFix/>
          </a:blip>
          <a:stretch>
            <a:fillRect/>
          </a:stretch>
        </p:blipFill>
        <p:spPr>
          <a:xfrm>
            <a:off x="576490" y="4288027"/>
            <a:ext cx="171450" cy="171450"/>
          </a:xfrm>
          <a:prstGeom prst="rect">
            <a:avLst/>
          </a:prstGeom>
          <a:noFill/>
          <a:ln>
            <a:noFill/>
          </a:ln>
        </p:spPr>
      </p:pic>
      <p:sp>
        <p:nvSpPr>
          <p:cNvPr id="202" name="Google Shape;202;p21"/>
          <p:cNvSpPr txBox="1"/>
          <p:nvPr/>
        </p:nvSpPr>
        <p:spPr>
          <a:xfrm>
            <a:off x="1368050" y="1381925"/>
            <a:ext cx="6662400" cy="10749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dirty="0">
                <a:solidFill>
                  <a:srgbClr val="FFFFFF"/>
                </a:solidFill>
                <a:latin typeface="Lato"/>
                <a:ea typeface="Lato"/>
                <a:cs typeface="Lato"/>
                <a:sym typeface="Lato"/>
              </a:rPr>
              <a:t>Solar power is the conversion of energy from sunlight to a direct use or </a:t>
            </a:r>
            <a:r>
              <a:rPr lang="en" sz="3000" dirty="0">
                <a:solidFill>
                  <a:schemeClr val="bg1"/>
                </a:solidFill>
                <a:latin typeface="Lato"/>
                <a:ea typeface="Lato"/>
                <a:cs typeface="Lato"/>
                <a:sym typeface="Lato"/>
              </a:rPr>
              <a:t>electrical generation.</a:t>
            </a:r>
            <a:endParaRPr sz="3000" dirty="0">
              <a:solidFill>
                <a:schemeClr val="bg1"/>
              </a:solidFill>
              <a:latin typeface="Lato"/>
              <a:ea typeface="Lato"/>
              <a:cs typeface="Lato"/>
              <a:sym typeface="Lato"/>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22"/>
          <p:cNvSpPr txBox="1">
            <a:spLocks noGrp="1"/>
          </p:cNvSpPr>
          <p:nvPr>
            <p:ph type="title"/>
          </p:nvPr>
        </p:nvSpPr>
        <p:spPr>
          <a:xfrm>
            <a:off x="2470125" y="277225"/>
            <a:ext cx="4275900" cy="402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u="sng"/>
              <a:t>Background &amp; Timeline</a:t>
            </a:r>
            <a:endParaRPr u="sng"/>
          </a:p>
        </p:txBody>
      </p:sp>
      <p:sp>
        <p:nvSpPr>
          <p:cNvPr id="208" name="Google Shape;208;p22"/>
          <p:cNvSpPr txBox="1">
            <a:spLocks noGrp="1"/>
          </p:cNvSpPr>
          <p:nvPr>
            <p:ph type="body" idx="1"/>
          </p:nvPr>
        </p:nvSpPr>
        <p:spPr>
          <a:xfrm>
            <a:off x="612950" y="680125"/>
            <a:ext cx="8421600" cy="30243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SzPts val="1600"/>
              <a:buChar char="●"/>
            </a:pPr>
            <a:r>
              <a:rPr lang="en" sz="1600"/>
              <a:t>Discovered by French physicist Edmond Becquerel after exposing a cell made of metal electrodes to sunlight, noting that it produced more electricity. </a:t>
            </a:r>
            <a:endParaRPr sz="1600"/>
          </a:p>
          <a:p>
            <a:pPr marL="457200" lvl="0" indent="-330200" algn="l" rtl="0">
              <a:spcBef>
                <a:spcPts val="0"/>
              </a:spcBef>
              <a:spcAft>
                <a:spcPts val="0"/>
              </a:spcAft>
              <a:buSzPts val="1600"/>
              <a:buChar char="●"/>
            </a:pPr>
            <a:r>
              <a:rPr lang="en" sz="1600"/>
              <a:t>In 1953, scientists Daryl Chapin, Calvin Fuller and Gerald Pearson are responsible for  the solar powers we’re familiar with today by creating the photovoltaic cell (PV). Using this technology, they were able to fully power an electrical device for the first time (although it was only for several hours).</a:t>
            </a:r>
            <a:endParaRPr sz="1600"/>
          </a:p>
          <a:p>
            <a:pPr marL="457200" lvl="0" indent="-330200" algn="l" rtl="0">
              <a:spcBef>
                <a:spcPts val="0"/>
              </a:spcBef>
              <a:spcAft>
                <a:spcPts val="0"/>
              </a:spcAft>
              <a:buSzPts val="1600"/>
              <a:buChar char="●"/>
            </a:pPr>
            <a:r>
              <a:rPr lang="en" sz="1600"/>
              <a:t>In 1956, solar panels were available commercially, although thFirstey went for a whopping $300 for a 1 watt solar cell. Eventually, in the 1970’s, prices began to drop down to about $20 per watt. </a:t>
            </a:r>
            <a:endParaRPr sz="1600"/>
          </a:p>
          <a:p>
            <a:pPr marL="457200" lvl="0" indent="-330200" algn="l" rtl="0">
              <a:spcBef>
                <a:spcPts val="0"/>
              </a:spcBef>
              <a:spcAft>
                <a:spcPts val="0"/>
              </a:spcAft>
              <a:buSzPts val="1600"/>
              <a:buChar char="●"/>
            </a:pPr>
            <a:r>
              <a:rPr lang="en" sz="1600"/>
              <a:t>Today, solar power is used to power cars, homes and many other things (even a plane).</a:t>
            </a:r>
            <a:endParaRPr sz="1600"/>
          </a:p>
        </p:txBody>
      </p:sp>
      <p:pic>
        <p:nvPicPr>
          <p:cNvPr id="209" name="Google Shape;209;p22"/>
          <p:cNvPicPr preferRelativeResize="0"/>
          <p:nvPr/>
        </p:nvPicPr>
        <p:blipFill>
          <a:blip r:embed="rId3">
            <a:alphaModFix/>
          </a:blip>
          <a:stretch>
            <a:fillRect/>
          </a:stretch>
        </p:blipFill>
        <p:spPr>
          <a:xfrm>
            <a:off x="5578775" y="3590075"/>
            <a:ext cx="2408026" cy="1323075"/>
          </a:xfrm>
          <a:prstGeom prst="rect">
            <a:avLst/>
          </a:prstGeom>
          <a:noFill/>
          <a:ln>
            <a:noFill/>
          </a:ln>
        </p:spPr>
      </p:pic>
      <p:sp>
        <p:nvSpPr>
          <p:cNvPr id="210" name="Google Shape;210;p22"/>
          <p:cNvSpPr txBox="1"/>
          <p:nvPr/>
        </p:nvSpPr>
        <p:spPr>
          <a:xfrm>
            <a:off x="4644838" y="4854600"/>
            <a:ext cx="4275900" cy="4029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100" u="sng">
                <a:solidFill>
                  <a:schemeClr val="hlink"/>
                </a:solidFill>
                <a:hlinkClick r:id="rId4"/>
              </a:rPr>
              <a:t>https://bgr.com/2015/06/29/solar-impulse-2-flight-across-pacific/</a:t>
            </a:r>
            <a:endParaRPr sz="1000">
              <a:solidFill>
                <a:srgbClr val="FFFFFF"/>
              </a:solidFill>
              <a:latin typeface="Lato"/>
              <a:ea typeface="Lato"/>
              <a:cs typeface="Lato"/>
              <a:sym typeface="Lato"/>
            </a:endParaRPr>
          </a:p>
        </p:txBody>
      </p:sp>
      <p:sp>
        <p:nvSpPr>
          <p:cNvPr id="211" name="Google Shape;211;p22"/>
          <p:cNvSpPr txBox="1"/>
          <p:nvPr/>
        </p:nvSpPr>
        <p:spPr>
          <a:xfrm>
            <a:off x="3556900" y="4252650"/>
            <a:ext cx="1908000" cy="270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a:solidFill>
                  <a:srgbClr val="FFFFFF"/>
                </a:solidFill>
                <a:latin typeface="Lato"/>
                <a:ea typeface="Lato"/>
                <a:cs typeface="Lato"/>
                <a:sym typeface="Lato"/>
              </a:rPr>
              <a:t>The Solar Impulse 2 -&gt;</a:t>
            </a:r>
            <a:endParaRPr>
              <a:solidFill>
                <a:srgbClr val="FFFFFF"/>
              </a:solidFill>
              <a:latin typeface="Lato"/>
              <a:ea typeface="Lato"/>
              <a:cs typeface="Lato"/>
              <a:sym typeface="Lato"/>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15"/>
        <p:cNvGrpSpPr/>
        <p:nvPr/>
      </p:nvGrpSpPr>
      <p:grpSpPr>
        <a:xfrm>
          <a:off x="0" y="0"/>
          <a:ext cx="0" cy="0"/>
          <a:chOff x="0" y="0"/>
          <a:chExt cx="0" cy="0"/>
        </a:xfrm>
      </p:grpSpPr>
      <p:sp>
        <p:nvSpPr>
          <p:cNvPr id="216" name="Google Shape;216;p23"/>
          <p:cNvSpPr txBox="1">
            <a:spLocks noGrp="1"/>
          </p:cNvSpPr>
          <p:nvPr>
            <p:ph type="title"/>
          </p:nvPr>
        </p:nvSpPr>
        <p:spPr>
          <a:xfrm>
            <a:off x="2080200" y="438175"/>
            <a:ext cx="49836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u="sng"/>
              <a:t>Overview of Controversy</a:t>
            </a:r>
            <a:endParaRPr sz="3000" u="sng"/>
          </a:p>
        </p:txBody>
      </p:sp>
      <p:sp>
        <p:nvSpPr>
          <p:cNvPr id="217" name="Google Shape;217;p23"/>
          <p:cNvSpPr txBox="1">
            <a:spLocks noGrp="1"/>
          </p:cNvSpPr>
          <p:nvPr>
            <p:ph type="body" idx="1"/>
          </p:nvPr>
        </p:nvSpPr>
        <p:spPr>
          <a:xfrm>
            <a:off x="461925" y="1567550"/>
            <a:ext cx="3883500" cy="2911200"/>
          </a:xfrm>
          <a:prstGeom prst="rect">
            <a:avLst/>
          </a:prstGeom>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3600"/>
              <a:t>SIDE 1</a:t>
            </a:r>
            <a:endParaRPr sz="3600"/>
          </a:p>
          <a:p>
            <a:pPr marL="0" lvl="0" indent="0" algn="ctr" rtl="0">
              <a:spcBef>
                <a:spcPts val="1600"/>
              </a:spcBef>
              <a:spcAft>
                <a:spcPts val="0"/>
              </a:spcAft>
              <a:buNone/>
            </a:pPr>
            <a:endParaRPr sz="2400"/>
          </a:p>
          <a:p>
            <a:pPr marL="0" lvl="0" indent="0" algn="ctr" rtl="0">
              <a:spcBef>
                <a:spcPts val="1600"/>
              </a:spcBef>
              <a:spcAft>
                <a:spcPts val="1600"/>
              </a:spcAft>
              <a:buNone/>
            </a:pPr>
            <a:r>
              <a:rPr lang="en" sz="2400"/>
              <a:t>Argument for solar power</a:t>
            </a:r>
            <a:endParaRPr sz="2400"/>
          </a:p>
        </p:txBody>
      </p:sp>
      <p:sp>
        <p:nvSpPr>
          <p:cNvPr id="218" name="Google Shape;218;p23"/>
          <p:cNvSpPr txBox="1">
            <a:spLocks noGrp="1"/>
          </p:cNvSpPr>
          <p:nvPr>
            <p:ph type="body" idx="2"/>
          </p:nvPr>
        </p:nvSpPr>
        <p:spPr>
          <a:xfrm>
            <a:off x="4572001" y="1567550"/>
            <a:ext cx="3883500" cy="2911200"/>
          </a:xfrm>
          <a:prstGeom prst="rect">
            <a:avLst/>
          </a:prstGeom>
          <a:ln w="9525" cap="flat" cmpd="sng">
            <a:solidFill>
              <a:srgbClr val="FFFFFF"/>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 sz="3600"/>
              <a:t>SIDE 2</a:t>
            </a:r>
            <a:endParaRPr sz="3600"/>
          </a:p>
          <a:p>
            <a:pPr marL="0" lvl="0" indent="0" algn="ctr" rtl="0">
              <a:spcBef>
                <a:spcPts val="1600"/>
              </a:spcBef>
              <a:spcAft>
                <a:spcPts val="0"/>
              </a:spcAft>
              <a:buNone/>
            </a:pPr>
            <a:endParaRPr sz="2400"/>
          </a:p>
          <a:p>
            <a:pPr marL="0" lvl="0" indent="0" algn="ctr" rtl="0">
              <a:spcBef>
                <a:spcPts val="1600"/>
              </a:spcBef>
              <a:spcAft>
                <a:spcPts val="1600"/>
              </a:spcAft>
              <a:buNone/>
            </a:pPr>
            <a:r>
              <a:rPr lang="en" sz="2400"/>
              <a:t>Argument against the use of solar power</a:t>
            </a:r>
            <a:endParaRPr sz="240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22"/>
        <p:cNvGrpSpPr/>
        <p:nvPr/>
      </p:nvGrpSpPr>
      <p:grpSpPr>
        <a:xfrm>
          <a:off x="0" y="0"/>
          <a:ext cx="0" cy="0"/>
          <a:chOff x="0" y="0"/>
          <a:chExt cx="0" cy="0"/>
        </a:xfrm>
      </p:grpSpPr>
      <p:pic>
        <p:nvPicPr>
          <p:cNvPr id="223" name="Google Shape;223;p24"/>
          <p:cNvPicPr preferRelativeResize="0"/>
          <p:nvPr/>
        </p:nvPicPr>
        <p:blipFill rotWithShape="1">
          <a:blip r:embed="rId3">
            <a:alphaModFix/>
          </a:blip>
          <a:srcRect l="16667" r="16661"/>
          <a:stretch/>
        </p:blipFill>
        <p:spPr>
          <a:xfrm>
            <a:off x="3047650" y="0"/>
            <a:ext cx="6096300" cy="5143500"/>
          </a:xfrm>
          <a:prstGeom prst="rect">
            <a:avLst/>
          </a:prstGeom>
          <a:noFill/>
          <a:ln>
            <a:noFill/>
          </a:ln>
        </p:spPr>
      </p:pic>
      <p:sp>
        <p:nvSpPr>
          <p:cNvPr id="224" name="Google Shape;224;p24"/>
          <p:cNvSpPr txBox="1">
            <a:spLocks noGrp="1"/>
          </p:cNvSpPr>
          <p:nvPr>
            <p:ph type="title"/>
          </p:nvPr>
        </p:nvSpPr>
        <p:spPr>
          <a:xfrm>
            <a:off x="294300" y="243250"/>
            <a:ext cx="2566200" cy="892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 u="sng"/>
              <a:t>The Affirmative: Renewability</a:t>
            </a:r>
            <a:endParaRPr u="sng"/>
          </a:p>
        </p:txBody>
      </p:sp>
      <p:sp>
        <p:nvSpPr>
          <p:cNvPr id="225" name="Google Shape;225;p24"/>
          <p:cNvSpPr txBox="1">
            <a:spLocks noGrp="1"/>
          </p:cNvSpPr>
          <p:nvPr>
            <p:ph type="body" idx="1"/>
          </p:nvPr>
        </p:nvSpPr>
        <p:spPr>
          <a:xfrm>
            <a:off x="0" y="1064675"/>
            <a:ext cx="2860500" cy="3550800"/>
          </a:xfrm>
          <a:prstGeom prst="rect">
            <a:avLst/>
          </a:prstGeom>
        </p:spPr>
        <p:txBody>
          <a:bodyPr spcFirstLastPara="1" wrap="square" lIns="91425" tIns="91425" rIns="91425" bIns="91425" anchor="t" anchorCtr="0">
            <a:noAutofit/>
          </a:bodyPr>
          <a:lstStyle/>
          <a:p>
            <a:pPr marL="457200" lvl="0" indent="-349250" algn="l" rtl="0">
              <a:spcBef>
                <a:spcPts val="0"/>
              </a:spcBef>
              <a:spcAft>
                <a:spcPts val="0"/>
              </a:spcAft>
              <a:buSzPts val="1900"/>
              <a:buChar char="●"/>
            </a:pPr>
            <a:r>
              <a:rPr lang="en" sz="1900"/>
              <a:t>The sun provides a long-term energy source (5 billion years) </a:t>
            </a:r>
            <a:endParaRPr sz="1900"/>
          </a:p>
          <a:p>
            <a:pPr marL="457200" lvl="0" indent="-349250" algn="l" rtl="0">
              <a:spcBef>
                <a:spcPts val="0"/>
              </a:spcBef>
              <a:spcAft>
                <a:spcPts val="0"/>
              </a:spcAft>
              <a:buSzPts val="1900"/>
              <a:buChar char="●"/>
            </a:pPr>
            <a:r>
              <a:rPr lang="en" sz="1900"/>
              <a:t>The sun shines on all parts of the globe making solar power global</a:t>
            </a:r>
            <a:endParaRPr sz="1900"/>
          </a:p>
          <a:p>
            <a:pPr marL="457200" lvl="0" indent="-349250" algn="l" rtl="0">
              <a:spcBef>
                <a:spcPts val="0"/>
              </a:spcBef>
              <a:spcAft>
                <a:spcPts val="0"/>
              </a:spcAft>
              <a:buSzPts val="1900"/>
              <a:buChar char="●"/>
            </a:pPr>
            <a:r>
              <a:rPr lang="en" sz="1900"/>
              <a:t>Ability to work when partly cloudy</a:t>
            </a:r>
            <a:endParaRPr sz="1900"/>
          </a:p>
          <a:p>
            <a:pPr marL="0" lvl="0" indent="0" algn="l" rtl="0">
              <a:spcBef>
                <a:spcPts val="1600"/>
              </a:spcBef>
              <a:spcAft>
                <a:spcPts val="0"/>
              </a:spcAft>
              <a:buNone/>
            </a:pPr>
            <a:endParaRPr sz="1800"/>
          </a:p>
          <a:p>
            <a:pPr marL="0" lvl="0" indent="0" algn="l" rtl="0">
              <a:spcBef>
                <a:spcPts val="1600"/>
              </a:spcBef>
              <a:spcAft>
                <a:spcPts val="1600"/>
              </a:spcAft>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29"/>
        <p:cNvGrpSpPr/>
        <p:nvPr/>
      </p:nvGrpSpPr>
      <p:grpSpPr>
        <a:xfrm>
          <a:off x="0" y="0"/>
          <a:ext cx="0" cy="0"/>
          <a:chOff x="0" y="0"/>
          <a:chExt cx="0" cy="0"/>
        </a:xfrm>
      </p:grpSpPr>
      <p:sp>
        <p:nvSpPr>
          <p:cNvPr id="230" name="Google Shape;230;p25"/>
          <p:cNvSpPr txBox="1">
            <a:spLocks noGrp="1"/>
          </p:cNvSpPr>
          <p:nvPr>
            <p:ph type="title"/>
          </p:nvPr>
        </p:nvSpPr>
        <p:spPr>
          <a:xfrm>
            <a:off x="826675" y="73950"/>
            <a:ext cx="7038900" cy="9141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FFFFFF"/>
                </a:solidFill>
                <a:latin typeface="Times New Roman"/>
                <a:ea typeface="Times New Roman"/>
                <a:cs typeface="Times New Roman"/>
                <a:sym typeface="Times New Roman"/>
              </a:rPr>
              <a:t>This map shows the concentration of potential solar power as a resource and solar photovoltaics in the US. </a:t>
            </a:r>
            <a:endParaRPr>
              <a:solidFill>
                <a:srgbClr val="FFFFFF"/>
              </a:solidFill>
              <a:latin typeface="Times New Roman"/>
              <a:ea typeface="Times New Roman"/>
              <a:cs typeface="Times New Roman"/>
              <a:sym typeface="Times New Roman"/>
            </a:endParaRPr>
          </a:p>
        </p:txBody>
      </p:sp>
      <p:pic>
        <p:nvPicPr>
          <p:cNvPr id="231" name="Google Shape;231;p25"/>
          <p:cNvPicPr preferRelativeResize="0"/>
          <p:nvPr/>
        </p:nvPicPr>
        <p:blipFill>
          <a:blip r:embed="rId3">
            <a:alphaModFix/>
          </a:blip>
          <a:stretch>
            <a:fillRect/>
          </a:stretch>
        </p:blipFill>
        <p:spPr>
          <a:xfrm>
            <a:off x="703125" y="988050"/>
            <a:ext cx="6291102" cy="4071148"/>
          </a:xfrm>
          <a:prstGeom prst="rect">
            <a:avLst/>
          </a:prstGeom>
          <a:noFill/>
          <a:ln>
            <a:noFill/>
          </a:ln>
        </p:spPr>
      </p:pic>
      <p:sp>
        <p:nvSpPr>
          <p:cNvPr id="232" name="Google Shape;232;p25"/>
          <p:cNvSpPr txBox="1"/>
          <p:nvPr/>
        </p:nvSpPr>
        <p:spPr>
          <a:xfrm>
            <a:off x="7163000" y="2216975"/>
            <a:ext cx="1830000" cy="1853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800">
                <a:solidFill>
                  <a:srgbClr val="FFFFFF"/>
                </a:solidFill>
                <a:latin typeface="Lato"/>
                <a:ea typeface="Lato"/>
                <a:cs typeface="Lato"/>
                <a:sym typeface="Lato"/>
              </a:rPr>
              <a:t>Map from NREL:</a:t>
            </a:r>
            <a:endParaRPr sz="1800">
              <a:solidFill>
                <a:srgbClr val="FFFFFF"/>
              </a:solidFill>
              <a:latin typeface="Lato"/>
              <a:ea typeface="Lato"/>
              <a:cs typeface="Lato"/>
              <a:sym typeface="Lato"/>
            </a:endParaRPr>
          </a:p>
          <a:p>
            <a:pPr marL="0" lvl="0" indent="0" algn="l" rtl="0">
              <a:spcBef>
                <a:spcPts val="0"/>
              </a:spcBef>
              <a:spcAft>
                <a:spcPts val="0"/>
              </a:spcAft>
              <a:buNone/>
            </a:pPr>
            <a:endParaRPr sz="1800">
              <a:solidFill>
                <a:srgbClr val="FFFFFF"/>
              </a:solidFill>
              <a:latin typeface="Lato"/>
              <a:ea typeface="Lato"/>
              <a:cs typeface="Lato"/>
              <a:sym typeface="Lato"/>
            </a:endParaRPr>
          </a:p>
          <a:p>
            <a:pPr marL="0" lvl="0" indent="0" algn="l" rtl="0">
              <a:spcBef>
                <a:spcPts val="0"/>
              </a:spcBef>
              <a:spcAft>
                <a:spcPts val="0"/>
              </a:spcAft>
              <a:buNone/>
            </a:pPr>
            <a:r>
              <a:rPr lang="en" sz="1800">
                <a:solidFill>
                  <a:srgbClr val="FFFFFF"/>
                </a:solidFill>
                <a:latin typeface="Lato"/>
                <a:ea typeface="Lato"/>
                <a:cs typeface="Lato"/>
                <a:sym typeface="Lato"/>
              </a:rPr>
              <a:t>National Renewable Energy Laboratory</a:t>
            </a:r>
            <a:endParaRPr sz="1800">
              <a:solidFill>
                <a:srgbClr val="FFFFFF"/>
              </a:solidFill>
              <a:latin typeface="Lato"/>
              <a:ea typeface="Lato"/>
              <a:cs typeface="Lato"/>
              <a:sym typeface="Lato"/>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36"/>
        <p:cNvGrpSpPr/>
        <p:nvPr/>
      </p:nvGrpSpPr>
      <p:grpSpPr>
        <a:xfrm>
          <a:off x="0" y="0"/>
          <a:ext cx="0" cy="0"/>
          <a:chOff x="0" y="0"/>
          <a:chExt cx="0" cy="0"/>
        </a:xfrm>
      </p:grpSpPr>
      <p:sp>
        <p:nvSpPr>
          <p:cNvPr id="237" name="Google Shape;237;p26"/>
          <p:cNvSpPr txBox="1">
            <a:spLocks noGrp="1"/>
          </p:cNvSpPr>
          <p:nvPr>
            <p:ph type="body" idx="1"/>
          </p:nvPr>
        </p:nvSpPr>
        <p:spPr>
          <a:xfrm>
            <a:off x="549650" y="3610725"/>
            <a:ext cx="7482900" cy="13422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2400"/>
              <a:t>Graph is based on values from Meteonorm. Meteonorm is a solar radiation data source and the standard database in relation to solar energy.</a:t>
            </a:r>
            <a:endParaRPr sz="2400"/>
          </a:p>
        </p:txBody>
      </p:sp>
      <p:pic>
        <p:nvPicPr>
          <p:cNvPr id="238" name="Google Shape;238;p26"/>
          <p:cNvPicPr preferRelativeResize="0"/>
          <p:nvPr/>
        </p:nvPicPr>
        <p:blipFill>
          <a:blip r:embed="rId3">
            <a:alphaModFix/>
          </a:blip>
          <a:stretch>
            <a:fillRect/>
          </a:stretch>
        </p:blipFill>
        <p:spPr>
          <a:xfrm>
            <a:off x="1715012" y="101450"/>
            <a:ext cx="5713975" cy="3415674"/>
          </a:xfrm>
          <a:prstGeom prst="rect">
            <a:avLst/>
          </a:prstGeom>
          <a:noFill/>
          <a:ln>
            <a:noFill/>
          </a:ln>
        </p:spPr>
      </p:pic>
      <p:sp>
        <p:nvSpPr>
          <p:cNvPr id="239" name="Google Shape;239;p26"/>
          <p:cNvSpPr txBox="1"/>
          <p:nvPr/>
        </p:nvSpPr>
        <p:spPr>
          <a:xfrm>
            <a:off x="8032550" y="4401025"/>
            <a:ext cx="1030500" cy="6840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a:solidFill>
                  <a:srgbClr val="FFFFFF"/>
                </a:solidFill>
                <a:latin typeface="Lato"/>
                <a:ea typeface="Lato"/>
                <a:cs typeface="Lato"/>
                <a:sym typeface="Lato"/>
              </a:rPr>
              <a:t>The Green Empire 2016</a:t>
            </a:r>
            <a:endParaRPr>
              <a:solidFill>
                <a:srgbClr val="FFFFFF"/>
              </a:solidFill>
              <a:latin typeface="Lato"/>
              <a:ea typeface="Lato"/>
              <a:cs typeface="Lato"/>
              <a:sym typeface="Lato"/>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3"/>
        <p:cNvGrpSpPr/>
        <p:nvPr/>
      </p:nvGrpSpPr>
      <p:grpSpPr>
        <a:xfrm>
          <a:off x="0" y="0"/>
          <a:ext cx="0" cy="0"/>
          <a:chOff x="0" y="0"/>
          <a:chExt cx="0" cy="0"/>
        </a:xfrm>
      </p:grpSpPr>
      <p:sp>
        <p:nvSpPr>
          <p:cNvPr id="244" name="Google Shape;244;p27"/>
          <p:cNvSpPr txBox="1">
            <a:spLocks noGrp="1"/>
          </p:cNvSpPr>
          <p:nvPr>
            <p:ph type="title"/>
          </p:nvPr>
        </p:nvSpPr>
        <p:spPr>
          <a:xfrm>
            <a:off x="1380350" y="835100"/>
            <a:ext cx="6419700" cy="15504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b="1"/>
              <a:t>Follow-up to the World Energy Map </a:t>
            </a:r>
            <a:endParaRPr b="1"/>
          </a:p>
        </p:txBody>
      </p:sp>
      <p:sp>
        <p:nvSpPr>
          <p:cNvPr id="245" name="Google Shape;245;p27"/>
          <p:cNvSpPr txBox="1">
            <a:spLocks noGrp="1"/>
          </p:cNvSpPr>
          <p:nvPr>
            <p:ph type="body" idx="1"/>
          </p:nvPr>
        </p:nvSpPr>
        <p:spPr>
          <a:xfrm>
            <a:off x="521675" y="1914675"/>
            <a:ext cx="2436000" cy="1967400"/>
          </a:xfrm>
          <a:prstGeom prst="rect">
            <a:avLst/>
          </a:prstGeom>
        </p:spPr>
        <p:txBody>
          <a:bodyPr spcFirstLastPara="1" wrap="square" lIns="91425" tIns="91425" rIns="91425" bIns="91425" anchor="t" anchorCtr="0">
            <a:noAutofit/>
          </a:bodyPr>
          <a:lstStyle/>
          <a:p>
            <a:pPr marL="457200" lvl="0" indent="-381000" algn="ctr" rtl="0">
              <a:spcBef>
                <a:spcPts val="0"/>
              </a:spcBef>
              <a:spcAft>
                <a:spcPts val="0"/>
              </a:spcAft>
              <a:buSzPts val="2400"/>
              <a:buChar char="●"/>
            </a:pPr>
            <a:r>
              <a:rPr lang="en" sz="2400"/>
              <a:t>More potential solar energy is close to the equator</a:t>
            </a:r>
            <a:endParaRPr sz="2400"/>
          </a:p>
        </p:txBody>
      </p:sp>
      <p:sp>
        <p:nvSpPr>
          <p:cNvPr id="246" name="Google Shape;246;p27"/>
          <p:cNvSpPr txBox="1">
            <a:spLocks noGrp="1"/>
          </p:cNvSpPr>
          <p:nvPr>
            <p:ph type="body" idx="2"/>
          </p:nvPr>
        </p:nvSpPr>
        <p:spPr>
          <a:xfrm>
            <a:off x="3238926" y="2329925"/>
            <a:ext cx="2436000" cy="1967400"/>
          </a:xfrm>
          <a:prstGeom prst="rect">
            <a:avLst/>
          </a:prstGeom>
        </p:spPr>
        <p:txBody>
          <a:bodyPr spcFirstLastPara="1" wrap="square" lIns="91425" tIns="91425" rIns="91425" bIns="91425" anchor="t" anchorCtr="0">
            <a:noAutofit/>
          </a:bodyPr>
          <a:lstStyle/>
          <a:p>
            <a:pPr marL="457200" lvl="0" indent="-381000" algn="ctr" rtl="0">
              <a:spcBef>
                <a:spcPts val="0"/>
              </a:spcBef>
              <a:spcAft>
                <a:spcPts val="0"/>
              </a:spcAft>
              <a:buSzPts val="2400"/>
              <a:buChar char="●"/>
            </a:pPr>
            <a:r>
              <a:rPr lang="en" sz="2400"/>
              <a:t>Solar Flux: rays hitting per kilowatt hour</a:t>
            </a:r>
            <a:endParaRPr sz="2400"/>
          </a:p>
        </p:txBody>
      </p:sp>
      <p:sp>
        <p:nvSpPr>
          <p:cNvPr id="247" name="Google Shape;247;p27"/>
          <p:cNvSpPr txBox="1">
            <a:spLocks noGrp="1"/>
          </p:cNvSpPr>
          <p:nvPr>
            <p:ph type="body" idx="3"/>
          </p:nvPr>
        </p:nvSpPr>
        <p:spPr>
          <a:xfrm>
            <a:off x="6187178" y="1588050"/>
            <a:ext cx="2436000" cy="1967400"/>
          </a:xfrm>
          <a:prstGeom prst="rect">
            <a:avLst/>
          </a:prstGeom>
        </p:spPr>
        <p:txBody>
          <a:bodyPr spcFirstLastPara="1" wrap="square" lIns="91425" tIns="91425" rIns="91425" bIns="91425" anchor="t" anchorCtr="0">
            <a:noAutofit/>
          </a:bodyPr>
          <a:lstStyle/>
          <a:p>
            <a:pPr marL="457200" lvl="0" indent="-381000" algn="ctr" rtl="0">
              <a:spcBef>
                <a:spcPts val="0"/>
              </a:spcBef>
              <a:spcAft>
                <a:spcPts val="0"/>
              </a:spcAft>
              <a:buSzPts val="2400"/>
              <a:buChar char="●"/>
            </a:pPr>
            <a:r>
              <a:rPr lang="en" sz="2400"/>
              <a:t>Solar radiation is dependent upon cloud coverage and the angle of the sun</a:t>
            </a:r>
            <a:endParaRPr sz="240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1"/>
        <p:cNvGrpSpPr/>
        <p:nvPr/>
      </p:nvGrpSpPr>
      <p:grpSpPr>
        <a:xfrm>
          <a:off x="0" y="0"/>
          <a:ext cx="0" cy="0"/>
          <a:chOff x="0" y="0"/>
          <a:chExt cx="0" cy="0"/>
        </a:xfrm>
      </p:grpSpPr>
      <p:sp>
        <p:nvSpPr>
          <p:cNvPr id="252" name="Google Shape;252;p28"/>
          <p:cNvSpPr txBox="1">
            <a:spLocks noGrp="1"/>
          </p:cNvSpPr>
          <p:nvPr>
            <p:ph type="title"/>
          </p:nvPr>
        </p:nvSpPr>
        <p:spPr>
          <a:xfrm>
            <a:off x="363750" y="554850"/>
            <a:ext cx="3855900" cy="4033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u="sng"/>
              <a:t>Solar Energy Compared to the Demand</a:t>
            </a:r>
            <a:endParaRPr u="sng"/>
          </a:p>
        </p:txBody>
      </p:sp>
      <p:sp>
        <p:nvSpPr>
          <p:cNvPr id="253" name="Google Shape;253;p28"/>
          <p:cNvSpPr txBox="1">
            <a:spLocks noGrp="1"/>
          </p:cNvSpPr>
          <p:nvPr>
            <p:ph type="body" idx="1"/>
          </p:nvPr>
        </p:nvSpPr>
        <p:spPr>
          <a:xfrm>
            <a:off x="4947374" y="554850"/>
            <a:ext cx="3855900" cy="4033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 sz="2400">
                <a:solidFill>
                  <a:schemeClr val="dk1"/>
                </a:solidFill>
              </a:rPr>
              <a:t>There are about 3850 ZJ (zettajoules) available in total. The worldwide energy consumption is about 0.50 ZJ. </a:t>
            </a:r>
            <a:endParaRPr sz="2400">
              <a:solidFill>
                <a:schemeClr val="dk1"/>
              </a:solidFill>
            </a:endParaRPr>
          </a:p>
          <a:p>
            <a:pPr marL="0" lvl="0" indent="0" algn="ctr" rtl="0">
              <a:spcBef>
                <a:spcPts val="1600"/>
              </a:spcBef>
              <a:spcAft>
                <a:spcPts val="1600"/>
              </a:spcAft>
              <a:buNone/>
            </a:pPr>
            <a:r>
              <a:rPr lang="en" sz="2400">
                <a:solidFill>
                  <a:schemeClr val="dk1"/>
                </a:solidFill>
              </a:rPr>
              <a:t>This means that we have enough solar radiation to fit our consumption needs!</a:t>
            </a:r>
            <a:endParaRPr sz="2400">
              <a:solidFill>
                <a:schemeClr val="dk1"/>
              </a:solidFil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pic>
        <p:nvPicPr>
          <p:cNvPr id="258" name="Google Shape;258;p29"/>
          <p:cNvPicPr preferRelativeResize="0"/>
          <p:nvPr/>
        </p:nvPicPr>
        <p:blipFill rotWithShape="1">
          <a:blip r:embed="rId3">
            <a:alphaModFix/>
          </a:blip>
          <a:srcRect l="27708" r="27708"/>
          <a:stretch/>
        </p:blipFill>
        <p:spPr>
          <a:xfrm>
            <a:off x="0" y="0"/>
            <a:ext cx="4280450" cy="5143500"/>
          </a:xfrm>
          <a:prstGeom prst="rect">
            <a:avLst/>
          </a:prstGeom>
          <a:noFill/>
          <a:ln>
            <a:noFill/>
          </a:ln>
        </p:spPr>
      </p:pic>
      <p:sp>
        <p:nvSpPr>
          <p:cNvPr id="259" name="Google Shape;259;p29"/>
          <p:cNvSpPr txBox="1">
            <a:spLocks noGrp="1"/>
          </p:cNvSpPr>
          <p:nvPr>
            <p:ph type="title"/>
          </p:nvPr>
        </p:nvSpPr>
        <p:spPr>
          <a:xfrm>
            <a:off x="4771875" y="648500"/>
            <a:ext cx="4202100" cy="12969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sz="3000" u="sng"/>
              <a:t>Electricity and Cost</a:t>
            </a:r>
            <a:r>
              <a:rPr lang="en" sz="3000"/>
              <a:t> </a:t>
            </a:r>
            <a:endParaRPr sz="3000"/>
          </a:p>
        </p:txBody>
      </p:sp>
      <p:sp>
        <p:nvSpPr>
          <p:cNvPr id="260" name="Google Shape;260;p29"/>
          <p:cNvSpPr txBox="1">
            <a:spLocks noGrp="1"/>
          </p:cNvSpPr>
          <p:nvPr>
            <p:ph type="body" idx="1"/>
          </p:nvPr>
        </p:nvSpPr>
        <p:spPr>
          <a:xfrm>
            <a:off x="4572000" y="2235925"/>
            <a:ext cx="4080600" cy="2273700"/>
          </a:xfrm>
          <a:prstGeom prst="rect">
            <a:avLst/>
          </a:prstGeom>
        </p:spPr>
        <p:txBody>
          <a:bodyPr spcFirstLastPara="1" wrap="square" lIns="91425" tIns="91425" rIns="91425" bIns="91425" anchor="t" anchorCtr="0">
            <a:noAutofit/>
          </a:bodyPr>
          <a:lstStyle/>
          <a:p>
            <a:pPr marL="457200" lvl="0" indent="-355600" algn="l" rtl="0">
              <a:spcBef>
                <a:spcPts val="0"/>
              </a:spcBef>
              <a:spcAft>
                <a:spcPts val="0"/>
              </a:spcAft>
              <a:buSzPts val="2000"/>
              <a:buChar char="●"/>
            </a:pPr>
            <a:r>
              <a:rPr lang="en" sz="2000"/>
              <a:t>Creates return investment </a:t>
            </a:r>
            <a:endParaRPr sz="2000"/>
          </a:p>
          <a:p>
            <a:pPr marL="457200" lvl="0" indent="-355600" algn="l" rtl="0">
              <a:spcBef>
                <a:spcPts val="0"/>
              </a:spcBef>
              <a:spcAft>
                <a:spcPts val="0"/>
              </a:spcAft>
              <a:buSzPts val="2000"/>
              <a:buChar char="●"/>
            </a:pPr>
            <a:r>
              <a:rPr lang="en" sz="2000"/>
              <a:t>Potential to be one of the most efficient energy sources</a:t>
            </a:r>
            <a:endParaRPr sz="2000"/>
          </a:p>
          <a:p>
            <a:pPr marL="457200" lvl="0" indent="-355600" algn="l" rtl="0">
              <a:spcBef>
                <a:spcPts val="0"/>
              </a:spcBef>
              <a:spcAft>
                <a:spcPts val="0"/>
              </a:spcAft>
              <a:buSzPts val="2000"/>
              <a:buChar char="●"/>
            </a:pPr>
            <a:r>
              <a:rPr lang="en" sz="2000"/>
              <a:t>Wide range of electrical uses. </a:t>
            </a:r>
            <a:endParaRPr sz="2000"/>
          </a:p>
          <a:p>
            <a:pPr marL="457200" lvl="0" indent="-355600" algn="l" rtl="0">
              <a:spcBef>
                <a:spcPts val="0"/>
              </a:spcBef>
              <a:spcAft>
                <a:spcPts val="0"/>
              </a:spcAft>
              <a:buSzPts val="2000"/>
              <a:buChar char="●"/>
            </a:pPr>
            <a:r>
              <a:rPr lang="en" sz="2000"/>
              <a:t>Conversion rates of electricity are growing by the year.</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64"/>
        <p:cNvGrpSpPr/>
        <p:nvPr/>
      </p:nvGrpSpPr>
      <p:grpSpPr>
        <a:xfrm>
          <a:off x="0" y="0"/>
          <a:ext cx="0" cy="0"/>
          <a:chOff x="0" y="0"/>
          <a:chExt cx="0" cy="0"/>
        </a:xfrm>
      </p:grpSpPr>
      <p:sp>
        <p:nvSpPr>
          <p:cNvPr id="265" name="Google Shape;265;p30"/>
          <p:cNvSpPr txBox="1">
            <a:spLocks noGrp="1"/>
          </p:cNvSpPr>
          <p:nvPr>
            <p:ph type="title"/>
          </p:nvPr>
        </p:nvSpPr>
        <p:spPr>
          <a:xfrm>
            <a:off x="647225" y="195425"/>
            <a:ext cx="3039600" cy="4632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u="sng"/>
              <a:t>Clean</a:t>
            </a:r>
            <a:endParaRPr u="sng"/>
          </a:p>
        </p:txBody>
      </p:sp>
      <p:sp>
        <p:nvSpPr>
          <p:cNvPr id="266" name="Google Shape;266;p30"/>
          <p:cNvSpPr txBox="1">
            <a:spLocks noGrp="1"/>
          </p:cNvSpPr>
          <p:nvPr>
            <p:ph type="body" idx="1"/>
          </p:nvPr>
        </p:nvSpPr>
        <p:spPr>
          <a:xfrm>
            <a:off x="291950" y="568550"/>
            <a:ext cx="3039600" cy="3863100"/>
          </a:xfrm>
          <a:prstGeom prst="rect">
            <a:avLst/>
          </a:prstGeom>
        </p:spPr>
        <p:txBody>
          <a:bodyPr spcFirstLastPara="1" wrap="square" lIns="91425" tIns="91425" rIns="91425" bIns="91425" anchor="t" anchorCtr="0">
            <a:noAutofit/>
          </a:bodyPr>
          <a:lstStyle/>
          <a:p>
            <a:pPr marL="457200" lvl="0" indent="-355600" algn="l" rtl="0">
              <a:spcBef>
                <a:spcPts val="0"/>
              </a:spcBef>
              <a:spcAft>
                <a:spcPts val="0"/>
              </a:spcAft>
              <a:buSzPts val="2000"/>
              <a:buChar char="●"/>
            </a:pPr>
            <a:r>
              <a:rPr lang="en" sz="2000">
                <a:solidFill>
                  <a:schemeClr val="dk1"/>
                </a:solidFill>
              </a:rPr>
              <a:t>Little to no noise pollution generated after installation </a:t>
            </a:r>
            <a:endParaRPr sz="2000">
              <a:solidFill>
                <a:schemeClr val="dk1"/>
              </a:solidFill>
            </a:endParaRPr>
          </a:p>
          <a:p>
            <a:pPr marL="457200" lvl="0" indent="-355600" algn="l" rtl="0">
              <a:spcBef>
                <a:spcPts val="0"/>
              </a:spcBef>
              <a:spcAft>
                <a:spcPts val="0"/>
              </a:spcAft>
              <a:buSzPts val="2000"/>
              <a:buChar char="●"/>
            </a:pPr>
            <a:r>
              <a:rPr lang="en" sz="2000">
                <a:solidFill>
                  <a:schemeClr val="dk1"/>
                </a:solidFill>
              </a:rPr>
              <a:t>Cuts down on pollution caused by other forms of energy - such as non-renewables</a:t>
            </a:r>
            <a:endParaRPr sz="2000">
              <a:solidFill>
                <a:schemeClr val="dk1"/>
              </a:solidFill>
            </a:endParaRPr>
          </a:p>
          <a:p>
            <a:pPr marL="457200" lvl="0" indent="-355600" algn="l" rtl="0">
              <a:spcBef>
                <a:spcPts val="0"/>
              </a:spcBef>
              <a:spcAft>
                <a:spcPts val="0"/>
              </a:spcAft>
              <a:buSzPts val="2000"/>
              <a:buChar char="●"/>
            </a:pPr>
            <a:r>
              <a:rPr lang="en" sz="2000" b="1">
                <a:solidFill>
                  <a:schemeClr val="dk1"/>
                </a:solidFill>
                <a:highlight>
                  <a:srgbClr val="D9EAD3"/>
                </a:highlight>
              </a:rPr>
              <a:t>Drastically</a:t>
            </a:r>
            <a:r>
              <a:rPr lang="en" sz="2000">
                <a:solidFill>
                  <a:schemeClr val="dk1"/>
                </a:solidFill>
                <a:highlight>
                  <a:srgbClr val="D9EAD3"/>
                </a:highlight>
              </a:rPr>
              <a:t> </a:t>
            </a:r>
            <a:r>
              <a:rPr lang="en" sz="2000">
                <a:solidFill>
                  <a:schemeClr val="dk1"/>
                </a:solidFill>
              </a:rPr>
              <a:t>produces less greenhouse gas than the other forms </a:t>
            </a:r>
            <a:endParaRPr sz="2000">
              <a:solidFill>
                <a:schemeClr val="dk1"/>
              </a:solidFill>
            </a:endParaRPr>
          </a:p>
        </p:txBody>
      </p:sp>
      <p:sp>
        <p:nvSpPr>
          <p:cNvPr id="267" name="Google Shape;267;p30"/>
          <p:cNvSpPr/>
          <p:nvPr/>
        </p:nvSpPr>
        <p:spPr>
          <a:xfrm>
            <a:off x="4232750" y="0"/>
            <a:ext cx="4911300" cy="5143500"/>
          </a:xfrm>
          <a:prstGeom prst="parallelogram">
            <a:avLst>
              <a:gd name="adj" fmla="val 25000"/>
            </a:avLst>
          </a:prstGeom>
          <a:solidFill>
            <a:srgbClr val="FFFFFF"/>
          </a:solidFill>
          <a:ln>
            <a:noFill/>
          </a:ln>
          <a:effectLst>
            <a:outerShdw blurRad="50800" dist="38100" algn="tl" rotWithShape="0">
              <a:srgbClr val="000000">
                <a:alpha val="29800"/>
              </a:srgbClr>
            </a:outerShdw>
          </a:effectLst>
        </p:spPr>
        <p:txBody>
          <a:bodyPr spcFirstLastPara="1" wrap="square" lIns="91425" tIns="45700" rIns="91425" bIns="45700" anchor="ctr" anchorCtr="0">
            <a:noAutofit/>
          </a:bodyPr>
          <a:lstStyle/>
          <a:p>
            <a:pPr marL="0" lvl="0" indent="0" algn="l" rtl="0">
              <a:spcBef>
                <a:spcPts val="0"/>
              </a:spcBef>
              <a:spcAft>
                <a:spcPts val="0"/>
              </a:spcAft>
              <a:buNone/>
            </a:pPr>
            <a:endParaRPr/>
          </a:p>
        </p:txBody>
      </p:sp>
      <p:sp>
        <p:nvSpPr>
          <p:cNvPr id="268" name="Google Shape;268;p30"/>
          <p:cNvSpPr/>
          <p:nvPr/>
        </p:nvSpPr>
        <p:spPr>
          <a:xfrm>
            <a:off x="3331550" y="0"/>
            <a:ext cx="5633700" cy="5143500"/>
          </a:xfrm>
          <a:prstGeom prst="parallelogram">
            <a:avLst>
              <a:gd name="adj" fmla="val 24220"/>
            </a:avLst>
          </a:prstGeom>
          <a:solidFill>
            <a:srgbClr val="EEEEEE">
              <a:alpha val="6745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269" name="Google Shape;269;p30"/>
          <p:cNvPicPr preferRelativeResize="0"/>
          <p:nvPr/>
        </p:nvPicPr>
        <p:blipFill rotWithShape="1">
          <a:blip r:embed="rId3">
            <a:alphaModFix/>
          </a:blip>
          <a:srcRect l="9284" r="9276"/>
          <a:stretch/>
        </p:blipFill>
        <p:spPr>
          <a:xfrm>
            <a:off x="3562350" y="0"/>
            <a:ext cx="5581800" cy="5143500"/>
          </a:xfrm>
          <a:prstGeom prst="parallelogram">
            <a:avLst>
              <a:gd name="adj" fmla="val 23683"/>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73"/>
        <p:cNvGrpSpPr/>
        <p:nvPr/>
      </p:nvGrpSpPr>
      <p:grpSpPr>
        <a:xfrm>
          <a:off x="0" y="0"/>
          <a:ext cx="0" cy="0"/>
          <a:chOff x="0" y="0"/>
          <a:chExt cx="0" cy="0"/>
        </a:xfrm>
      </p:grpSpPr>
      <p:sp>
        <p:nvSpPr>
          <p:cNvPr id="274" name="Google Shape;274;p31"/>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6000" u="sng">
                <a:latin typeface="Lato"/>
                <a:ea typeface="Lato"/>
                <a:cs typeface="Lato"/>
                <a:sym typeface="Lato"/>
              </a:rPr>
              <a:t>Side 2</a:t>
            </a:r>
            <a:endParaRPr sz="6000" u="sng">
              <a:latin typeface="Lato"/>
              <a:ea typeface="Lato"/>
              <a:cs typeface="Lato"/>
              <a:sym typeface="Lato"/>
            </a:endParaRPr>
          </a:p>
        </p:txBody>
      </p:sp>
      <p:sp>
        <p:nvSpPr>
          <p:cNvPr id="275" name="Google Shape;275;p31"/>
          <p:cNvSpPr txBox="1">
            <a:spLocks noGrp="1"/>
          </p:cNvSpPr>
          <p:nvPr>
            <p:ph type="body" idx="1"/>
          </p:nvPr>
        </p:nvSpPr>
        <p:spPr>
          <a:xfrm>
            <a:off x="1052550" y="1905100"/>
            <a:ext cx="7038900" cy="29112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 sz="4800"/>
              <a:t>The argument AGAINST using solar power.</a:t>
            </a:r>
            <a:endParaRPr sz="480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79"/>
        <p:cNvGrpSpPr/>
        <p:nvPr/>
      </p:nvGrpSpPr>
      <p:grpSpPr>
        <a:xfrm>
          <a:off x="0" y="0"/>
          <a:ext cx="0" cy="0"/>
          <a:chOff x="0" y="0"/>
          <a:chExt cx="0" cy="0"/>
        </a:xfrm>
      </p:grpSpPr>
      <p:sp>
        <p:nvSpPr>
          <p:cNvPr id="280" name="Google Shape;280;p32"/>
          <p:cNvSpPr txBox="1">
            <a:spLocks noGrp="1"/>
          </p:cNvSpPr>
          <p:nvPr>
            <p:ph type="title"/>
          </p:nvPr>
        </p:nvSpPr>
        <p:spPr>
          <a:xfrm>
            <a:off x="1190900" y="260500"/>
            <a:ext cx="42990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Case against Solar Power 1</a:t>
            </a:r>
            <a:endParaRPr/>
          </a:p>
          <a:p>
            <a:pPr marL="0" lvl="0" indent="0" algn="l" rtl="0">
              <a:spcBef>
                <a:spcPts val="0"/>
              </a:spcBef>
              <a:spcAft>
                <a:spcPts val="0"/>
              </a:spcAft>
              <a:buNone/>
            </a:pPr>
            <a:r>
              <a:rPr lang="en" b="1"/>
              <a:t>Cost - Initial</a:t>
            </a:r>
            <a:endParaRPr b="1"/>
          </a:p>
        </p:txBody>
      </p:sp>
      <p:sp>
        <p:nvSpPr>
          <p:cNvPr id="281" name="Google Shape;281;p32"/>
          <p:cNvSpPr txBox="1">
            <a:spLocks noGrp="1"/>
          </p:cNvSpPr>
          <p:nvPr>
            <p:ph type="body" idx="1"/>
          </p:nvPr>
        </p:nvSpPr>
        <p:spPr>
          <a:xfrm>
            <a:off x="0" y="1005825"/>
            <a:ext cx="6369300" cy="3520800"/>
          </a:xfrm>
          <a:prstGeom prst="rect">
            <a:avLst/>
          </a:prstGeom>
        </p:spPr>
        <p:txBody>
          <a:bodyPr spcFirstLastPara="1" wrap="square" lIns="91425" tIns="91425" rIns="91425" bIns="91425" anchor="t" anchorCtr="0">
            <a:noAutofit/>
          </a:bodyPr>
          <a:lstStyle/>
          <a:p>
            <a:pPr marL="457200" lvl="0" indent="-336550" algn="l" rtl="0">
              <a:spcBef>
                <a:spcPts val="0"/>
              </a:spcBef>
              <a:spcAft>
                <a:spcPts val="0"/>
              </a:spcAft>
              <a:buSzPts val="1700"/>
              <a:buChar char="●"/>
            </a:pPr>
            <a:r>
              <a:rPr lang="en" sz="1700" b="1"/>
              <a:t>The # 1 thing  people have against solar power is how much it costs</a:t>
            </a:r>
            <a:endParaRPr sz="1700" b="1"/>
          </a:p>
          <a:p>
            <a:pPr marL="457200" lvl="0" indent="-336550" algn="l" rtl="0">
              <a:spcBef>
                <a:spcPts val="0"/>
              </a:spcBef>
              <a:spcAft>
                <a:spcPts val="0"/>
              </a:spcAft>
              <a:buSzPts val="1700"/>
              <a:buChar char="●"/>
            </a:pPr>
            <a:r>
              <a:rPr lang="en" sz="1700" b="1"/>
              <a:t>Popular brand Tesla began to dip their foot in the solar energy conversation. </a:t>
            </a:r>
            <a:endParaRPr sz="1700" b="1"/>
          </a:p>
          <a:p>
            <a:pPr marL="457200" lvl="0" indent="-336550" algn="l" rtl="0">
              <a:spcBef>
                <a:spcPts val="0"/>
              </a:spcBef>
              <a:spcAft>
                <a:spcPts val="0"/>
              </a:spcAft>
              <a:buSzPts val="1700"/>
              <a:buChar char="●"/>
            </a:pPr>
            <a:r>
              <a:rPr lang="en" sz="1700" b="1"/>
              <a:t>They developed SolarGlass, which is solar panels built into roof tiles that provides direct power to your home</a:t>
            </a:r>
            <a:endParaRPr sz="1700" b="1"/>
          </a:p>
          <a:p>
            <a:pPr marL="457200" lvl="0" indent="-336550" algn="l" rtl="0">
              <a:spcBef>
                <a:spcPts val="0"/>
              </a:spcBef>
              <a:spcAft>
                <a:spcPts val="0"/>
              </a:spcAft>
              <a:buSzPts val="1700"/>
              <a:buChar char="●"/>
            </a:pPr>
            <a:r>
              <a:rPr lang="en" sz="1700" b="1"/>
              <a:t>The cost for system was estimated to be about $21.25 per square foot</a:t>
            </a:r>
            <a:endParaRPr sz="1700" b="1"/>
          </a:p>
          <a:p>
            <a:pPr marL="457200" lvl="0" indent="-336550" algn="l" rtl="0">
              <a:spcBef>
                <a:spcPts val="0"/>
              </a:spcBef>
              <a:spcAft>
                <a:spcPts val="0"/>
              </a:spcAft>
              <a:buSzPts val="1700"/>
              <a:buChar char="●"/>
            </a:pPr>
            <a:r>
              <a:rPr lang="en" sz="1700" b="1"/>
              <a:t>This is significantly more expensive than typical roofing.</a:t>
            </a:r>
            <a:endParaRPr sz="1700" b="1"/>
          </a:p>
          <a:p>
            <a:pPr marL="457200" lvl="0" indent="-336550" algn="l" rtl="0">
              <a:spcBef>
                <a:spcPts val="0"/>
              </a:spcBef>
              <a:spcAft>
                <a:spcPts val="0"/>
              </a:spcAft>
              <a:buSzPts val="1700"/>
              <a:buChar char="●"/>
            </a:pPr>
            <a:r>
              <a:rPr lang="en" sz="1700" b="1"/>
              <a:t>However, solar panels are an investment, at first the prices will be staggering, but over time they will pay for themselves and some by the reduction in electricity costs alone. </a:t>
            </a:r>
            <a:endParaRPr sz="1700" b="1"/>
          </a:p>
        </p:txBody>
      </p:sp>
      <p:pic>
        <p:nvPicPr>
          <p:cNvPr id="282" name="Google Shape;282;p32"/>
          <p:cNvPicPr preferRelativeResize="0"/>
          <p:nvPr/>
        </p:nvPicPr>
        <p:blipFill>
          <a:blip r:embed="rId3">
            <a:alphaModFix/>
          </a:blip>
          <a:stretch>
            <a:fillRect/>
          </a:stretch>
        </p:blipFill>
        <p:spPr>
          <a:xfrm>
            <a:off x="6214500" y="202750"/>
            <a:ext cx="2765700" cy="1844030"/>
          </a:xfrm>
          <a:prstGeom prst="rect">
            <a:avLst/>
          </a:prstGeom>
          <a:noFill/>
          <a:ln w="9525" cap="flat" cmpd="sng">
            <a:solidFill>
              <a:schemeClr val="lt1"/>
            </a:solidFill>
            <a:prstDash val="solid"/>
            <a:round/>
            <a:headEnd type="none" w="sm" len="sm"/>
            <a:tailEnd type="none" w="sm" len="sm"/>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sp>
        <p:nvSpPr>
          <p:cNvPr id="287" name="Google Shape;287;p33"/>
          <p:cNvSpPr txBox="1">
            <a:spLocks noGrp="1"/>
          </p:cNvSpPr>
          <p:nvPr>
            <p:ph type="title"/>
          </p:nvPr>
        </p:nvSpPr>
        <p:spPr>
          <a:xfrm>
            <a:off x="1605163" y="245450"/>
            <a:ext cx="59337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3000" u="sng"/>
              <a:t>Construction Cost : Solar Panels</a:t>
            </a:r>
            <a:endParaRPr sz="3000" u="sng"/>
          </a:p>
        </p:txBody>
      </p:sp>
      <p:sp>
        <p:nvSpPr>
          <p:cNvPr id="288" name="Google Shape;288;p33"/>
          <p:cNvSpPr txBox="1">
            <a:spLocks noGrp="1"/>
          </p:cNvSpPr>
          <p:nvPr>
            <p:ph type="body" idx="1"/>
          </p:nvPr>
        </p:nvSpPr>
        <p:spPr>
          <a:xfrm>
            <a:off x="1943250" y="4331225"/>
            <a:ext cx="5747400" cy="3429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sz="1800" b="1">
                <a:solidFill>
                  <a:srgbClr val="FFFFFF"/>
                </a:solidFill>
                <a:latin typeface="Roboto"/>
                <a:ea typeface="Roboto"/>
                <a:cs typeface="Roboto"/>
                <a:sym typeface="Roboto"/>
              </a:rPr>
              <a:t>EnergySage</a:t>
            </a:r>
            <a:r>
              <a:rPr lang="en" sz="1800">
                <a:solidFill>
                  <a:srgbClr val="FFFFFF"/>
                </a:solidFill>
                <a:latin typeface="Roboto"/>
                <a:ea typeface="Roboto"/>
                <a:cs typeface="Roboto"/>
                <a:sym typeface="Roboto"/>
              </a:rPr>
              <a:t> is an online solar financing marketplace</a:t>
            </a:r>
            <a:endParaRPr sz="1800">
              <a:solidFill>
                <a:srgbClr val="FFFFFF"/>
              </a:solidFill>
            </a:endParaRPr>
          </a:p>
        </p:txBody>
      </p:sp>
      <p:pic>
        <p:nvPicPr>
          <p:cNvPr id="289" name="Google Shape;289;p33"/>
          <p:cNvPicPr preferRelativeResize="0"/>
          <p:nvPr/>
        </p:nvPicPr>
        <p:blipFill>
          <a:blip r:embed="rId3">
            <a:alphaModFix/>
          </a:blip>
          <a:stretch>
            <a:fillRect/>
          </a:stretch>
        </p:blipFill>
        <p:spPr>
          <a:xfrm>
            <a:off x="2236375" y="1443825"/>
            <a:ext cx="4671226" cy="2717800"/>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93"/>
        <p:cNvGrpSpPr/>
        <p:nvPr/>
      </p:nvGrpSpPr>
      <p:grpSpPr>
        <a:xfrm>
          <a:off x="0" y="0"/>
          <a:ext cx="0" cy="0"/>
          <a:chOff x="0" y="0"/>
          <a:chExt cx="0" cy="0"/>
        </a:xfrm>
      </p:grpSpPr>
      <p:sp>
        <p:nvSpPr>
          <p:cNvPr id="294" name="Google Shape;294;p34"/>
          <p:cNvSpPr txBox="1">
            <a:spLocks noGrp="1"/>
          </p:cNvSpPr>
          <p:nvPr>
            <p:ph type="title"/>
          </p:nvPr>
        </p:nvSpPr>
        <p:spPr>
          <a:xfrm>
            <a:off x="1279725" y="278275"/>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Case against Solar Power 2</a:t>
            </a:r>
            <a:endParaRPr/>
          </a:p>
          <a:p>
            <a:pPr marL="0" lvl="0" indent="0" algn="l" rtl="0">
              <a:spcBef>
                <a:spcPts val="0"/>
              </a:spcBef>
              <a:spcAft>
                <a:spcPts val="0"/>
              </a:spcAft>
              <a:buNone/>
            </a:pPr>
            <a:r>
              <a:rPr lang="en" b="1"/>
              <a:t>Weather</a:t>
            </a:r>
            <a:endParaRPr/>
          </a:p>
        </p:txBody>
      </p:sp>
      <p:sp>
        <p:nvSpPr>
          <p:cNvPr id="295" name="Google Shape;295;p34"/>
          <p:cNvSpPr txBox="1">
            <a:spLocks noGrp="1"/>
          </p:cNvSpPr>
          <p:nvPr>
            <p:ph type="body" idx="1"/>
          </p:nvPr>
        </p:nvSpPr>
        <p:spPr>
          <a:xfrm>
            <a:off x="223675" y="1248675"/>
            <a:ext cx="5925300" cy="3651000"/>
          </a:xfrm>
          <a:prstGeom prst="rect">
            <a:avLst/>
          </a:prstGeom>
        </p:spPr>
        <p:txBody>
          <a:bodyPr spcFirstLastPara="1" wrap="square" lIns="91425" tIns="91425" rIns="91425" bIns="91425" anchor="t" anchorCtr="0">
            <a:noAutofit/>
          </a:bodyPr>
          <a:lstStyle/>
          <a:p>
            <a:pPr marL="457200" lvl="0" indent="-349250" algn="l" rtl="0">
              <a:spcBef>
                <a:spcPts val="0"/>
              </a:spcBef>
              <a:spcAft>
                <a:spcPts val="0"/>
              </a:spcAft>
              <a:buSzPts val="1900"/>
              <a:buChar char="●"/>
            </a:pPr>
            <a:r>
              <a:rPr lang="en" sz="1900"/>
              <a:t>The next case against solar panels would be the fact that weather is unpredictable.</a:t>
            </a:r>
            <a:endParaRPr sz="1900"/>
          </a:p>
          <a:p>
            <a:pPr marL="457200" lvl="0" indent="-349250" algn="l" rtl="0">
              <a:spcBef>
                <a:spcPts val="0"/>
              </a:spcBef>
              <a:spcAft>
                <a:spcPts val="0"/>
              </a:spcAft>
              <a:buSzPts val="1900"/>
              <a:buChar char="●"/>
            </a:pPr>
            <a:r>
              <a:rPr lang="en" sz="1900"/>
              <a:t>If it is overcast or  dark outside you’re not going to be generating nearly enough power to be sufficient.</a:t>
            </a:r>
            <a:endParaRPr sz="1900"/>
          </a:p>
          <a:p>
            <a:pPr marL="457200" lvl="0" indent="-349250" algn="l" rtl="0">
              <a:spcBef>
                <a:spcPts val="0"/>
              </a:spcBef>
              <a:spcAft>
                <a:spcPts val="0"/>
              </a:spcAft>
              <a:buSzPts val="1900"/>
              <a:buChar char="●"/>
            </a:pPr>
            <a:r>
              <a:rPr lang="en" sz="1900"/>
              <a:t>This reason is why solar energy should be combined with other forms of renewable, or in necessary circumstances,  non-renewable energy.</a:t>
            </a:r>
            <a:endParaRPr sz="1900"/>
          </a:p>
          <a:p>
            <a:pPr marL="457200" lvl="0" indent="-349250" algn="l" rtl="0">
              <a:spcBef>
                <a:spcPts val="0"/>
              </a:spcBef>
              <a:spcAft>
                <a:spcPts val="0"/>
              </a:spcAft>
              <a:buSzPts val="1900"/>
              <a:buChar char="●"/>
            </a:pPr>
            <a:r>
              <a:rPr lang="en" sz="1900"/>
              <a:t>Solar power is a great form of unlimited energy that could cut down on everybody's usage of fossil fuels</a:t>
            </a:r>
            <a:endParaRPr sz="1900"/>
          </a:p>
        </p:txBody>
      </p:sp>
      <p:pic>
        <p:nvPicPr>
          <p:cNvPr id="296" name="Google Shape;296;p34"/>
          <p:cNvPicPr preferRelativeResize="0"/>
          <p:nvPr/>
        </p:nvPicPr>
        <p:blipFill>
          <a:blip r:embed="rId3">
            <a:alphaModFix/>
          </a:blip>
          <a:stretch>
            <a:fillRect/>
          </a:stretch>
        </p:blipFill>
        <p:spPr>
          <a:xfrm>
            <a:off x="6148975" y="1192375"/>
            <a:ext cx="2825950" cy="2825950"/>
          </a:xfrm>
          <a:prstGeom prst="rect">
            <a:avLst/>
          </a:prstGeom>
          <a:noFill/>
          <a:ln w="19050" cap="flat" cmpd="sng">
            <a:solidFill>
              <a:schemeClr val="lt1"/>
            </a:solidFill>
            <a:prstDash val="solid"/>
            <a:round/>
            <a:headEnd type="none" w="sm" len="sm"/>
            <a:tailEnd type="none" w="sm" len="sm"/>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00"/>
        <p:cNvGrpSpPr/>
        <p:nvPr/>
      </p:nvGrpSpPr>
      <p:grpSpPr>
        <a:xfrm>
          <a:off x="0" y="0"/>
          <a:ext cx="0" cy="0"/>
          <a:chOff x="0" y="0"/>
          <a:chExt cx="0" cy="0"/>
        </a:xfrm>
      </p:grpSpPr>
      <p:sp>
        <p:nvSpPr>
          <p:cNvPr id="301" name="Google Shape;301;p35"/>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Case against Solar Power 3</a:t>
            </a:r>
            <a:endParaRPr/>
          </a:p>
          <a:p>
            <a:pPr marL="0" lvl="0" indent="0" algn="l" rtl="0">
              <a:spcBef>
                <a:spcPts val="0"/>
              </a:spcBef>
              <a:spcAft>
                <a:spcPts val="0"/>
              </a:spcAft>
              <a:buNone/>
            </a:pPr>
            <a:r>
              <a:rPr lang="en" b="1"/>
              <a:t>Land Pollution</a:t>
            </a:r>
            <a:endParaRPr/>
          </a:p>
        </p:txBody>
      </p:sp>
      <p:sp>
        <p:nvSpPr>
          <p:cNvPr id="302" name="Google Shape;302;p35"/>
          <p:cNvSpPr txBox="1"/>
          <p:nvPr/>
        </p:nvSpPr>
        <p:spPr>
          <a:xfrm>
            <a:off x="914400" y="2148999"/>
            <a:ext cx="7315200" cy="8535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endParaRPr/>
          </a:p>
        </p:txBody>
      </p:sp>
      <p:sp>
        <p:nvSpPr>
          <p:cNvPr id="303" name="Google Shape;303;p35"/>
          <p:cNvSpPr txBox="1">
            <a:spLocks noGrp="1"/>
          </p:cNvSpPr>
          <p:nvPr>
            <p:ph type="body" idx="1"/>
          </p:nvPr>
        </p:nvSpPr>
        <p:spPr>
          <a:xfrm>
            <a:off x="159900" y="1421350"/>
            <a:ext cx="5081400" cy="3297300"/>
          </a:xfrm>
          <a:prstGeom prst="rect">
            <a:avLst/>
          </a:prstGeom>
        </p:spPr>
        <p:txBody>
          <a:bodyPr spcFirstLastPara="1" wrap="square" lIns="91425" tIns="91425" rIns="91425" bIns="91425" anchor="t" anchorCtr="0">
            <a:noAutofit/>
          </a:bodyPr>
          <a:lstStyle/>
          <a:p>
            <a:pPr marL="457200" lvl="0" indent="-330200" algn="l" rtl="0">
              <a:spcBef>
                <a:spcPts val="0"/>
              </a:spcBef>
              <a:spcAft>
                <a:spcPts val="0"/>
              </a:spcAft>
              <a:buSzPts val="1600"/>
              <a:buChar char="●"/>
            </a:pPr>
            <a:r>
              <a:rPr lang="en" sz="1600"/>
              <a:t>Another case against solar power would be the amount of space that would be required to be reserved in order to make solar panel fields, etc.</a:t>
            </a:r>
            <a:endParaRPr sz="1600"/>
          </a:p>
          <a:p>
            <a:pPr marL="457200" lvl="0" indent="-330200" algn="l" rtl="0">
              <a:spcBef>
                <a:spcPts val="0"/>
              </a:spcBef>
              <a:spcAft>
                <a:spcPts val="0"/>
              </a:spcAft>
              <a:buSzPts val="1600"/>
              <a:buChar char="●"/>
            </a:pPr>
            <a:r>
              <a:rPr lang="en" sz="1600"/>
              <a:t>This could be minimized or eliminated all together by simple innovation</a:t>
            </a:r>
            <a:endParaRPr sz="1600"/>
          </a:p>
          <a:p>
            <a:pPr marL="457200" lvl="0" indent="-330200" algn="l" rtl="0">
              <a:spcBef>
                <a:spcPts val="0"/>
              </a:spcBef>
              <a:spcAft>
                <a:spcPts val="0"/>
              </a:spcAft>
              <a:buSzPts val="1600"/>
              <a:buChar char="●"/>
            </a:pPr>
            <a:r>
              <a:rPr lang="en" sz="1600"/>
              <a:t>Innovations such as what Tesla has done with the SolarRoof</a:t>
            </a:r>
            <a:endParaRPr sz="1600"/>
          </a:p>
          <a:p>
            <a:pPr marL="457200" lvl="0" indent="-330200" algn="l" rtl="0">
              <a:spcBef>
                <a:spcPts val="0"/>
              </a:spcBef>
              <a:spcAft>
                <a:spcPts val="0"/>
              </a:spcAft>
              <a:buSzPts val="1600"/>
              <a:buChar char="●"/>
            </a:pPr>
            <a:r>
              <a:rPr lang="en" sz="1600"/>
              <a:t>or even implementation of  solar panels into skyscrapers.</a:t>
            </a:r>
            <a:endParaRPr sz="1600"/>
          </a:p>
          <a:p>
            <a:pPr marL="457200" lvl="0" indent="-330200" algn="l" rtl="0">
              <a:spcBef>
                <a:spcPts val="0"/>
              </a:spcBef>
              <a:spcAft>
                <a:spcPts val="0"/>
              </a:spcAft>
              <a:buSzPts val="1600"/>
              <a:buChar char="●"/>
            </a:pPr>
            <a:r>
              <a:rPr lang="en" sz="1600"/>
              <a:t>Skyscrapers upper floors have direct access to sunlight and could avoid all forms of cloud coverage.</a:t>
            </a:r>
            <a:endParaRPr sz="1600"/>
          </a:p>
        </p:txBody>
      </p:sp>
      <p:pic>
        <p:nvPicPr>
          <p:cNvPr id="304" name="Google Shape;304;p35"/>
          <p:cNvPicPr preferRelativeResize="0"/>
          <p:nvPr/>
        </p:nvPicPr>
        <p:blipFill>
          <a:blip r:embed="rId3">
            <a:alphaModFix/>
          </a:blip>
          <a:stretch>
            <a:fillRect/>
          </a:stretch>
        </p:blipFill>
        <p:spPr>
          <a:xfrm>
            <a:off x="5303050" y="1657649"/>
            <a:ext cx="3264359" cy="1836202"/>
          </a:xfrm>
          <a:prstGeom prst="rect">
            <a:avLst/>
          </a:prstGeom>
          <a:noFill/>
          <a:ln w="19050" cap="flat" cmpd="sng">
            <a:solidFill>
              <a:schemeClr val="lt1"/>
            </a:solidFill>
            <a:prstDash val="solid"/>
            <a:round/>
            <a:headEnd type="none" w="sm" len="sm"/>
            <a:tailEnd type="none" w="sm" len="sm"/>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sp>
        <p:nvSpPr>
          <p:cNvPr id="309" name="Google Shape;309;p36"/>
          <p:cNvSpPr txBox="1">
            <a:spLocks noGrp="1"/>
          </p:cNvSpPr>
          <p:nvPr>
            <p:ph type="body" idx="1"/>
          </p:nvPr>
        </p:nvSpPr>
        <p:spPr>
          <a:xfrm>
            <a:off x="1052550" y="1536825"/>
            <a:ext cx="7038900" cy="3011400"/>
          </a:xfrm>
          <a:prstGeom prst="rect">
            <a:avLst/>
          </a:prstGeom>
        </p:spPr>
        <p:txBody>
          <a:bodyPr spcFirstLastPara="1" wrap="square" lIns="91425" tIns="91425" rIns="91425" bIns="91425" anchor="t" anchorCtr="0">
            <a:noAutofit/>
          </a:bodyPr>
          <a:lstStyle/>
          <a:p>
            <a:pPr marL="457200" lvl="0" indent="-381000" algn="ctr" rtl="0">
              <a:spcBef>
                <a:spcPts val="0"/>
              </a:spcBef>
              <a:spcAft>
                <a:spcPts val="0"/>
              </a:spcAft>
              <a:buSzPts val="2400"/>
              <a:buChar char="●"/>
            </a:pPr>
            <a:r>
              <a:rPr lang="en" sz="2400"/>
              <a:t>Another downside to solar panels is how hard it is to dispose of them, as they are made with materials such as sulfuric acid, phosphine gas, cadmium, lead and chromium.</a:t>
            </a:r>
            <a:endParaRPr sz="2400"/>
          </a:p>
          <a:p>
            <a:pPr marL="457200" lvl="0" indent="-381000" algn="ctr" rtl="0">
              <a:spcBef>
                <a:spcPts val="0"/>
              </a:spcBef>
              <a:spcAft>
                <a:spcPts val="0"/>
              </a:spcAft>
              <a:buSzPts val="2400"/>
              <a:buChar char="●"/>
            </a:pPr>
            <a:r>
              <a:rPr lang="en" sz="2400"/>
              <a:t>It can be extremely difficult to recycle them.</a:t>
            </a:r>
            <a:endParaRPr sz="2400"/>
          </a:p>
          <a:p>
            <a:pPr marL="457200" lvl="0" indent="-381000" algn="ctr" rtl="0">
              <a:spcBef>
                <a:spcPts val="0"/>
              </a:spcBef>
              <a:spcAft>
                <a:spcPts val="0"/>
              </a:spcAft>
              <a:buSzPts val="2400"/>
              <a:buChar char="❖"/>
            </a:pPr>
            <a:r>
              <a:rPr lang="en" sz="2400"/>
              <a:t>Solar power uses batteries to store the energy that can leak chemicals</a:t>
            </a:r>
            <a:endParaRPr sz="2400"/>
          </a:p>
        </p:txBody>
      </p:sp>
      <p:sp>
        <p:nvSpPr>
          <p:cNvPr id="310" name="Google Shape;310;p36"/>
          <p:cNvSpPr txBox="1"/>
          <p:nvPr/>
        </p:nvSpPr>
        <p:spPr>
          <a:xfrm>
            <a:off x="1680450" y="186625"/>
            <a:ext cx="5783100" cy="977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 sz="3000">
                <a:solidFill>
                  <a:srgbClr val="FFFFFF"/>
                </a:solidFill>
                <a:latin typeface="Lato"/>
                <a:ea typeface="Lato"/>
                <a:cs typeface="Lato"/>
                <a:sym typeface="Lato"/>
              </a:rPr>
              <a:t>Removal of Solar Panels and Energy Storage Challenges</a:t>
            </a:r>
            <a:endParaRPr sz="3000">
              <a:solidFill>
                <a:srgbClr val="FFFFFF"/>
              </a:solidFill>
              <a:latin typeface="Lato"/>
              <a:ea typeface="Lato"/>
              <a:cs typeface="Lato"/>
              <a:sym typeface="Lato"/>
            </a:endParaRP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pic>
        <p:nvPicPr>
          <p:cNvPr id="315" name="Google Shape;315;p37" descr="Image result for future solar power production"/>
          <p:cNvPicPr preferRelativeResize="0"/>
          <p:nvPr/>
        </p:nvPicPr>
        <p:blipFill rotWithShape="1">
          <a:blip r:embed="rId3">
            <a:alphaModFix/>
          </a:blip>
          <a:srcRect t="1644" b="1644"/>
          <a:stretch/>
        </p:blipFill>
        <p:spPr>
          <a:xfrm>
            <a:off x="3047650" y="0"/>
            <a:ext cx="6096358" cy="5143500"/>
          </a:xfrm>
          <a:prstGeom prst="rect">
            <a:avLst/>
          </a:prstGeom>
          <a:noFill/>
          <a:ln>
            <a:noFill/>
          </a:ln>
        </p:spPr>
      </p:pic>
      <p:sp>
        <p:nvSpPr>
          <p:cNvPr id="316" name="Google Shape;316;p37"/>
          <p:cNvSpPr txBox="1">
            <a:spLocks noGrp="1"/>
          </p:cNvSpPr>
          <p:nvPr>
            <p:ph type="title"/>
          </p:nvPr>
        </p:nvSpPr>
        <p:spPr>
          <a:xfrm>
            <a:off x="212000" y="876125"/>
            <a:ext cx="2683200" cy="30108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r>
              <a:rPr lang="en"/>
              <a:t>Graph of Future Predictions for Solar Power Usage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pic>
        <p:nvPicPr>
          <p:cNvPr id="321" name="Google Shape;321;p38" descr="Image result for Rising Sun"/>
          <p:cNvPicPr preferRelativeResize="0"/>
          <p:nvPr/>
        </p:nvPicPr>
        <p:blipFill rotWithShape="1">
          <a:blip r:embed="rId3">
            <a:alphaModFix/>
          </a:blip>
          <a:srcRect l="4800" r="4800"/>
          <a:stretch/>
        </p:blipFill>
        <p:spPr>
          <a:xfrm>
            <a:off x="0" y="0"/>
            <a:ext cx="9144000" cy="5143497"/>
          </a:xfrm>
          <a:prstGeom prst="rect">
            <a:avLst/>
          </a:prstGeom>
          <a:noFill/>
          <a:ln>
            <a:noFill/>
          </a:ln>
        </p:spPr>
      </p:pic>
      <p:sp>
        <p:nvSpPr>
          <p:cNvPr id="322" name="Google Shape;322;p38"/>
          <p:cNvSpPr/>
          <p:nvPr/>
        </p:nvSpPr>
        <p:spPr>
          <a:xfrm>
            <a:off x="342825" y="1323975"/>
            <a:ext cx="3810300" cy="3467100"/>
          </a:xfrm>
          <a:prstGeom prst="rect">
            <a:avLst/>
          </a:prstGeom>
          <a:solidFill>
            <a:srgbClr val="000000">
              <a:alpha val="81570"/>
            </a:srgbClr>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3" name="Google Shape;323;p38"/>
          <p:cNvSpPr txBox="1">
            <a:spLocks noGrp="1"/>
          </p:cNvSpPr>
          <p:nvPr>
            <p:ph type="title"/>
          </p:nvPr>
        </p:nvSpPr>
        <p:spPr>
          <a:xfrm>
            <a:off x="523250" y="1523725"/>
            <a:ext cx="3477900" cy="1388700"/>
          </a:xfrm>
          <a:prstGeom prst="rect">
            <a:avLst/>
          </a:prstGeom>
        </p:spPr>
        <p:txBody>
          <a:bodyPr spcFirstLastPara="1" wrap="square" lIns="91425" tIns="91425" rIns="91425" bIns="91425" anchor="b" anchorCtr="0">
            <a:noAutofit/>
          </a:bodyPr>
          <a:lstStyle/>
          <a:p>
            <a:pPr marL="0" lvl="0" indent="0" algn="l" rtl="0">
              <a:spcBef>
                <a:spcPts val="0"/>
              </a:spcBef>
              <a:spcAft>
                <a:spcPts val="0"/>
              </a:spcAft>
              <a:buNone/>
            </a:pPr>
            <a:r>
              <a:rPr lang="en"/>
              <a:t>Where does our group stand?</a:t>
            </a:r>
            <a:endParaRPr/>
          </a:p>
        </p:txBody>
      </p:sp>
      <p:sp>
        <p:nvSpPr>
          <p:cNvPr id="324" name="Google Shape;324;p38"/>
          <p:cNvSpPr txBox="1">
            <a:spLocks noGrp="1"/>
          </p:cNvSpPr>
          <p:nvPr>
            <p:ph type="body" idx="1"/>
          </p:nvPr>
        </p:nvSpPr>
        <p:spPr>
          <a:xfrm>
            <a:off x="523325" y="3020275"/>
            <a:ext cx="3477900" cy="15348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en"/>
              <a:t>Our group believes that if the efficiency of solar power can be increased then it serves as a powerful potential energy medium for the future. </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28"/>
        <p:cNvGrpSpPr/>
        <p:nvPr/>
      </p:nvGrpSpPr>
      <p:grpSpPr>
        <a:xfrm>
          <a:off x="0" y="0"/>
          <a:ext cx="0" cy="0"/>
          <a:chOff x="0" y="0"/>
          <a:chExt cx="0" cy="0"/>
        </a:xfrm>
      </p:grpSpPr>
      <p:sp>
        <p:nvSpPr>
          <p:cNvPr id="329" name="Google Shape;329;p39"/>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References</a:t>
            </a:r>
            <a:endParaRPr/>
          </a:p>
        </p:txBody>
      </p:sp>
      <p:sp>
        <p:nvSpPr>
          <p:cNvPr id="330" name="Google Shape;330;p39"/>
          <p:cNvSpPr txBox="1">
            <a:spLocks noGrp="1"/>
          </p:cNvSpPr>
          <p:nvPr>
            <p:ph type="body" idx="1"/>
          </p:nvPr>
        </p:nvSpPr>
        <p:spPr>
          <a:xfrm>
            <a:off x="471350" y="874650"/>
            <a:ext cx="8118900" cy="4034100"/>
          </a:xfrm>
          <a:prstGeom prst="rect">
            <a:avLst/>
          </a:prstGeom>
        </p:spPr>
        <p:txBody>
          <a:bodyPr spcFirstLastPara="1" wrap="square" lIns="91425" tIns="91425" rIns="91425" bIns="91425" anchor="t" anchorCtr="0">
            <a:noAutofit/>
          </a:bodyPr>
          <a:lstStyle/>
          <a:p>
            <a:pPr marL="457200" lvl="0" indent="-311150" algn="l" rtl="0">
              <a:spcBef>
                <a:spcPts val="0"/>
              </a:spcBef>
              <a:spcAft>
                <a:spcPts val="0"/>
              </a:spcAft>
              <a:buSzPts val="1300"/>
              <a:buChar char="●"/>
            </a:pPr>
            <a:r>
              <a:rPr lang="en" u="sng">
                <a:solidFill>
                  <a:schemeClr val="hlink"/>
                </a:solidFill>
                <a:hlinkClick r:id="rId3"/>
              </a:rPr>
              <a:t>https://www.angieslist.com/articles/how-much-does-roof-replacement-cost.htm</a:t>
            </a:r>
            <a:endParaRPr/>
          </a:p>
          <a:p>
            <a:pPr marL="457200" lvl="0" indent="-311150" algn="l" rtl="0">
              <a:spcBef>
                <a:spcPts val="0"/>
              </a:spcBef>
              <a:spcAft>
                <a:spcPts val="0"/>
              </a:spcAft>
              <a:buSzPts val="1300"/>
              <a:buChar char="●"/>
            </a:pPr>
            <a:r>
              <a:rPr lang="en" u="sng">
                <a:solidFill>
                  <a:schemeClr val="hlink"/>
                </a:solidFill>
                <a:hlinkClick r:id="rId4"/>
              </a:rPr>
              <a:t>https://www.google.com/amp/s/www.theverge.com/platform/amp/2019/10/25/20932831/tesla-new-solar-glass-roof-elon-musk-version-three</a:t>
            </a:r>
            <a:endParaRPr/>
          </a:p>
          <a:p>
            <a:pPr marL="0" lvl="0" indent="0" algn="l" rtl="0">
              <a:spcBef>
                <a:spcPts val="1600"/>
              </a:spcBef>
              <a:spcAft>
                <a:spcPts val="0"/>
              </a:spcAft>
              <a:buNone/>
            </a:pPr>
            <a:r>
              <a:rPr lang="en" sz="1100">
                <a:solidFill>
                  <a:srgbClr val="FFFFFF"/>
                </a:solidFill>
                <a:latin typeface="Times New Roman"/>
                <a:ea typeface="Times New Roman"/>
                <a:cs typeface="Times New Roman"/>
                <a:sym typeface="Times New Roman"/>
              </a:rPr>
              <a:t>“Solar Energy | A Student’s Guide To Global Climate Change”  5 Sept. 2017 </a:t>
            </a:r>
            <a:r>
              <a:rPr lang="en" sz="1100" u="sng">
                <a:solidFill>
                  <a:schemeClr val="hlink"/>
                </a:solidFill>
                <a:latin typeface="Arial"/>
                <a:ea typeface="Arial"/>
                <a:cs typeface="Arial"/>
                <a:sym typeface="Arial"/>
                <a:hlinkClick r:id="rId5"/>
              </a:rPr>
              <a:t>https://archive.epa.gov/climatechange/kids/solutions/technologies/solar.html</a:t>
            </a:r>
            <a:endParaRPr sz="1100">
              <a:solidFill>
                <a:srgbClr val="FFFFFF"/>
              </a:solidFill>
              <a:latin typeface="Times New Roman"/>
              <a:ea typeface="Times New Roman"/>
              <a:cs typeface="Times New Roman"/>
              <a:sym typeface="Times New Roman"/>
            </a:endParaRPr>
          </a:p>
          <a:p>
            <a:pPr marL="0" lvl="0" indent="0" algn="l" rtl="0">
              <a:spcBef>
                <a:spcPts val="1600"/>
              </a:spcBef>
              <a:spcAft>
                <a:spcPts val="0"/>
              </a:spcAft>
              <a:buNone/>
            </a:pPr>
            <a:r>
              <a:rPr lang="en" sz="1100">
                <a:solidFill>
                  <a:srgbClr val="FFFFFF"/>
                </a:solidFill>
                <a:latin typeface="Times New Roman"/>
                <a:ea typeface="Times New Roman"/>
                <a:cs typeface="Times New Roman"/>
                <a:sym typeface="Times New Roman"/>
              </a:rPr>
              <a:t>“History of Solar Energy: Who Invented Solar Panels” 24 Oct. 2018 </a:t>
            </a:r>
            <a:r>
              <a:rPr lang="en" sz="1100" u="sng">
                <a:solidFill>
                  <a:schemeClr val="hlink"/>
                </a:solidFill>
                <a:latin typeface="Arial"/>
                <a:ea typeface="Arial"/>
                <a:cs typeface="Arial"/>
                <a:sym typeface="Arial"/>
                <a:hlinkClick r:id="rId6"/>
              </a:rPr>
              <a:t>https://www.vivintsolar.com/blog/history-of-solar-energy</a:t>
            </a:r>
            <a:endParaRPr sz="1100">
              <a:solidFill>
                <a:srgbClr val="FFFFFF"/>
              </a:solidFill>
              <a:latin typeface="Times New Roman"/>
              <a:ea typeface="Times New Roman"/>
              <a:cs typeface="Times New Roman"/>
              <a:sym typeface="Times New Roman"/>
            </a:endParaRPr>
          </a:p>
          <a:p>
            <a:pPr marL="0" lvl="0" indent="0" algn="l" rtl="0">
              <a:spcBef>
                <a:spcPts val="1600"/>
              </a:spcBef>
              <a:spcAft>
                <a:spcPts val="0"/>
              </a:spcAft>
              <a:buNone/>
            </a:pPr>
            <a:r>
              <a:rPr lang="en" sz="1200">
                <a:solidFill>
                  <a:srgbClr val="FFFFFF"/>
                </a:solidFill>
                <a:latin typeface="Times New Roman"/>
                <a:ea typeface="Times New Roman"/>
                <a:cs typeface="Times New Roman"/>
                <a:sym typeface="Times New Roman"/>
              </a:rPr>
              <a:t>Aggarwal, Vikram. “Why Are Solar Panels So Expensive?: EnergySage.” </a:t>
            </a:r>
            <a:r>
              <a:rPr lang="en" sz="1200" i="1">
                <a:solidFill>
                  <a:srgbClr val="FFFFFF"/>
                </a:solidFill>
                <a:latin typeface="Times New Roman"/>
                <a:ea typeface="Times New Roman"/>
                <a:cs typeface="Times New Roman"/>
                <a:sym typeface="Times New Roman"/>
              </a:rPr>
              <a:t>Solar News</a:t>
            </a:r>
            <a:r>
              <a:rPr lang="en" sz="1200">
                <a:solidFill>
                  <a:srgbClr val="FFFFFF"/>
                </a:solidFill>
                <a:latin typeface="Times New Roman"/>
                <a:ea typeface="Times New Roman"/>
                <a:cs typeface="Times New Roman"/>
                <a:sym typeface="Times New Roman"/>
              </a:rPr>
              <a:t>, EnergySage, 9 Sept. 2019, </a:t>
            </a:r>
            <a:r>
              <a:rPr lang="en" sz="1200" u="sng">
                <a:solidFill>
                  <a:schemeClr val="hlink"/>
                </a:solidFill>
                <a:latin typeface="Times New Roman"/>
                <a:ea typeface="Times New Roman"/>
                <a:cs typeface="Times New Roman"/>
                <a:sym typeface="Times New Roman"/>
                <a:hlinkClick r:id="rId7"/>
              </a:rPr>
              <a:t>https://news.energysage.com/understanding-the-cost-of-a-solar-panel-system/</a:t>
            </a:r>
            <a:r>
              <a:rPr lang="en" sz="1200">
                <a:solidFill>
                  <a:srgbClr val="FFFFFF"/>
                </a:solidFill>
                <a:latin typeface="Times New Roman"/>
                <a:ea typeface="Times New Roman"/>
                <a:cs typeface="Times New Roman"/>
                <a:sym typeface="Times New Roman"/>
              </a:rPr>
              <a:t>. - Image</a:t>
            </a:r>
            <a:endParaRPr sz="1200">
              <a:solidFill>
                <a:srgbClr val="FFFFFF"/>
              </a:solidFill>
              <a:latin typeface="Times New Roman"/>
              <a:ea typeface="Times New Roman"/>
              <a:cs typeface="Times New Roman"/>
              <a:sym typeface="Times New Roman"/>
            </a:endParaRPr>
          </a:p>
          <a:p>
            <a:pPr marL="0" lvl="0" indent="0" algn="l" rtl="0">
              <a:spcBef>
                <a:spcPts val="1600"/>
              </a:spcBef>
              <a:spcAft>
                <a:spcPts val="0"/>
              </a:spcAft>
              <a:buNone/>
            </a:pPr>
            <a:r>
              <a:rPr lang="en" sz="1200">
                <a:solidFill>
                  <a:srgbClr val="FFFFFF"/>
                </a:solidFill>
                <a:latin typeface="Times New Roman"/>
                <a:ea typeface="Times New Roman"/>
                <a:cs typeface="Times New Roman"/>
                <a:sym typeface="Times New Roman"/>
              </a:rPr>
              <a:t>“Solar Maps.” </a:t>
            </a:r>
            <a:r>
              <a:rPr lang="en" sz="1200" i="1">
                <a:solidFill>
                  <a:srgbClr val="FFFFFF"/>
                </a:solidFill>
                <a:latin typeface="Times New Roman"/>
                <a:ea typeface="Times New Roman"/>
                <a:cs typeface="Times New Roman"/>
                <a:sym typeface="Times New Roman"/>
              </a:rPr>
              <a:t>NREL.gov</a:t>
            </a:r>
            <a:r>
              <a:rPr lang="en" sz="1200">
                <a:solidFill>
                  <a:srgbClr val="FFFFFF"/>
                </a:solidFill>
                <a:latin typeface="Times New Roman"/>
                <a:ea typeface="Times New Roman"/>
                <a:cs typeface="Times New Roman"/>
                <a:sym typeface="Times New Roman"/>
              </a:rPr>
              <a:t>, </a:t>
            </a:r>
            <a:r>
              <a:rPr lang="en" sz="1200" u="sng">
                <a:solidFill>
                  <a:schemeClr val="hlink"/>
                </a:solidFill>
                <a:latin typeface="Times New Roman"/>
                <a:ea typeface="Times New Roman"/>
                <a:cs typeface="Times New Roman"/>
                <a:sym typeface="Times New Roman"/>
                <a:hlinkClick r:id="rId8"/>
              </a:rPr>
              <a:t>https://www.nrel.gov/gis/solar.html</a:t>
            </a:r>
            <a:r>
              <a:rPr lang="en" sz="1200">
                <a:solidFill>
                  <a:srgbClr val="FFFFFF"/>
                </a:solidFill>
                <a:latin typeface="Times New Roman"/>
                <a:ea typeface="Times New Roman"/>
                <a:cs typeface="Times New Roman"/>
                <a:sym typeface="Times New Roman"/>
              </a:rPr>
              <a:t>.</a:t>
            </a:r>
            <a:endParaRPr sz="1200">
              <a:solidFill>
                <a:srgbClr val="FFFFFF"/>
              </a:solidFill>
              <a:latin typeface="Times New Roman"/>
              <a:ea typeface="Times New Roman"/>
              <a:cs typeface="Times New Roman"/>
              <a:sym typeface="Times New Roman"/>
            </a:endParaRPr>
          </a:p>
          <a:p>
            <a:pPr marL="0" lvl="0" indent="0" algn="l" rtl="0">
              <a:spcBef>
                <a:spcPts val="1600"/>
              </a:spcBef>
              <a:spcAft>
                <a:spcPts val="0"/>
              </a:spcAft>
              <a:buNone/>
            </a:pPr>
            <a:r>
              <a:rPr lang="en" sz="1200">
                <a:solidFill>
                  <a:srgbClr val="FFFFFF"/>
                </a:solidFill>
                <a:latin typeface="Times New Roman"/>
                <a:ea typeface="Times New Roman"/>
                <a:cs typeface="Times New Roman"/>
                <a:sym typeface="Times New Roman"/>
              </a:rPr>
              <a:t>National Geographic. “What is Solar Power?” </a:t>
            </a:r>
            <a:r>
              <a:rPr lang="en" sz="1200" i="1">
                <a:solidFill>
                  <a:srgbClr val="FFFFFF"/>
                </a:solidFill>
                <a:latin typeface="Times New Roman"/>
                <a:ea typeface="Times New Roman"/>
                <a:cs typeface="Times New Roman"/>
                <a:sym typeface="Times New Roman"/>
              </a:rPr>
              <a:t>Youtube, </a:t>
            </a:r>
            <a:r>
              <a:rPr lang="en" sz="1200">
                <a:solidFill>
                  <a:srgbClr val="FFFFFF"/>
                </a:solidFill>
                <a:latin typeface="Times New Roman"/>
                <a:ea typeface="Times New Roman"/>
                <a:cs typeface="Times New Roman"/>
                <a:sym typeface="Times New Roman"/>
              </a:rPr>
              <a:t>28 September 2017, https://www.youtube.com/watch?v=NLO9w963Aj0</a:t>
            </a:r>
            <a:endParaRPr sz="1200">
              <a:solidFill>
                <a:srgbClr val="FFFFFF"/>
              </a:solidFill>
              <a:latin typeface="Times New Roman"/>
              <a:ea typeface="Times New Roman"/>
              <a:cs typeface="Times New Roman"/>
              <a:sym typeface="Times New Roman"/>
            </a:endParaRPr>
          </a:p>
          <a:p>
            <a:pPr marL="0" lvl="0" indent="0" algn="l" rtl="0">
              <a:spcBef>
                <a:spcPts val="1600"/>
              </a:spcBef>
              <a:spcAft>
                <a:spcPts val="0"/>
              </a:spcAft>
              <a:buNone/>
            </a:pPr>
            <a:endParaRPr sz="1200">
              <a:solidFill>
                <a:srgbClr val="FFFFFF"/>
              </a:solidFill>
              <a:latin typeface="Times New Roman"/>
              <a:ea typeface="Times New Roman"/>
              <a:cs typeface="Times New Roman"/>
              <a:sym typeface="Times New Roman"/>
            </a:endParaRPr>
          </a:p>
          <a:p>
            <a:pPr marL="0" lvl="0" indent="0" algn="l" rtl="0">
              <a:spcBef>
                <a:spcPts val="1600"/>
              </a:spcBef>
              <a:spcAft>
                <a:spcPts val="0"/>
              </a:spcAft>
              <a:buNone/>
            </a:pPr>
            <a:endParaRPr sz="1200">
              <a:solidFill>
                <a:srgbClr val="FFFFFF"/>
              </a:solidFill>
              <a:latin typeface="Times New Roman"/>
              <a:ea typeface="Times New Roman"/>
              <a:cs typeface="Times New Roman"/>
              <a:sym typeface="Times New Roman"/>
            </a:endParaRPr>
          </a:p>
          <a:p>
            <a:pPr marL="0" lvl="0" indent="0" algn="l" rtl="0">
              <a:spcBef>
                <a:spcPts val="1600"/>
              </a:spcBef>
              <a:spcAft>
                <a:spcPts val="1600"/>
              </a:spcAft>
              <a:buNone/>
            </a:pPr>
            <a:endParaRPr sz="1200">
              <a:solidFill>
                <a:srgbClr val="FFFFFF"/>
              </a:solidFill>
              <a:latin typeface="Times New Roman"/>
              <a:ea typeface="Times New Roman"/>
              <a:cs typeface="Times New Roman"/>
              <a:sym typeface="Times New Roman"/>
            </a:endParaRPr>
          </a:p>
        </p:txBody>
      </p:sp>
      <p:sp>
        <p:nvSpPr>
          <p:cNvPr id="331" name="Google Shape;331;p39"/>
          <p:cNvSpPr txBox="1"/>
          <p:nvPr/>
        </p:nvSpPr>
        <p:spPr>
          <a:xfrm>
            <a:off x="471350" y="4299600"/>
            <a:ext cx="8599200" cy="6801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 sz="1200">
                <a:solidFill>
                  <a:srgbClr val="FFFFFF"/>
                </a:solidFill>
                <a:latin typeface="Times New Roman"/>
                <a:ea typeface="Times New Roman"/>
                <a:cs typeface="Times New Roman"/>
                <a:sym typeface="Times New Roman"/>
              </a:rPr>
              <a:t>TheGreenEmpire. “TheGreenEmpire.” </a:t>
            </a:r>
            <a:r>
              <a:rPr lang="en" sz="1200" i="1">
                <a:solidFill>
                  <a:srgbClr val="FFFFFF"/>
                </a:solidFill>
                <a:latin typeface="Times New Roman"/>
                <a:ea typeface="Times New Roman"/>
                <a:cs typeface="Times New Roman"/>
                <a:sym typeface="Times New Roman"/>
              </a:rPr>
              <a:t>The Green Empire</a:t>
            </a:r>
            <a:r>
              <a:rPr lang="en" sz="1200">
                <a:solidFill>
                  <a:srgbClr val="FFFFFF"/>
                </a:solidFill>
                <a:latin typeface="Times New Roman"/>
                <a:ea typeface="Times New Roman"/>
                <a:cs typeface="Times New Roman"/>
                <a:sym typeface="Times New Roman"/>
              </a:rPr>
              <a:t>, 11 Apr. 2016, https://thegreenempire.net/solar-panels-powering-homes-and-helping-the-environment/.</a:t>
            </a:r>
            <a:endParaRPr>
              <a:solidFill>
                <a:srgbClr val="FFFFFF"/>
              </a:solidFil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35"/>
        <p:cNvGrpSpPr/>
        <p:nvPr/>
      </p:nvGrpSpPr>
      <p:grpSpPr>
        <a:xfrm>
          <a:off x="0" y="0"/>
          <a:ext cx="0" cy="0"/>
          <a:chOff x="0" y="0"/>
          <a:chExt cx="0" cy="0"/>
        </a:xfrm>
      </p:grpSpPr>
      <p:sp>
        <p:nvSpPr>
          <p:cNvPr id="336" name="Google Shape;336;p40"/>
          <p:cNvSpPr txBox="1">
            <a:spLocks noGrp="1"/>
          </p:cNvSpPr>
          <p:nvPr>
            <p:ph type="title"/>
          </p:nvPr>
        </p:nvSpPr>
        <p:spPr>
          <a:xfrm>
            <a:off x="1297500" y="393750"/>
            <a:ext cx="7038900" cy="914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a:t>References (Cont.)</a:t>
            </a:r>
            <a:endParaRPr/>
          </a:p>
        </p:txBody>
      </p:sp>
      <p:sp>
        <p:nvSpPr>
          <p:cNvPr id="337" name="Google Shape;337;p40"/>
          <p:cNvSpPr txBox="1">
            <a:spLocks noGrp="1"/>
          </p:cNvSpPr>
          <p:nvPr>
            <p:ph type="body" idx="1"/>
          </p:nvPr>
        </p:nvSpPr>
        <p:spPr>
          <a:xfrm>
            <a:off x="1297500" y="1567550"/>
            <a:ext cx="7038900" cy="29112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 sz="1200">
                <a:latin typeface="Times New Roman"/>
                <a:ea typeface="Times New Roman"/>
                <a:cs typeface="Times New Roman"/>
                <a:sym typeface="Times New Roman"/>
              </a:rPr>
              <a:t>C, Victoria “The History of Solar Power” </a:t>
            </a:r>
            <a:r>
              <a:rPr lang="en" sz="1200" u="sng">
                <a:solidFill>
                  <a:schemeClr val="hlink"/>
                </a:solidFill>
                <a:latin typeface="Times New Roman"/>
                <a:ea typeface="Times New Roman"/>
                <a:cs typeface="Times New Roman"/>
                <a:sym typeface="Times New Roman"/>
                <a:hlinkClick r:id="rId3"/>
              </a:rPr>
              <a:t>https://bgr.com/2015/06/29/solar-impulse-2-flight-across-pacific</a:t>
            </a:r>
            <a:r>
              <a:rPr lang="en" sz="1200">
                <a:latin typeface="Times New Roman"/>
                <a:ea typeface="Times New Roman"/>
                <a:cs typeface="Times New Roman"/>
                <a:sym typeface="Times New Roman"/>
              </a:rPr>
              <a:t> 29 June, 2017</a:t>
            </a:r>
            <a:endParaRPr sz="1200">
              <a:latin typeface="Times New Roman"/>
              <a:ea typeface="Times New Roman"/>
              <a:cs typeface="Times New Roman"/>
              <a:sym typeface="Times New Roman"/>
            </a:endParaRPr>
          </a:p>
          <a:p>
            <a:pPr marL="0" lvl="0" indent="0" algn="l" rtl="0">
              <a:spcBef>
                <a:spcPts val="1600"/>
              </a:spcBef>
              <a:spcAft>
                <a:spcPts val="0"/>
              </a:spcAft>
              <a:buNone/>
            </a:pPr>
            <a:r>
              <a:rPr lang="en" sz="1200">
                <a:latin typeface="Times New Roman"/>
                <a:ea typeface="Times New Roman"/>
                <a:cs typeface="Times New Roman"/>
                <a:sym typeface="Times New Roman"/>
              </a:rPr>
              <a:t>Richardson, Luke “History of Solar Energy: Timeline and Invention of Solar Panels” 3 May, 2018 </a:t>
            </a:r>
            <a:r>
              <a:rPr lang="en" sz="1100" u="sng">
                <a:solidFill>
                  <a:schemeClr val="hlink"/>
                </a:solidFill>
                <a:latin typeface="Arial"/>
                <a:ea typeface="Arial"/>
                <a:cs typeface="Arial"/>
                <a:sym typeface="Arial"/>
                <a:hlinkClick r:id="rId4"/>
              </a:rPr>
              <a:t>https://news.energysage.com/the-history-and-invention-of-solar-panel-technology/</a:t>
            </a:r>
            <a:endParaRPr sz="1200">
              <a:latin typeface="Times New Roman"/>
              <a:ea typeface="Times New Roman"/>
              <a:cs typeface="Times New Roman"/>
              <a:sym typeface="Times New Roman"/>
            </a:endParaRPr>
          </a:p>
          <a:p>
            <a:pPr marL="0" lvl="0" indent="0" algn="l" rtl="0">
              <a:spcBef>
                <a:spcPts val="1600"/>
              </a:spcBef>
              <a:spcAft>
                <a:spcPts val="1600"/>
              </a:spcAft>
              <a:buNone/>
            </a:pPr>
            <a:endParaRPr sz="1200">
              <a:latin typeface="Times New Roman"/>
              <a:ea typeface="Times New Roman"/>
              <a:cs typeface="Times New Roman"/>
              <a:sym typeface="Times New Roman"/>
            </a:endParaRPr>
          </a:p>
        </p:txBody>
      </p:sp>
    </p:spTree>
  </p:cSld>
  <p:clrMapOvr>
    <a:masterClrMapping/>
  </p:clrMapOvr>
</p:sld>
</file>

<file path=ppt/theme/theme1.xml><?xml version="1.0" encoding="utf-8"?>
<a:theme xmlns:a="http://schemas.openxmlformats.org/drawingml/2006/main" name="Focus">
  <a:themeElements>
    <a:clrScheme name="Focus">
      <a:dk1>
        <a:srgbClr val="1B212C"/>
      </a:dk1>
      <a:lt1>
        <a:srgbClr val="FFFFFF"/>
      </a:lt1>
      <a:dk2>
        <a:srgbClr val="D9D9D9"/>
      </a:dk2>
      <a:lt2>
        <a:srgbClr val="82C7A5"/>
      </a:lt2>
      <a:accent1>
        <a:srgbClr val="0145AC"/>
      </a:accent1>
      <a:accent2>
        <a:srgbClr val="EECE1A"/>
      </a:accent2>
      <a:accent3>
        <a:srgbClr val="4E5567"/>
      </a:accent3>
      <a:accent4>
        <a:srgbClr val="F4D6AD"/>
      </a:accent4>
      <a:accent5>
        <a:srgbClr val="7890CD"/>
      </a:accent5>
      <a:accent6>
        <a:srgbClr val="F15E22"/>
      </a:accent6>
      <a:hlink>
        <a:srgbClr val="7890CD"/>
      </a:hlink>
      <a:folHlink>
        <a:srgbClr val="7890C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TotalTime>
  <Words>1141</Words>
  <Application>Microsoft Macintosh PowerPoint</Application>
  <PresentationFormat>On-screen Show (16:9)</PresentationFormat>
  <Paragraphs>90</Paragraphs>
  <Slides>21</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21</vt:i4>
      </vt:variant>
    </vt:vector>
  </HeadingPairs>
  <TitlesOfParts>
    <vt:vector size="27" baseType="lpstr">
      <vt:lpstr>Lato</vt:lpstr>
      <vt:lpstr>Times New Roman</vt:lpstr>
      <vt:lpstr>Montserrat</vt:lpstr>
      <vt:lpstr>Arial</vt:lpstr>
      <vt:lpstr>Roboto</vt:lpstr>
      <vt:lpstr>Focus</vt:lpstr>
      <vt:lpstr>Solar Power: Our Energy Future or False Promise?</vt:lpstr>
      <vt:lpstr>Introduction: What is solar power?</vt:lpstr>
      <vt:lpstr>Background &amp; Timeline</vt:lpstr>
      <vt:lpstr>Overview of Controversy</vt:lpstr>
      <vt:lpstr>The Affirmative: Renewability</vt:lpstr>
      <vt:lpstr>This map shows the concentration of potential solar power as a resource and solar photovoltaics in the US. </vt:lpstr>
      <vt:lpstr>PowerPoint Presentation</vt:lpstr>
      <vt:lpstr>Follow-up to the World Energy Map </vt:lpstr>
      <vt:lpstr>Solar Energy Compared to the Demand</vt:lpstr>
      <vt:lpstr>Electricity and Cost </vt:lpstr>
      <vt:lpstr>Clean</vt:lpstr>
      <vt:lpstr>Side 2</vt:lpstr>
      <vt:lpstr>Case against Solar Power 1 Cost - Initial</vt:lpstr>
      <vt:lpstr>Construction Cost : Solar Panels</vt:lpstr>
      <vt:lpstr>Case against Solar Power 2 Weather</vt:lpstr>
      <vt:lpstr>Case against Solar Power 3 Land Pollution</vt:lpstr>
      <vt:lpstr>PowerPoint Presentation</vt:lpstr>
      <vt:lpstr>Graph of Future Predictions for Solar Power Usage</vt:lpstr>
      <vt:lpstr>Where does our group stand?</vt:lpstr>
      <vt:lpstr>References</vt:lpstr>
      <vt:lpstr>References (Cont.)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Solar Power: Our Energy Future or False Promise?</dc:title>
  <cp:lastModifiedBy>Gwen MacConnell</cp:lastModifiedBy>
  <cp:revision>2</cp:revision>
  <dcterms:modified xsi:type="dcterms:W3CDTF">2019-12-06T04:41:03Z</dcterms:modified>
</cp:coreProperties>
</file>