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Override PartName="/ppt/slides/slide11.xml" ContentType="application/vnd.openxmlformats-officedocument.presentationml.slide+xml"/>
  <Default Extension="xml" ContentType="application/xml"/>
  <Override PartName="/ppt/slides/slide9.xml" ContentType="application/vnd.openxmlformats-officedocument.presentationml.slide+xml"/>
  <Default Extension="jpeg" ContentType="image/jpeg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18.xml" ContentType="application/vnd.openxmlformats-officedocument.presentationml.slide+xml"/>
  <Override PartName="/ppt/slides/slide23.xml" ContentType="application/vnd.openxmlformats-officedocument.presentationml.slide+xml"/>
  <Override PartName="/ppt/slides/slide5.xml" ContentType="application/vnd.openxmlformats-officedocument.presentationml.slide+xml"/>
  <Override PartName="/ppt/slides/slide16.xml" ContentType="application/vnd.openxmlformats-officedocument.presentationml.slide+xml"/>
  <Override PartName="/ppt/slides/slide2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docProps/core.xml" ContentType="application/vnd.openxmlformats-package.core-properties+xml"/>
  <Override PartName="/ppt/slides/slide14.xml" ContentType="application/vnd.openxmlformats-officedocument.presentationml.slide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Override PartName="/ppt/slides/slide12.xml" ContentType="application/vnd.openxmlformats-officedocument.presentationml.slide+xml"/>
  <Default Extension="bin" ContentType="application/vnd.openxmlformats-officedocument.presentationml.printerSettings"/>
  <Override PartName="/ppt/slides/slide10.xml" ContentType="application/vnd.openxmlformats-officedocument.presentationml.slide+xml"/>
  <Override PartName="/ppt/viewProps.xml" ContentType="application/vnd.openxmlformats-officedocument.presentationml.viewProps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s/slide19.xml" ContentType="application/vnd.openxmlformats-officedocument.presentationml.slide+xml"/>
  <Override PartName="/ppt/slides/slide24.xml" ContentType="application/vnd.openxmlformats-officedocument.presentationml.slide+xml"/>
  <Override PartName="/ppt/slides/slide6.xml" ContentType="application/vnd.openxmlformats-officedocument.presentationml.slide+xml"/>
  <Override PartName="/ppt/slides/slide17.xml" ContentType="application/vnd.openxmlformats-officedocument.presentationml.slide+xml"/>
  <Override PartName="/ppt/slides/slide22.xml" ContentType="application/vnd.openxmlformats-officedocument.presentationml.slide+xml"/>
  <Override PartName="/docProps/custom.xml" ContentType="application/vnd.openxmlformats-officedocument.custom-properties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s/slide20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  <Override PartName="/ppt/slides/slide13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5143500" type="screen16x9"/>
  <p:notesSz cx="9144000" cy="51435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showOutlineIcons="0">
    <p:restoredLeft sz="34566" autoAdjust="0"/>
    <p:restoredTop sz="86357" autoAdjust="0"/>
  </p:normalViewPr>
  <p:slideViewPr>
    <p:cSldViewPr>
      <p:cViewPr varScale="1">
        <p:scale>
          <a:sx n="96" d="100"/>
          <a:sy n="96" d="100"/>
        </p:scale>
        <p:origin x="-120" y="-800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png"/><Relationship Id="rId20" Type="http://schemas.openxmlformats.org/officeDocument/2006/relationships/image" Target="../media/image19.png"/><Relationship Id="rId21" Type="http://schemas.openxmlformats.org/officeDocument/2006/relationships/image" Target="../media/image20.png"/><Relationship Id="rId22" Type="http://schemas.openxmlformats.org/officeDocument/2006/relationships/image" Target="../media/image21.png"/><Relationship Id="rId23" Type="http://schemas.openxmlformats.org/officeDocument/2006/relationships/image" Target="../media/image22.png"/><Relationship Id="rId24" Type="http://schemas.openxmlformats.org/officeDocument/2006/relationships/image" Target="../media/image23.png"/><Relationship Id="rId25" Type="http://schemas.openxmlformats.org/officeDocument/2006/relationships/image" Target="../media/image24.png"/><Relationship Id="rId26" Type="http://schemas.openxmlformats.org/officeDocument/2006/relationships/image" Target="../media/image25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3" Type="http://schemas.openxmlformats.org/officeDocument/2006/relationships/image" Target="../media/image12.png"/><Relationship Id="rId14" Type="http://schemas.openxmlformats.org/officeDocument/2006/relationships/image" Target="../media/image13.png"/><Relationship Id="rId15" Type="http://schemas.openxmlformats.org/officeDocument/2006/relationships/image" Target="../media/image14.png"/><Relationship Id="rId16" Type="http://schemas.openxmlformats.org/officeDocument/2006/relationships/image" Target="../media/image15.png"/><Relationship Id="rId17" Type="http://schemas.openxmlformats.org/officeDocument/2006/relationships/image" Target="../media/image16.png"/><Relationship Id="rId18" Type="http://schemas.openxmlformats.org/officeDocument/2006/relationships/image" Target="../media/image17.png"/><Relationship Id="rId19" Type="http://schemas.openxmlformats.org/officeDocument/2006/relationships/image" Target="../media/image18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344871" y="1588732"/>
            <a:ext cx="4454256" cy="1137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50" b="1" i="1" u="heavy">
                <a:solidFill>
                  <a:schemeClr val="bg1"/>
                </a:solidFill>
                <a:latin typeface="BookAntiqua-BoldItalic"/>
                <a:cs typeface="BookAntiqua-BoldItal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1285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3999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12594"/>
            <a:ext cx="90920" cy="1668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199003" y="209865"/>
            <a:ext cx="252279" cy="2301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1851805" y="0"/>
            <a:ext cx="218840" cy="14707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8172426" y="353286"/>
            <a:ext cx="267335" cy="163830"/>
          </a:xfrm>
          <a:custGeom>
            <a:avLst/>
            <a:gdLst/>
            <a:ahLst/>
            <a:cxnLst/>
            <a:rect l="l" t="t" r="r" b="b"/>
            <a:pathLst>
              <a:path w="267334" h="163829">
                <a:moveTo>
                  <a:pt x="116608" y="20743"/>
                </a:moveTo>
                <a:lnTo>
                  <a:pt x="79249" y="20743"/>
                </a:lnTo>
                <a:lnTo>
                  <a:pt x="86880" y="14668"/>
                </a:lnTo>
                <a:lnTo>
                  <a:pt x="124088" y="855"/>
                </a:lnTo>
                <a:lnTo>
                  <a:pt x="133712" y="0"/>
                </a:lnTo>
                <a:lnTo>
                  <a:pt x="144269" y="736"/>
                </a:lnTo>
                <a:lnTo>
                  <a:pt x="181963" y="15944"/>
                </a:lnTo>
                <a:lnTo>
                  <a:pt x="184753" y="18108"/>
                </a:lnTo>
                <a:lnTo>
                  <a:pt x="131007" y="18108"/>
                </a:lnTo>
                <a:lnTo>
                  <a:pt x="118367" y="20193"/>
                </a:lnTo>
                <a:lnTo>
                  <a:pt x="116608" y="20743"/>
                </a:lnTo>
                <a:close/>
              </a:path>
              <a:path w="267334" h="163829">
                <a:moveTo>
                  <a:pt x="133484" y="163224"/>
                </a:moveTo>
                <a:lnTo>
                  <a:pt x="93851" y="152891"/>
                </a:lnTo>
                <a:lnTo>
                  <a:pt x="65263" y="125957"/>
                </a:lnTo>
                <a:lnTo>
                  <a:pt x="56448" y="108197"/>
                </a:lnTo>
                <a:lnTo>
                  <a:pt x="6749" y="95240"/>
                </a:lnTo>
                <a:lnTo>
                  <a:pt x="3763" y="93793"/>
                </a:lnTo>
                <a:lnTo>
                  <a:pt x="1116" y="91087"/>
                </a:lnTo>
                <a:lnTo>
                  <a:pt x="0" y="88348"/>
                </a:lnTo>
                <a:lnTo>
                  <a:pt x="0" y="86772"/>
                </a:lnTo>
                <a:lnTo>
                  <a:pt x="18439" y="14301"/>
                </a:lnTo>
                <a:lnTo>
                  <a:pt x="26237" y="7590"/>
                </a:lnTo>
                <a:lnTo>
                  <a:pt x="29550" y="7786"/>
                </a:lnTo>
                <a:lnTo>
                  <a:pt x="79249" y="20743"/>
                </a:lnTo>
                <a:lnTo>
                  <a:pt x="116608" y="20743"/>
                </a:lnTo>
                <a:lnTo>
                  <a:pt x="112522" y="22021"/>
                </a:lnTo>
                <a:lnTo>
                  <a:pt x="107288" y="24021"/>
                </a:lnTo>
                <a:lnTo>
                  <a:pt x="101029" y="27696"/>
                </a:lnTo>
                <a:lnTo>
                  <a:pt x="33760" y="27696"/>
                </a:lnTo>
                <a:lnTo>
                  <a:pt x="19981" y="80544"/>
                </a:lnTo>
                <a:lnTo>
                  <a:pt x="52075" y="88912"/>
                </a:lnTo>
                <a:lnTo>
                  <a:pt x="70603" y="88912"/>
                </a:lnTo>
                <a:lnTo>
                  <a:pt x="70960" y="91087"/>
                </a:lnTo>
                <a:lnTo>
                  <a:pt x="90152" y="128413"/>
                </a:lnTo>
                <a:lnTo>
                  <a:pt x="130207" y="144905"/>
                </a:lnTo>
                <a:lnTo>
                  <a:pt x="136826" y="145282"/>
                </a:lnTo>
                <a:lnTo>
                  <a:pt x="184689" y="145282"/>
                </a:lnTo>
                <a:lnTo>
                  <a:pt x="180153" y="149182"/>
                </a:lnTo>
                <a:lnTo>
                  <a:pt x="163030" y="158163"/>
                </a:lnTo>
                <a:lnTo>
                  <a:pt x="153542" y="161057"/>
                </a:lnTo>
                <a:lnTo>
                  <a:pt x="143745" y="162535"/>
                </a:lnTo>
                <a:lnTo>
                  <a:pt x="133484" y="163224"/>
                </a:lnTo>
                <a:close/>
              </a:path>
              <a:path w="267334" h="163829">
                <a:moveTo>
                  <a:pt x="184689" y="145282"/>
                </a:moveTo>
                <a:lnTo>
                  <a:pt x="136826" y="145282"/>
                </a:lnTo>
                <a:lnTo>
                  <a:pt x="142981" y="144871"/>
                </a:lnTo>
                <a:lnTo>
                  <a:pt x="148663" y="143668"/>
                </a:lnTo>
                <a:lnTo>
                  <a:pt x="184230" y="120683"/>
                </a:lnTo>
                <a:lnTo>
                  <a:pt x="190545" y="109432"/>
                </a:lnTo>
                <a:lnTo>
                  <a:pt x="193224" y="104214"/>
                </a:lnTo>
                <a:lnTo>
                  <a:pt x="196506" y="91625"/>
                </a:lnTo>
                <a:lnTo>
                  <a:pt x="196884" y="85007"/>
                </a:lnTo>
                <a:lnTo>
                  <a:pt x="197008" y="77493"/>
                </a:lnTo>
                <a:lnTo>
                  <a:pt x="196698" y="72861"/>
                </a:lnTo>
                <a:lnTo>
                  <a:pt x="176878" y="35447"/>
                </a:lnTo>
                <a:lnTo>
                  <a:pt x="161538" y="24732"/>
                </a:lnTo>
                <a:lnTo>
                  <a:pt x="156204" y="21993"/>
                </a:lnTo>
                <a:lnTo>
                  <a:pt x="143615" y="18711"/>
                </a:lnTo>
                <a:lnTo>
                  <a:pt x="136997" y="18333"/>
                </a:lnTo>
                <a:lnTo>
                  <a:pt x="131007" y="18108"/>
                </a:lnTo>
                <a:lnTo>
                  <a:pt x="184753" y="18108"/>
                </a:lnTo>
                <a:lnTo>
                  <a:pt x="210749" y="55027"/>
                </a:lnTo>
                <a:lnTo>
                  <a:pt x="260458" y="67987"/>
                </a:lnTo>
                <a:lnTo>
                  <a:pt x="264070" y="69597"/>
                </a:lnTo>
                <a:lnTo>
                  <a:pt x="266092" y="72140"/>
                </a:lnTo>
                <a:lnTo>
                  <a:pt x="267233" y="74941"/>
                </a:lnTo>
                <a:lnTo>
                  <a:pt x="214970" y="74941"/>
                </a:lnTo>
                <a:lnTo>
                  <a:pt x="215174" y="80544"/>
                </a:lnTo>
                <a:lnTo>
                  <a:pt x="207722" y="115511"/>
                </a:lnTo>
                <a:lnTo>
                  <a:pt x="204719" y="121992"/>
                </a:lnTo>
                <a:lnTo>
                  <a:pt x="201191" y="127789"/>
                </a:lnTo>
                <a:lnTo>
                  <a:pt x="233273" y="136153"/>
                </a:lnTo>
                <a:lnTo>
                  <a:pt x="252086" y="136153"/>
                </a:lnTo>
                <a:lnTo>
                  <a:pt x="250436" y="142481"/>
                </a:lnTo>
                <a:lnTo>
                  <a:pt x="187948" y="142481"/>
                </a:lnTo>
                <a:lnTo>
                  <a:pt x="184689" y="145282"/>
                </a:lnTo>
                <a:close/>
              </a:path>
              <a:path w="267334" h="163829">
                <a:moveTo>
                  <a:pt x="70603" y="88912"/>
                </a:moveTo>
                <a:lnTo>
                  <a:pt x="52075" y="88912"/>
                </a:lnTo>
                <a:lnTo>
                  <a:pt x="51945" y="80544"/>
                </a:lnTo>
                <a:lnTo>
                  <a:pt x="62326" y="41860"/>
                </a:lnTo>
                <a:lnTo>
                  <a:pt x="65853" y="36064"/>
                </a:lnTo>
                <a:lnTo>
                  <a:pt x="33760" y="27696"/>
                </a:lnTo>
                <a:lnTo>
                  <a:pt x="101029" y="27696"/>
                </a:lnTo>
                <a:lnTo>
                  <a:pt x="96188" y="30539"/>
                </a:lnTo>
                <a:lnTo>
                  <a:pt x="91890" y="34119"/>
                </a:lnTo>
                <a:lnTo>
                  <a:pt x="70561" y="72140"/>
                </a:lnTo>
                <a:lnTo>
                  <a:pt x="70312" y="78217"/>
                </a:lnTo>
                <a:lnTo>
                  <a:pt x="69974" y="84140"/>
                </a:lnTo>
                <a:lnTo>
                  <a:pt x="69963" y="85007"/>
                </a:lnTo>
                <a:lnTo>
                  <a:pt x="70603" y="88912"/>
                </a:lnTo>
                <a:close/>
              </a:path>
              <a:path w="267334" h="163829">
                <a:moveTo>
                  <a:pt x="97569" y="112870"/>
                </a:moveTo>
                <a:lnTo>
                  <a:pt x="86619" y="103298"/>
                </a:lnTo>
                <a:lnTo>
                  <a:pt x="86948" y="102036"/>
                </a:lnTo>
                <a:lnTo>
                  <a:pt x="129703" y="69508"/>
                </a:lnTo>
                <a:lnTo>
                  <a:pt x="135549" y="67679"/>
                </a:lnTo>
                <a:lnTo>
                  <a:pt x="167642" y="76047"/>
                </a:lnTo>
                <a:lnTo>
                  <a:pt x="170628" y="77493"/>
                </a:lnTo>
                <a:lnTo>
                  <a:pt x="172649" y="80037"/>
                </a:lnTo>
                <a:lnTo>
                  <a:pt x="173882" y="83042"/>
                </a:lnTo>
                <a:lnTo>
                  <a:pt x="174135" y="86772"/>
                </a:lnTo>
                <a:lnTo>
                  <a:pt x="136619" y="86772"/>
                </a:lnTo>
                <a:lnTo>
                  <a:pt x="100574" y="111637"/>
                </a:lnTo>
                <a:lnTo>
                  <a:pt x="97569" y="112870"/>
                </a:lnTo>
                <a:close/>
              </a:path>
              <a:path w="267334" h="163829">
                <a:moveTo>
                  <a:pt x="252086" y="136153"/>
                </a:moveTo>
                <a:lnTo>
                  <a:pt x="233273" y="136153"/>
                </a:lnTo>
                <a:lnTo>
                  <a:pt x="247051" y="83305"/>
                </a:lnTo>
                <a:lnTo>
                  <a:pt x="214970" y="74941"/>
                </a:lnTo>
                <a:lnTo>
                  <a:pt x="267233" y="74941"/>
                </a:lnTo>
                <a:lnTo>
                  <a:pt x="267240" y="76047"/>
                </a:lnTo>
                <a:lnTo>
                  <a:pt x="266962" y="79095"/>
                </a:lnTo>
                <a:lnTo>
                  <a:pt x="252086" y="136153"/>
                </a:lnTo>
                <a:close/>
              </a:path>
              <a:path w="267334" h="163829">
                <a:moveTo>
                  <a:pt x="166365" y="93847"/>
                </a:moveTo>
                <a:lnTo>
                  <a:pt x="163049" y="93663"/>
                </a:lnTo>
                <a:lnTo>
                  <a:pt x="136619" y="86772"/>
                </a:lnTo>
                <a:lnTo>
                  <a:pt x="174135" y="86772"/>
                </a:lnTo>
                <a:lnTo>
                  <a:pt x="174160" y="87147"/>
                </a:lnTo>
                <a:lnTo>
                  <a:pt x="172077" y="89968"/>
                </a:lnTo>
                <a:lnTo>
                  <a:pt x="169370" y="92615"/>
                </a:lnTo>
                <a:lnTo>
                  <a:pt x="166365" y="93847"/>
                </a:lnTo>
                <a:close/>
              </a:path>
              <a:path w="267334" h="163829">
                <a:moveTo>
                  <a:pt x="241595" y="155800"/>
                </a:moveTo>
                <a:lnTo>
                  <a:pt x="237657" y="155441"/>
                </a:lnTo>
                <a:lnTo>
                  <a:pt x="187948" y="142481"/>
                </a:lnTo>
                <a:lnTo>
                  <a:pt x="250436" y="142481"/>
                </a:lnTo>
                <a:lnTo>
                  <a:pt x="248754" y="148934"/>
                </a:lnTo>
                <a:lnTo>
                  <a:pt x="247147" y="152535"/>
                </a:lnTo>
                <a:lnTo>
                  <a:pt x="244601" y="154568"/>
                </a:lnTo>
                <a:lnTo>
                  <a:pt x="241595" y="15580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342924" y="129310"/>
            <a:ext cx="288925" cy="277495"/>
          </a:xfrm>
          <a:custGeom>
            <a:avLst/>
            <a:gdLst/>
            <a:ahLst/>
            <a:cxnLst/>
            <a:rect l="l" t="t" r="r" b="b"/>
            <a:pathLst>
              <a:path w="288925" h="277495">
                <a:moveTo>
                  <a:pt x="187785" y="276940"/>
                </a:moveTo>
                <a:lnTo>
                  <a:pt x="9115" y="140006"/>
                </a:lnTo>
                <a:lnTo>
                  <a:pt x="0" y="118274"/>
                </a:lnTo>
                <a:lnTo>
                  <a:pt x="960" y="114018"/>
                </a:lnTo>
                <a:lnTo>
                  <a:pt x="84682" y="8598"/>
                </a:lnTo>
                <a:lnTo>
                  <a:pt x="106006" y="0"/>
                </a:lnTo>
                <a:lnTo>
                  <a:pt x="110262" y="960"/>
                </a:lnTo>
                <a:lnTo>
                  <a:pt x="115018" y="2330"/>
                </a:lnTo>
                <a:lnTo>
                  <a:pt x="134366" y="18158"/>
                </a:lnTo>
                <a:lnTo>
                  <a:pt x="104591" y="18158"/>
                </a:lnTo>
                <a:lnTo>
                  <a:pt x="108025" y="31206"/>
                </a:lnTo>
                <a:lnTo>
                  <a:pt x="89725" y="31206"/>
                </a:lnTo>
                <a:lnTo>
                  <a:pt x="19728" y="116768"/>
                </a:lnTo>
                <a:lnTo>
                  <a:pt x="18584" y="119188"/>
                </a:lnTo>
                <a:lnTo>
                  <a:pt x="18358" y="121524"/>
                </a:lnTo>
                <a:lnTo>
                  <a:pt x="19042" y="123769"/>
                </a:lnTo>
                <a:lnTo>
                  <a:pt x="20644" y="125914"/>
                </a:lnTo>
                <a:lnTo>
                  <a:pt x="181196" y="257260"/>
                </a:lnTo>
                <a:lnTo>
                  <a:pt x="183625" y="258412"/>
                </a:lnTo>
                <a:lnTo>
                  <a:pt x="185962" y="258637"/>
                </a:lnTo>
                <a:lnTo>
                  <a:pt x="212006" y="258637"/>
                </a:lnTo>
                <a:lnTo>
                  <a:pt x="204444" y="267880"/>
                </a:lnTo>
                <a:lnTo>
                  <a:pt x="200638" y="271494"/>
                </a:lnTo>
                <a:lnTo>
                  <a:pt x="196757" y="274196"/>
                </a:lnTo>
                <a:lnTo>
                  <a:pt x="187785" y="276940"/>
                </a:lnTo>
                <a:close/>
              </a:path>
              <a:path w="288925" h="277495">
                <a:moveTo>
                  <a:pt x="288589" y="153217"/>
                </a:moveTo>
                <a:lnTo>
                  <a:pt x="269683" y="153217"/>
                </a:lnTo>
                <a:lnTo>
                  <a:pt x="268482" y="150564"/>
                </a:lnTo>
                <a:lnTo>
                  <a:pt x="107929" y="19219"/>
                </a:lnTo>
                <a:lnTo>
                  <a:pt x="104591" y="18158"/>
                </a:lnTo>
                <a:lnTo>
                  <a:pt x="134366" y="18158"/>
                </a:lnTo>
                <a:lnTo>
                  <a:pt x="283631" y="140270"/>
                </a:lnTo>
                <a:lnTo>
                  <a:pt x="285917" y="144660"/>
                </a:lnTo>
                <a:lnTo>
                  <a:pt x="287701" y="148641"/>
                </a:lnTo>
                <a:lnTo>
                  <a:pt x="288589" y="153217"/>
                </a:lnTo>
                <a:close/>
              </a:path>
              <a:path w="288925" h="277495">
                <a:moveTo>
                  <a:pt x="212006" y="258637"/>
                </a:moveTo>
                <a:lnTo>
                  <a:pt x="185962" y="258637"/>
                </a:lnTo>
                <a:lnTo>
                  <a:pt x="188198" y="257946"/>
                </a:lnTo>
                <a:lnTo>
                  <a:pt x="190352" y="256352"/>
                </a:lnTo>
                <a:lnTo>
                  <a:pt x="260349" y="170790"/>
                </a:lnTo>
                <a:lnTo>
                  <a:pt x="131133" y="163380"/>
                </a:lnTo>
                <a:lnTo>
                  <a:pt x="128296" y="162745"/>
                </a:lnTo>
                <a:lnTo>
                  <a:pt x="125367" y="161184"/>
                </a:lnTo>
                <a:lnTo>
                  <a:pt x="123766" y="159039"/>
                </a:lnTo>
                <a:lnTo>
                  <a:pt x="122581" y="156384"/>
                </a:lnTo>
                <a:lnTo>
                  <a:pt x="89725" y="31206"/>
                </a:lnTo>
                <a:lnTo>
                  <a:pt x="108025" y="31206"/>
                </a:lnTo>
                <a:lnTo>
                  <a:pt x="138131" y="145582"/>
                </a:lnTo>
                <a:lnTo>
                  <a:pt x="269683" y="153217"/>
                </a:lnTo>
                <a:lnTo>
                  <a:pt x="288589" y="153217"/>
                </a:lnTo>
                <a:lnTo>
                  <a:pt x="288617" y="157788"/>
                </a:lnTo>
                <a:lnTo>
                  <a:pt x="287756" y="162961"/>
                </a:lnTo>
                <a:lnTo>
                  <a:pt x="285869" y="167309"/>
                </a:lnTo>
                <a:lnTo>
                  <a:pt x="283498" y="171247"/>
                </a:lnTo>
                <a:lnTo>
                  <a:pt x="212006" y="258637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2851199" y="51057"/>
            <a:ext cx="258445" cy="179705"/>
          </a:xfrm>
          <a:custGeom>
            <a:avLst/>
            <a:gdLst/>
            <a:ahLst/>
            <a:cxnLst/>
            <a:rect l="l" t="t" r="r" b="b"/>
            <a:pathLst>
              <a:path w="258444" h="179704">
                <a:moveTo>
                  <a:pt x="76190" y="179087"/>
                </a:moveTo>
                <a:lnTo>
                  <a:pt x="29963" y="164971"/>
                </a:lnTo>
                <a:lnTo>
                  <a:pt x="5660" y="132255"/>
                </a:lnTo>
                <a:lnTo>
                  <a:pt x="4023" y="125166"/>
                </a:lnTo>
                <a:lnTo>
                  <a:pt x="2417" y="118734"/>
                </a:lnTo>
                <a:lnTo>
                  <a:pt x="1408" y="110969"/>
                </a:lnTo>
                <a:lnTo>
                  <a:pt x="53" y="81909"/>
                </a:lnTo>
                <a:lnTo>
                  <a:pt x="0" y="78760"/>
                </a:lnTo>
                <a:lnTo>
                  <a:pt x="266" y="72620"/>
                </a:lnTo>
                <a:lnTo>
                  <a:pt x="14100" y="34219"/>
                </a:lnTo>
                <a:lnTo>
                  <a:pt x="46816" y="9915"/>
                </a:lnTo>
                <a:lnTo>
                  <a:pt x="189552" y="0"/>
                </a:lnTo>
                <a:lnTo>
                  <a:pt x="196763" y="969"/>
                </a:lnTo>
                <a:lnTo>
                  <a:pt x="232749" y="18276"/>
                </a:lnTo>
                <a:lnTo>
                  <a:pt x="188451" y="18276"/>
                </a:lnTo>
                <a:lnTo>
                  <a:pt x="63749" y="24091"/>
                </a:lnTo>
                <a:lnTo>
                  <a:pt x="28903" y="44600"/>
                </a:lnTo>
                <a:lnTo>
                  <a:pt x="21650" y="58856"/>
                </a:lnTo>
                <a:lnTo>
                  <a:pt x="20007" y="63240"/>
                </a:lnTo>
                <a:lnTo>
                  <a:pt x="18958" y="68489"/>
                </a:lnTo>
                <a:lnTo>
                  <a:pt x="18188" y="78326"/>
                </a:lnTo>
                <a:lnTo>
                  <a:pt x="18277" y="81909"/>
                </a:lnTo>
                <a:lnTo>
                  <a:pt x="21411" y="121108"/>
                </a:lnTo>
                <a:lnTo>
                  <a:pt x="45039" y="153196"/>
                </a:lnTo>
                <a:lnTo>
                  <a:pt x="70141" y="161144"/>
                </a:lnTo>
                <a:lnTo>
                  <a:pt x="227399" y="161144"/>
                </a:lnTo>
                <a:lnTo>
                  <a:pt x="223872" y="163740"/>
                </a:lnTo>
                <a:lnTo>
                  <a:pt x="211130" y="169535"/>
                </a:lnTo>
                <a:lnTo>
                  <a:pt x="204729" y="171786"/>
                </a:lnTo>
                <a:lnTo>
                  <a:pt x="190502" y="173756"/>
                </a:lnTo>
                <a:lnTo>
                  <a:pt x="76190" y="179087"/>
                </a:lnTo>
                <a:close/>
              </a:path>
              <a:path w="258444" h="179704">
                <a:moveTo>
                  <a:pt x="227399" y="161144"/>
                </a:moveTo>
                <a:lnTo>
                  <a:pt x="70141" y="161144"/>
                </a:lnTo>
                <a:lnTo>
                  <a:pt x="194843" y="155328"/>
                </a:lnTo>
                <a:lnTo>
                  <a:pt x="205111" y="152238"/>
                </a:lnTo>
                <a:lnTo>
                  <a:pt x="236849" y="120826"/>
                </a:lnTo>
                <a:lnTo>
                  <a:pt x="240049" y="105699"/>
                </a:lnTo>
                <a:lnTo>
                  <a:pt x="238081" y="63482"/>
                </a:lnTo>
                <a:lnTo>
                  <a:pt x="227861" y="39875"/>
                </a:lnTo>
                <a:lnTo>
                  <a:pt x="225055" y="35452"/>
                </a:lnTo>
                <a:lnTo>
                  <a:pt x="221006" y="32382"/>
                </a:lnTo>
                <a:lnTo>
                  <a:pt x="217572" y="28636"/>
                </a:lnTo>
                <a:lnTo>
                  <a:pt x="212907" y="26253"/>
                </a:lnTo>
                <a:lnTo>
                  <a:pt x="188451" y="18276"/>
                </a:lnTo>
                <a:lnTo>
                  <a:pt x="232749" y="18276"/>
                </a:lnTo>
                <a:lnTo>
                  <a:pt x="254538" y="53596"/>
                </a:lnTo>
                <a:lnTo>
                  <a:pt x="258326" y="106800"/>
                </a:lnTo>
                <a:lnTo>
                  <a:pt x="257325" y="113353"/>
                </a:lnTo>
                <a:lnTo>
                  <a:pt x="239545" y="150632"/>
                </a:lnTo>
                <a:lnTo>
                  <a:pt x="229537" y="159570"/>
                </a:lnTo>
                <a:lnTo>
                  <a:pt x="227399" y="161144"/>
                </a:lnTo>
                <a:close/>
              </a:path>
              <a:path w="258444" h="179704">
                <a:moveTo>
                  <a:pt x="173932" y="97723"/>
                </a:moveTo>
                <a:lnTo>
                  <a:pt x="165560" y="85736"/>
                </a:lnTo>
                <a:lnTo>
                  <a:pt x="166127" y="83757"/>
                </a:lnTo>
                <a:lnTo>
                  <a:pt x="196348" y="75841"/>
                </a:lnTo>
                <a:lnTo>
                  <a:pt x="200307" y="76962"/>
                </a:lnTo>
                <a:lnTo>
                  <a:pt x="206698" y="88383"/>
                </a:lnTo>
                <a:lnTo>
                  <a:pt x="206132" y="90362"/>
                </a:lnTo>
                <a:lnTo>
                  <a:pt x="204334" y="93693"/>
                </a:lnTo>
                <a:lnTo>
                  <a:pt x="201185" y="95793"/>
                </a:lnTo>
                <a:lnTo>
                  <a:pt x="199267" y="96542"/>
                </a:lnTo>
                <a:lnTo>
                  <a:pt x="173932" y="9772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3301677" y="0"/>
            <a:ext cx="121579" cy="8125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1263429" y="672385"/>
            <a:ext cx="174625" cy="257175"/>
          </a:xfrm>
          <a:custGeom>
            <a:avLst/>
            <a:gdLst/>
            <a:ahLst/>
            <a:cxnLst/>
            <a:rect l="l" t="t" r="r" b="b"/>
            <a:pathLst>
              <a:path w="174625" h="257175">
                <a:moveTo>
                  <a:pt x="133943" y="256827"/>
                </a:moveTo>
                <a:lnTo>
                  <a:pt x="40322" y="256827"/>
                </a:lnTo>
                <a:lnTo>
                  <a:pt x="28617" y="254876"/>
                </a:lnTo>
                <a:lnTo>
                  <a:pt x="0" y="216516"/>
                </a:lnTo>
                <a:lnTo>
                  <a:pt x="0" y="40311"/>
                </a:lnTo>
                <a:lnTo>
                  <a:pt x="18216" y="6510"/>
                </a:lnTo>
                <a:lnTo>
                  <a:pt x="36420" y="0"/>
                </a:lnTo>
                <a:lnTo>
                  <a:pt x="137845" y="0"/>
                </a:lnTo>
                <a:lnTo>
                  <a:pt x="167461" y="18204"/>
                </a:lnTo>
                <a:lnTo>
                  <a:pt x="35762" y="18204"/>
                </a:lnTo>
                <a:lnTo>
                  <a:pt x="31860" y="19509"/>
                </a:lnTo>
                <a:lnTo>
                  <a:pt x="18216" y="40311"/>
                </a:lnTo>
                <a:lnTo>
                  <a:pt x="18216" y="216516"/>
                </a:lnTo>
                <a:lnTo>
                  <a:pt x="40322" y="238622"/>
                </a:lnTo>
                <a:lnTo>
                  <a:pt x="167108" y="238622"/>
                </a:lnTo>
                <a:lnTo>
                  <a:pt x="161902" y="245121"/>
                </a:lnTo>
                <a:lnTo>
                  <a:pt x="156049" y="249681"/>
                </a:lnTo>
                <a:lnTo>
                  <a:pt x="149550" y="253583"/>
                </a:lnTo>
                <a:lnTo>
                  <a:pt x="145648" y="254876"/>
                </a:lnTo>
                <a:lnTo>
                  <a:pt x="133943" y="256827"/>
                </a:lnTo>
                <a:close/>
              </a:path>
              <a:path w="174625" h="257175">
                <a:moveTo>
                  <a:pt x="167108" y="238622"/>
                </a:moveTo>
                <a:lnTo>
                  <a:pt x="133943" y="238622"/>
                </a:lnTo>
                <a:lnTo>
                  <a:pt x="138503" y="237976"/>
                </a:lnTo>
                <a:lnTo>
                  <a:pt x="142405" y="236671"/>
                </a:lnTo>
                <a:lnTo>
                  <a:pt x="156049" y="216516"/>
                </a:lnTo>
                <a:lnTo>
                  <a:pt x="156049" y="40311"/>
                </a:lnTo>
                <a:lnTo>
                  <a:pt x="138503" y="18204"/>
                </a:lnTo>
                <a:lnTo>
                  <a:pt x="167461" y="18204"/>
                </a:lnTo>
                <a:lnTo>
                  <a:pt x="171010" y="24715"/>
                </a:lnTo>
                <a:lnTo>
                  <a:pt x="172303" y="27959"/>
                </a:lnTo>
                <a:lnTo>
                  <a:pt x="173607" y="35762"/>
                </a:lnTo>
                <a:lnTo>
                  <a:pt x="174254" y="40311"/>
                </a:lnTo>
                <a:lnTo>
                  <a:pt x="174254" y="216516"/>
                </a:lnTo>
                <a:lnTo>
                  <a:pt x="172303" y="228221"/>
                </a:lnTo>
                <a:lnTo>
                  <a:pt x="171010" y="232123"/>
                </a:lnTo>
                <a:lnTo>
                  <a:pt x="167108" y="238622"/>
                </a:lnTo>
                <a:close/>
              </a:path>
              <a:path w="174625" h="257175">
                <a:moveTo>
                  <a:pt x="113141" y="49419"/>
                </a:moveTo>
                <a:lnTo>
                  <a:pt x="61124" y="49419"/>
                </a:lnTo>
                <a:lnTo>
                  <a:pt x="57869" y="48772"/>
                </a:lnTo>
                <a:lnTo>
                  <a:pt x="54625" y="46821"/>
                </a:lnTo>
                <a:lnTo>
                  <a:pt x="52674" y="43566"/>
                </a:lnTo>
                <a:lnTo>
                  <a:pt x="52016" y="40311"/>
                </a:lnTo>
                <a:lnTo>
                  <a:pt x="52674" y="36409"/>
                </a:lnTo>
                <a:lnTo>
                  <a:pt x="54625" y="33811"/>
                </a:lnTo>
                <a:lnTo>
                  <a:pt x="57869" y="31861"/>
                </a:lnTo>
                <a:lnTo>
                  <a:pt x="61124" y="31214"/>
                </a:lnTo>
                <a:lnTo>
                  <a:pt x="113141" y="31214"/>
                </a:lnTo>
                <a:lnTo>
                  <a:pt x="116396" y="31861"/>
                </a:lnTo>
                <a:lnTo>
                  <a:pt x="119640" y="33811"/>
                </a:lnTo>
                <a:lnTo>
                  <a:pt x="121591" y="36409"/>
                </a:lnTo>
                <a:lnTo>
                  <a:pt x="122237" y="40311"/>
                </a:lnTo>
                <a:lnTo>
                  <a:pt x="121591" y="43566"/>
                </a:lnTo>
                <a:lnTo>
                  <a:pt x="119640" y="46821"/>
                </a:lnTo>
                <a:lnTo>
                  <a:pt x="116396" y="48772"/>
                </a:lnTo>
                <a:lnTo>
                  <a:pt x="113141" y="49419"/>
                </a:lnTo>
                <a:close/>
              </a:path>
              <a:path w="174625" h="257175">
                <a:moveTo>
                  <a:pt x="135894" y="200908"/>
                </a:moveTo>
                <a:lnTo>
                  <a:pt x="38371" y="200908"/>
                </a:lnTo>
                <a:lnTo>
                  <a:pt x="36420" y="200262"/>
                </a:lnTo>
                <a:lnTo>
                  <a:pt x="34470" y="198958"/>
                </a:lnTo>
                <a:lnTo>
                  <a:pt x="31860" y="196360"/>
                </a:lnTo>
                <a:lnTo>
                  <a:pt x="30568" y="194409"/>
                </a:lnTo>
                <a:lnTo>
                  <a:pt x="29910" y="192458"/>
                </a:lnTo>
                <a:lnTo>
                  <a:pt x="29910" y="69574"/>
                </a:lnTo>
                <a:lnTo>
                  <a:pt x="30568" y="67623"/>
                </a:lnTo>
                <a:lnTo>
                  <a:pt x="33165" y="63722"/>
                </a:lnTo>
                <a:lnTo>
                  <a:pt x="34470" y="62417"/>
                </a:lnTo>
                <a:lnTo>
                  <a:pt x="38371" y="61124"/>
                </a:lnTo>
                <a:lnTo>
                  <a:pt x="135894" y="61124"/>
                </a:lnTo>
                <a:lnTo>
                  <a:pt x="139795" y="62417"/>
                </a:lnTo>
                <a:lnTo>
                  <a:pt x="141100" y="63722"/>
                </a:lnTo>
                <a:lnTo>
                  <a:pt x="142405" y="65672"/>
                </a:lnTo>
                <a:lnTo>
                  <a:pt x="144344" y="71525"/>
                </a:lnTo>
                <a:lnTo>
                  <a:pt x="144344" y="79329"/>
                </a:lnTo>
                <a:lnTo>
                  <a:pt x="48772" y="79329"/>
                </a:lnTo>
                <a:lnTo>
                  <a:pt x="48772" y="182704"/>
                </a:lnTo>
                <a:lnTo>
                  <a:pt x="144344" y="182704"/>
                </a:lnTo>
                <a:lnTo>
                  <a:pt x="144344" y="189861"/>
                </a:lnTo>
                <a:lnTo>
                  <a:pt x="143697" y="192458"/>
                </a:lnTo>
                <a:lnTo>
                  <a:pt x="142405" y="196360"/>
                </a:lnTo>
                <a:lnTo>
                  <a:pt x="139795" y="198958"/>
                </a:lnTo>
                <a:lnTo>
                  <a:pt x="137845" y="200262"/>
                </a:lnTo>
                <a:lnTo>
                  <a:pt x="135894" y="200908"/>
                </a:lnTo>
                <a:close/>
              </a:path>
              <a:path w="174625" h="257175">
                <a:moveTo>
                  <a:pt x="144344" y="182704"/>
                </a:moveTo>
                <a:lnTo>
                  <a:pt x="125493" y="182704"/>
                </a:lnTo>
                <a:lnTo>
                  <a:pt x="125493" y="79329"/>
                </a:lnTo>
                <a:lnTo>
                  <a:pt x="144344" y="79329"/>
                </a:lnTo>
                <a:lnTo>
                  <a:pt x="144344" y="182704"/>
                </a:lnTo>
                <a:close/>
              </a:path>
              <a:path w="174625" h="257175">
                <a:moveTo>
                  <a:pt x="102740" y="226917"/>
                </a:moveTo>
                <a:lnTo>
                  <a:pt x="71525" y="226917"/>
                </a:lnTo>
                <a:lnTo>
                  <a:pt x="71525" y="206115"/>
                </a:lnTo>
                <a:lnTo>
                  <a:pt x="102740" y="206115"/>
                </a:lnTo>
                <a:lnTo>
                  <a:pt x="102740" y="226917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145035" y="516051"/>
            <a:ext cx="276860" cy="243204"/>
          </a:xfrm>
          <a:custGeom>
            <a:avLst/>
            <a:gdLst/>
            <a:ahLst/>
            <a:cxnLst/>
            <a:rect l="l" t="t" r="r" b="b"/>
            <a:pathLst>
              <a:path w="276859" h="243204">
                <a:moveTo>
                  <a:pt x="198694" y="242706"/>
                </a:moveTo>
                <a:lnTo>
                  <a:pt x="14158" y="134369"/>
                </a:lnTo>
                <a:lnTo>
                  <a:pt x="0" y="104151"/>
                </a:lnTo>
                <a:lnTo>
                  <a:pt x="1970" y="98499"/>
                </a:lnTo>
                <a:lnTo>
                  <a:pt x="53520" y="14164"/>
                </a:lnTo>
                <a:lnTo>
                  <a:pt x="83729" y="0"/>
                </a:lnTo>
                <a:lnTo>
                  <a:pt x="89384" y="1986"/>
                </a:lnTo>
                <a:lnTo>
                  <a:pt x="94705" y="4512"/>
                </a:lnTo>
                <a:lnTo>
                  <a:pt x="116683" y="18144"/>
                </a:lnTo>
                <a:lnTo>
                  <a:pt x="80897" y="18144"/>
                </a:lnTo>
                <a:lnTo>
                  <a:pt x="76212" y="18295"/>
                </a:lnTo>
                <a:lnTo>
                  <a:pt x="71948" y="20241"/>
                </a:lnTo>
                <a:lnTo>
                  <a:pt x="70360" y="21553"/>
                </a:lnTo>
                <a:lnTo>
                  <a:pt x="18607" y="104988"/>
                </a:lnTo>
                <a:lnTo>
                  <a:pt x="18138" y="106993"/>
                </a:lnTo>
                <a:lnTo>
                  <a:pt x="18289" y="111678"/>
                </a:lnTo>
                <a:lnTo>
                  <a:pt x="20235" y="115942"/>
                </a:lnTo>
                <a:lnTo>
                  <a:pt x="21553" y="117520"/>
                </a:lnTo>
                <a:lnTo>
                  <a:pt x="33707" y="125059"/>
                </a:lnTo>
                <a:lnTo>
                  <a:pt x="55130" y="125059"/>
                </a:lnTo>
                <a:lnTo>
                  <a:pt x="49178" y="134655"/>
                </a:lnTo>
                <a:lnTo>
                  <a:pt x="156923" y="201487"/>
                </a:lnTo>
                <a:lnTo>
                  <a:pt x="178346" y="201487"/>
                </a:lnTo>
                <a:lnTo>
                  <a:pt x="172394" y="211083"/>
                </a:lnTo>
                <a:lnTo>
                  <a:pt x="193397" y="224111"/>
                </a:lnTo>
                <a:lnTo>
                  <a:pt x="195386" y="224584"/>
                </a:lnTo>
                <a:lnTo>
                  <a:pt x="225231" y="224584"/>
                </a:lnTo>
                <a:lnTo>
                  <a:pt x="222762" y="228564"/>
                </a:lnTo>
                <a:lnTo>
                  <a:pt x="219128" y="233197"/>
                </a:lnTo>
                <a:lnTo>
                  <a:pt x="214391" y="237133"/>
                </a:lnTo>
                <a:lnTo>
                  <a:pt x="209440" y="240188"/>
                </a:lnTo>
                <a:lnTo>
                  <a:pt x="203726" y="241996"/>
                </a:lnTo>
                <a:lnTo>
                  <a:pt x="198694" y="242706"/>
                </a:lnTo>
                <a:close/>
              </a:path>
              <a:path w="276859" h="243204">
                <a:moveTo>
                  <a:pt x="55130" y="125059"/>
                </a:moveTo>
                <a:lnTo>
                  <a:pt x="33707" y="125059"/>
                </a:lnTo>
                <a:lnTo>
                  <a:pt x="95056" y="26153"/>
                </a:lnTo>
                <a:lnTo>
                  <a:pt x="82902" y="18613"/>
                </a:lnTo>
                <a:lnTo>
                  <a:pt x="80897" y="18144"/>
                </a:lnTo>
                <a:lnTo>
                  <a:pt x="116683" y="18144"/>
                </a:lnTo>
                <a:lnTo>
                  <a:pt x="145065" y="35749"/>
                </a:lnTo>
                <a:lnTo>
                  <a:pt x="110527" y="35749"/>
                </a:lnTo>
                <a:lnTo>
                  <a:pt x="55130" y="125059"/>
                </a:lnTo>
                <a:close/>
              </a:path>
              <a:path w="276859" h="243204">
                <a:moveTo>
                  <a:pt x="178346" y="201487"/>
                </a:moveTo>
                <a:lnTo>
                  <a:pt x="156923" y="201487"/>
                </a:lnTo>
                <a:lnTo>
                  <a:pt x="218272" y="102580"/>
                </a:lnTo>
                <a:lnTo>
                  <a:pt x="110527" y="35749"/>
                </a:lnTo>
                <a:lnTo>
                  <a:pt x="145065" y="35749"/>
                </a:lnTo>
                <a:lnTo>
                  <a:pt x="262125" y="108359"/>
                </a:lnTo>
                <a:lnTo>
                  <a:pt x="266752" y="112003"/>
                </a:lnTo>
                <a:lnTo>
                  <a:pt x="266930" y="112176"/>
                </a:lnTo>
                <a:lnTo>
                  <a:pt x="233743" y="112176"/>
                </a:lnTo>
                <a:lnTo>
                  <a:pt x="178346" y="201487"/>
                </a:lnTo>
                <a:close/>
              </a:path>
              <a:path w="276859" h="243204">
                <a:moveTo>
                  <a:pt x="53518" y="74614"/>
                </a:moveTo>
                <a:lnTo>
                  <a:pt x="50202" y="72557"/>
                </a:lnTo>
                <a:lnTo>
                  <a:pt x="49232" y="70420"/>
                </a:lnTo>
                <a:lnTo>
                  <a:pt x="49152" y="68074"/>
                </a:lnTo>
                <a:lnTo>
                  <a:pt x="51209" y="64759"/>
                </a:lnTo>
                <a:lnTo>
                  <a:pt x="52999" y="64348"/>
                </a:lnTo>
                <a:lnTo>
                  <a:pt x="55344" y="64267"/>
                </a:lnTo>
                <a:lnTo>
                  <a:pt x="57353" y="64759"/>
                </a:lnTo>
                <a:lnTo>
                  <a:pt x="58660" y="66324"/>
                </a:lnTo>
                <a:lnTo>
                  <a:pt x="59498" y="69900"/>
                </a:lnTo>
                <a:lnTo>
                  <a:pt x="59029" y="71905"/>
                </a:lnTo>
                <a:lnTo>
                  <a:pt x="57441" y="73216"/>
                </a:lnTo>
                <a:lnTo>
                  <a:pt x="55314" y="74193"/>
                </a:lnTo>
                <a:lnTo>
                  <a:pt x="53518" y="74614"/>
                </a:lnTo>
                <a:close/>
              </a:path>
              <a:path w="276859" h="243204">
                <a:moveTo>
                  <a:pt x="225231" y="224584"/>
                </a:moveTo>
                <a:lnTo>
                  <a:pt x="195386" y="224584"/>
                </a:lnTo>
                <a:lnTo>
                  <a:pt x="200071" y="224433"/>
                </a:lnTo>
                <a:lnTo>
                  <a:pt x="202208" y="223463"/>
                </a:lnTo>
                <a:lnTo>
                  <a:pt x="256307" y="139947"/>
                </a:lnTo>
                <a:lnTo>
                  <a:pt x="258075" y="133396"/>
                </a:lnTo>
                <a:lnTo>
                  <a:pt x="257994" y="131050"/>
                </a:lnTo>
                <a:lnTo>
                  <a:pt x="256048" y="126786"/>
                </a:lnTo>
                <a:lnTo>
                  <a:pt x="254747" y="125204"/>
                </a:lnTo>
                <a:lnTo>
                  <a:pt x="233743" y="112176"/>
                </a:lnTo>
                <a:lnTo>
                  <a:pt x="266930" y="112176"/>
                </a:lnTo>
                <a:lnTo>
                  <a:pt x="271045" y="116187"/>
                </a:lnTo>
                <a:lnTo>
                  <a:pt x="273753" y="121698"/>
                </a:lnTo>
                <a:lnTo>
                  <a:pt x="275353" y="126521"/>
                </a:lnTo>
                <a:lnTo>
                  <a:pt x="276271" y="132443"/>
                </a:lnTo>
                <a:lnTo>
                  <a:pt x="275740" y="138226"/>
                </a:lnTo>
                <a:lnTo>
                  <a:pt x="274654" y="143679"/>
                </a:lnTo>
                <a:lnTo>
                  <a:pt x="271777" y="149543"/>
                </a:lnTo>
                <a:lnTo>
                  <a:pt x="225231" y="224584"/>
                </a:lnTo>
                <a:close/>
              </a:path>
              <a:path w="276859" h="243204">
                <a:moveTo>
                  <a:pt x="205998" y="201321"/>
                </a:moveTo>
                <a:lnTo>
                  <a:pt x="194653" y="191227"/>
                </a:lnTo>
                <a:lnTo>
                  <a:pt x="196161" y="187571"/>
                </a:lnTo>
                <a:lnTo>
                  <a:pt x="223580" y="143366"/>
                </a:lnTo>
                <a:lnTo>
                  <a:pt x="225839" y="140950"/>
                </a:lnTo>
                <a:lnTo>
                  <a:pt x="228872" y="139761"/>
                </a:lnTo>
                <a:lnTo>
                  <a:pt x="232118" y="139479"/>
                </a:lnTo>
                <a:lnTo>
                  <a:pt x="236115" y="140437"/>
                </a:lnTo>
                <a:lnTo>
                  <a:pt x="238190" y="143245"/>
                </a:lnTo>
                <a:lnTo>
                  <a:pt x="239928" y="146619"/>
                </a:lnTo>
                <a:lnTo>
                  <a:pt x="240211" y="149865"/>
                </a:lnTo>
                <a:lnTo>
                  <a:pt x="239051" y="152962"/>
                </a:lnTo>
                <a:lnTo>
                  <a:pt x="211631" y="197167"/>
                </a:lnTo>
                <a:lnTo>
                  <a:pt x="209025" y="200142"/>
                </a:lnTo>
                <a:lnTo>
                  <a:pt x="205998" y="20132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8590626" y="3191016"/>
            <a:ext cx="282575" cy="276860"/>
          </a:xfrm>
          <a:custGeom>
            <a:avLst/>
            <a:gdLst/>
            <a:ahLst/>
            <a:cxnLst/>
            <a:rect l="l" t="t" r="r" b="b"/>
            <a:pathLst>
              <a:path w="282575" h="276860">
                <a:moveTo>
                  <a:pt x="178080" y="276362"/>
                </a:moveTo>
                <a:lnTo>
                  <a:pt x="10231" y="137310"/>
                </a:lnTo>
                <a:lnTo>
                  <a:pt x="0" y="115698"/>
                </a:lnTo>
                <a:lnTo>
                  <a:pt x="508" y="111144"/>
                </a:lnTo>
                <a:lnTo>
                  <a:pt x="83839" y="10343"/>
                </a:lnTo>
                <a:lnTo>
                  <a:pt x="104452" y="0"/>
                </a:lnTo>
                <a:lnTo>
                  <a:pt x="110011" y="610"/>
                </a:lnTo>
                <a:lnTo>
                  <a:pt x="105467" y="18361"/>
                </a:lnTo>
                <a:lnTo>
                  <a:pt x="100921" y="19526"/>
                </a:lnTo>
                <a:lnTo>
                  <a:pt x="99137" y="20548"/>
                </a:lnTo>
                <a:lnTo>
                  <a:pt x="19732" y="109167"/>
                </a:lnTo>
                <a:lnTo>
                  <a:pt x="18911" y="111051"/>
                </a:lnTo>
                <a:lnTo>
                  <a:pt x="18251" y="115698"/>
                </a:lnTo>
                <a:lnTo>
                  <a:pt x="19423" y="120236"/>
                </a:lnTo>
                <a:lnTo>
                  <a:pt x="20445" y="122019"/>
                </a:lnTo>
                <a:lnTo>
                  <a:pt x="171032" y="256949"/>
                </a:lnTo>
                <a:lnTo>
                  <a:pt x="172916" y="257769"/>
                </a:lnTo>
                <a:lnTo>
                  <a:pt x="177555" y="258439"/>
                </a:lnTo>
                <a:lnTo>
                  <a:pt x="206369" y="258439"/>
                </a:lnTo>
                <a:lnTo>
                  <a:pt x="199184" y="266458"/>
                </a:lnTo>
                <a:lnTo>
                  <a:pt x="194797" y="270385"/>
                </a:lnTo>
                <a:lnTo>
                  <a:pt x="189438" y="273442"/>
                </a:lnTo>
                <a:lnTo>
                  <a:pt x="184021" y="275578"/>
                </a:lnTo>
                <a:lnTo>
                  <a:pt x="178080" y="276362"/>
                </a:lnTo>
                <a:close/>
              </a:path>
              <a:path w="282575" h="276860">
                <a:moveTo>
                  <a:pt x="206369" y="258439"/>
                </a:moveTo>
                <a:lnTo>
                  <a:pt x="177555" y="258439"/>
                </a:lnTo>
                <a:lnTo>
                  <a:pt x="182093" y="257266"/>
                </a:lnTo>
                <a:lnTo>
                  <a:pt x="183885" y="256253"/>
                </a:lnTo>
                <a:lnTo>
                  <a:pt x="263291" y="167634"/>
                </a:lnTo>
                <a:lnTo>
                  <a:pt x="264102" y="165741"/>
                </a:lnTo>
                <a:lnTo>
                  <a:pt x="264619" y="162161"/>
                </a:lnTo>
                <a:lnTo>
                  <a:pt x="264690" y="160786"/>
                </a:lnTo>
                <a:lnTo>
                  <a:pt x="263599" y="156564"/>
                </a:lnTo>
                <a:lnTo>
                  <a:pt x="262577" y="154781"/>
                </a:lnTo>
                <a:lnTo>
                  <a:pt x="111991" y="19851"/>
                </a:lnTo>
                <a:lnTo>
                  <a:pt x="110106" y="19031"/>
                </a:lnTo>
                <a:lnTo>
                  <a:pt x="105467" y="18361"/>
                </a:lnTo>
                <a:lnTo>
                  <a:pt x="137607" y="18361"/>
                </a:lnTo>
                <a:lnTo>
                  <a:pt x="272791" y="139491"/>
                </a:lnTo>
                <a:lnTo>
                  <a:pt x="282561" y="159097"/>
                </a:lnTo>
                <a:lnTo>
                  <a:pt x="282437" y="165944"/>
                </a:lnTo>
                <a:lnTo>
                  <a:pt x="280984" y="171274"/>
                </a:lnTo>
                <a:lnTo>
                  <a:pt x="278531" y="176935"/>
                </a:lnTo>
                <a:lnTo>
                  <a:pt x="275107" y="181725"/>
                </a:lnTo>
                <a:lnTo>
                  <a:pt x="206369" y="258439"/>
                </a:lnTo>
                <a:close/>
              </a:path>
              <a:path w="282575" h="276860">
                <a:moveTo>
                  <a:pt x="92167" y="170568"/>
                </a:moveTo>
                <a:lnTo>
                  <a:pt x="30191" y="115035"/>
                </a:lnTo>
                <a:lnTo>
                  <a:pt x="106114" y="30302"/>
                </a:lnTo>
                <a:lnTo>
                  <a:pt x="134802" y="56007"/>
                </a:lnTo>
                <a:lnTo>
                  <a:pt x="107523" y="56007"/>
                </a:lnTo>
                <a:lnTo>
                  <a:pt x="55896" y="113625"/>
                </a:lnTo>
                <a:lnTo>
                  <a:pt x="90758" y="144862"/>
                </a:lnTo>
                <a:lnTo>
                  <a:pt x="115200" y="144862"/>
                </a:lnTo>
                <a:lnTo>
                  <a:pt x="92167" y="170568"/>
                </a:lnTo>
                <a:close/>
              </a:path>
              <a:path w="282575" h="276860">
                <a:moveTo>
                  <a:pt x="115200" y="144862"/>
                </a:moveTo>
                <a:lnTo>
                  <a:pt x="90758" y="144862"/>
                </a:lnTo>
                <a:lnTo>
                  <a:pt x="142385" y="87244"/>
                </a:lnTo>
                <a:lnTo>
                  <a:pt x="107523" y="56007"/>
                </a:lnTo>
                <a:lnTo>
                  <a:pt x="134802" y="56007"/>
                </a:lnTo>
                <a:lnTo>
                  <a:pt x="168091" y="85834"/>
                </a:lnTo>
                <a:lnTo>
                  <a:pt x="115200" y="144862"/>
                </a:lnTo>
                <a:close/>
              </a:path>
              <a:path w="282575" h="276860">
                <a:moveTo>
                  <a:pt x="177778" y="228957"/>
                </a:moveTo>
                <a:lnTo>
                  <a:pt x="172226" y="228338"/>
                </a:lnTo>
                <a:lnTo>
                  <a:pt x="161977" y="226145"/>
                </a:lnTo>
                <a:lnTo>
                  <a:pt x="157237" y="223634"/>
                </a:lnTo>
                <a:lnTo>
                  <a:pt x="152058" y="221612"/>
                </a:lnTo>
                <a:lnTo>
                  <a:pt x="147268" y="218205"/>
                </a:lnTo>
                <a:lnTo>
                  <a:pt x="139033" y="210825"/>
                </a:lnTo>
                <a:lnTo>
                  <a:pt x="135113" y="206429"/>
                </a:lnTo>
                <a:lnTo>
                  <a:pt x="132547" y="201510"/>
                </a:lnTo>
                <a:lnTo>
                  <a:pt x="129532" y="197073"/>
                </a:lnTo>
                <a:lnTo>
                  <a:pt x="124405" y="170568"/>
                </a:lnTo>
                <a:lnTo>
                  <a:pt x="125023" y="165087"/>
                </a:lnTo>
                <a:lnTo>
                  <a:pt x="127216" y="154839"/>
                </a:lnTo>
                <a:lnTo>
                  <a:pt x="129237" y="149659"/>
                </a:lnTo>
                <a:lnTo>
                  <a:pt x="131773" y="144862"/>
                </a:lnTo>
                <a:lnTo>
                  <a:pt x="135156" y="140130"/>
                </a:lnTo>
                <a:lnTo>
                  <a:pt x="138149" y="135821"/>
                </a:lnTo>
                <a:lnTo>
                  <a:pt x="182713" y="117257"/>
                </a:lnTo>
                <a:lnTo>
                  <a:pt x="187783" y="117445"/>
                </a:lnTo>
                <a:lnTo>
                  <a:pt x="192911" y="118537"/>
                </a:lnTo>
                <a:lnTo>
                  <a:pt x="198522" y="120077"/>
                </a:lnTo>
                <a:lnTo>
                  <a:pt x="203262" y="122589"/>
                </a:lnTo>
                <a:lnTo>
                  <a:pt x="208433" y="124602"/>
                </a:lnTo>
                <a:lnTo>
                  <a:pt x="213262" y="128046"/>
                </a:lnTo>
                <a:lnTo>
                  <a:pt x="221467" y="135397"/>
                </a:lnTo>
                <a:lnTo>
                  <a:pt x="177721" y="135491"/>
                </a:lnTo>
                <a:lnTo>
                  <a:pt x="170867" y="136324"/>
                </a:lnTo>
                <a:lnTo>
                  <a:pt x="164098" y="139001"/>
                </a:lnTo>
                <a:lnTo>
                  <a:pt x="157886" y="143028"/>
                </a:lnTo>
                <a:lnTo>
                  <a:pt x="151707" y="147969"/>
                </a:lnTo>
                <a:lnTo>
                  <a:pt x="150016" y="150825"/>
                </a:lnTo>
                <a:lnTo>
                  <a:pt x="147902" y="154170"/>
                </a:lnTo>
                <a:lnTo>
                  <a:pt x="144578" y="160786"/>
                </a:lnTo>
                <a:lnTo>
                  <a:pt x="142705" y="167634"/>
                </a:lnTo>
                <a:lnTo>
                  <a:pt x="142720" y="175489"/>
                </a:lnTo>
                <a:lnTo>
                  <a:pt x="167933" y="208774"/>
                </a:lnTo>
                <a:lnTo>
                  <a:pt x="182289" y="210292"/>
                </a:lnTo>
                <a:lnTo>
                  <a:pt x="221580" y="210292"/>
                </a:lnTo>
                <a:lnTo>
                  <a:pt x="217964" y="214328"/>
                </a:lnTo>
                <a:lnTo>
                  <a:pt x="183287" y="228655"/>
                </a:lnTo>
                <a:lnTo>
                  <a:pt x="177778" y="228957"/>
                </a:lnTo>
                <a:close/>
              </a:path>
              <a:path w="282575" h="276860">
                <a:moveTo>
                  <a:pt x="221580" y="210292"/>
                </a:moveTo>
                <a:lnTo>
                  <a:pt x="182289" y="210292"/>
                </a:lnTo>
                <a:lnTo>
                  <a:pt x="189142" y="209459"/>
                </a:lnTo>
                <a:lnTo>
                  <a:pt x="196393" y="207213"/>
                </a:lnTo>
                <a:lnTo>
                  <a:pt x="217335" y="170294"/>
                </a:lnTo>
                <a:lnTo>
                  <a:pt x="216589" y="164211"/>
                </a:lnTo>
                <a:lnTo>
                  <a:pt x="185115" y="136009"/>
                </a:lnTo>
                <a:lnTo>
                  <a:pt x="177721" y="135491"/>
                </a:lnTo>
                <a:lnTo>
                  <a:pt x="221550" y="135491"/>
                </a:lnTo>
                <a:lnTo>
                  <a:pt x="225378" y="139785"/>
                </a:lnTo>
                <a:lnTo>
                  <a:pt x="227953" y="144712"/>
                </a:lnTo>
                <a:lnTo>
                  <a:pt x="230968" y="149149"/>
                </a:lnTo>
                <a:lnTo>
                  <a:pt x="234268" y="159097"/>
                </a:lnTo>
                <a:lnTo>
                  <a:pt x="235415" y="164211"/>
                </a:lnTo>
                <a:lnTo>
                  <a:pt x="235532" y="165303"/>
                </a:lnTo>
                <a:lnTo>
                  <a:pt x="235676" y="167928"/>
                </a:lnTo>
                <a:lnTo>
                  <a:pt x="235574" y="175489"/>
                </a:lnTo>
                <a:lnTo>
                  <a:pt x="225343" y="206092"/>
                </a:lnTo>
                <a:lnTo>
                  <a:pt x="221580" y="210292"/>
                </a:lnTo>
                <a:close/>
              </a:path>
              <a:path w="282575" h="276860">
                <a:moveTo>
                  <a:pt x="176606" y="199094"/>
                </a:moveTo>
                <a:lnTo>
                  <a:pt x="154154" y="172683"/>
                </a:lnTo>
                <a:lnTo>
                  <a:pt x="154267" y="169468"/>
                </a:lnTo>
                <a:lnTo>
                  <a:pt x="178816" y="146949"/>
                </a:lnTo>
                <a:lnTo>
                  <a:pt x="183893" y="147128"/>
                </a:lnTo>
                <a:lnTo>
                  <a:pt x="193272" y="150293"/>
                </a:lnTo>
                <a:lnTo>
                  <a:pt x="201018" y="157233"/>
                </a:lnTo>
                <a:lnTo>
                  <a:pt x="203593" y="162161"/>
                </a:lnTo>
                <a:lnTo>
                  <a:pt x="205053" y="165303"/>
                </a:lnTo>
                <a:lnTo>
                  <a:pt x="179822" y="165303"/>
                </a:lnTo>
                <a:lnTo>
                  <a:pt x="176628" y="165944"/>
                </a:lnTo>
                <a:lnTo>
                  <a:pt x="173982" y="167928"/>
                </a:lnTo>
                <a:lnTo>
                  <a:pt x="172730" y="170294"/>
                </a:lnTo>
                <a:lnTo>
                  <a:pt x="172442" y="173539"/>
                </a:lnTo>
                <a:lnTo>
                  <a:pt x="173074" y="176725"/>
                </a:lnTo>
                <a:lnTo>
                  <a:pt x="177433" y="180631"/>
                </a:lnTo>
                <a:lnTo>
                  <a:pt x="180678" y="180919"/>
                </a:lnTo>
                <a:lnTo>
                  <a:pt x="204762" y="180919"/>
                </a:lnTo>
                <a:lnTo>
                  <a:pt x="204651" y="181444"/>
                </a:lnTo>
                <a:lnTo>
                  <a:pt x="181203" y="198842"/>
                </a:lnTo>
                <a:lnTo>
                  <a:pt x="176606" y="199094"/>
                </a:lnTo>
                <a:close/>
              </a:path>
              <a:path w="282575" h="276860">
                <a:moveTo>
                  <a:pt x="204762" y="180919"/>
                </a:moveTo>
                <a:lnTo>
                  <a:pt x="180678" y="180919"/>
                </a:lnTo>
                <a:lnTo>
                  <a:pt x="183382" y="179839"/>
                </a:lnTo>
                <a:lnTo>
                  <a:pt x="185605" y="178343"/>
                </a:lnTo>
                <a:lnTo>
                  <a:pt x="187279" y="175489"/>
                </a:lnTo>
                <a:lnTo>
                  <a:pt x="188058" y="172683"/>
                </a:lnTo>
                <a:lnTo>
                  <a:pt x="187416" y="169489"/>
                </a:lnTo>
                <a:lnTo>
                  <a:pt x="183058" y="165584"/>
                </a:lnTo>
                <a:lnTo>
                  <a:pt x="179822" y="165303"/>
                </a:lnTo>
                <a:lnTo>
                  <a:pt x="205053" y="165303"/>
                </a:lnTo>
                <a:lnTo>
                  <a:pt x="205679" y="166648"/>
                </a:lnTo>
                <a:lnTo>
                  <a:pt x="205865" y="170057"/>
                </a:lnTo>
                <a:lnTo>
                  <a:pt x="205743" y="176316"/>
                </a:lnTo>
                <a:lnTo>
                  <a:pt x="204762" y="18091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442289" y="1625370"/>
            <a:ext cx="264160" cy="205104"/>
          </a:xfrm>
          <a:custGeom>
            <a:avLst/>
            <a:gdLst/>
            <a:ahLst/>
            <a:cxnLst/>
            <a:rect l="l" t="t" r="r" b="b"/>
            <a:pathLst>
              <a:path w="264159" h="205105">
                <a:moveTo>
                  <a:pt x="224925" y="205016"/>
                </a:moveTo>
                <a:lnTo>
                  <a:pt x="28199" y="194120"/>
                </a:lnTo>
                <a:lnTo>
                  <a:pt x="0" y="162601"/>
                </a:lnTo>
                <a:lnTo>
                  <a:pt x="7443" y="28211"/>
                </a:lnTo>
                <a:lnTo>
                  <a:pt x="38951" y="0"/>
                </a:lnTo>
                <a:lnTo>
                  <a:pt x="235677" y="10896"/>
                </a:lnTo>
                <a:lnTo>
                  <a:pt x="241485" y="11877"/>
                </a:lnTo>
                <a:lnTo>
                  <a:pt x="247245" y="13491"/>
                </a:lnTo>
                <a:lnTo>
                  <a:pt x="252264" y="17029"/>
                </a:lnTo>
                <a:lnTo>
                  <a:pt x="253518" y="18033"/>
                </a:lnTo>
                <a:lnTo>
                  <a:pt x="35351" y="18033"/>
                </a:lnTo>
                <a:lnTo>
                  <a:pt x="33367" y="18583"/>
                </a:lnTo>
                <a:lnTo>
                  <a:pt x="29327" y="20960"/>
                </a:lnTo>
                <a:lnTo>
                  <a:pt x="26518" y="24713"/>
                </a:lnTo>
                <a:lnTo>
                  <a:pt x="25764" y="26625"/>
                </a:lnTo>
                <a:lnTo>
                  <a:pt x="18033" y="166213"/>
                </a:lnTo>
                <a:lnTo>
                  <a:pt x="18570" y="168196"/>
                </a:lnTo>
                <a:lnTo>
                  <a:pt x="20948" y="172236"/>
                </a:lnTo>
                <a:lnTo>
                  <a:pt x="24700" y="175045"/>
                </a:lnTo>
                <a:lnTo>
                  <a:pt x="26612" y="175799"/>
                </a:lnTo>
                <a:lnTo>
                  <a:pt x="228525" y="186983"/>
                </a:lnTo>
                <a:lnTo>
                  <a:pt x="253733" y="186983"/>
                </a:lnTo>
                <a:lnTo>
                  <a:pt x="253192" y="188349"/>
                </a:lnTo>
                <a:lnTo>
                  <a:pt x="230804" y="204695"/>
                </a:lnTo>
                <a:lnTo>
                  <a:pt x="224925" y="205016"/>
                </a:lnTo>
                <a:close/>
              </a:path>
              <a:path w="264159" h="205105">
                <a:moveTo>
                  <a:pt x="253733" y="186983"/>
                </a:moveTo>
                <a:lnTo>
                  <a:pt x="228525" y="186983"/>
                </a:lnTo>
                <a:lnTo>
                  <a:pt x="230509" y="186445"/>
                </a:lnTo>
                <a:lnTo>
                  <a:pt x="234548" y="184067"/>
                </a:lnTo>
                <a:lnTo>
                  <a:pt x="237358" y="180315"/>
                </a:lnTo>
                <a:lnTo>
                  <a:pt x="238111" y="178403"/>
                </a:lnTo>
                <a:lnTo>
                  <a:pt x="245843" y="38815"/>
                </a:lnTo>
                <a:lnTo>
                  <a:pt x="245305" y="36831"/>
                </a:lnTo>
                <a:lnTo>
                  <a:pt x="242927" y="32791"/>
                </a:lnTo>
                <a:lnTo>
                  <a:pt x="239175" y="29982"/>
                </a:lnTo>
                <a:lnTo>
                  <a:pt x="237263" y="29217"/>
                </a:lnTo>
                <a:lnTo>
                  <a:pt x="35351" y="18033"/>
                </a:lnTo>
                <a:lnTo>
                  <a:pt x="253518" y="18033"/>
                </a:lnTo>
                <a:lnTo>
                  <a:pt x="263888" y="42416"/>
                </a:lnTo>
                <a:lnTo>
                  <a:pt x="256444" y="176805"/>
                </a:lnTo>
                <a:lnTo>
                  <a:pt x="255464" y="182613"/>
                </a:lnTo>
                <a:lnTo>
                  <a:pt x="253733" y="186983"/>
                </a:lnTo>
                <a:close/>
              </a:path>
              <a:path w="264159" h="205105">
                <a:moveTo>
                  <a:pt x="205796" y="174000"/>
                </a:moveTo>
                <a:lnTo>
                  <a:pt x="40251" y="164830"/>
                </a:lnTo>
                <a:lnTo>
                  <a:pt x="47694" y="30441"/>
                </a:lnTo>
                <a:lnTo>
                  <a:pt x="213240" y="39610"/>
                </a:lnTo>
                <a:lnTo>
                  <a:pt x="212721" y="48980"/>
                </a:lnTo>
                <a:lnTo>
                  <a:pt x="64901" y="48980"/>
                </a:lnTo>
                <a:lnTo>
                  <a:pt x="59435" y="147659"/>
                </a:lnTo>
                <a:lnTo>
                  <a:pt x="188626" y="154815"/>
                </a:lnTo>
                <a:lnTo>
                  <a:pt x="206859" y="154815"/>
                </a:lnTo>
                <a:lnTo>
                  <a:pt x="205796" y="174000"/>
                </a:lnTo>
                <a:close/>
              </a:path>
              <a:path w="264159" h="205105">
                <a:moveTo>
                  <a:pt x="206859" y="154815"/>
                </a:moveTo>
                <a:lnTo>
                  <a:pt x="188626" y="154815"/>
                </a:lnTo>
                <a:lnTo>
                  <a:pt x="194091" y="56136"/>
                </a:lnTo>
                <a:lnTo>
                  <a:pt x="64901" y="48980"/>
                </a:lnTo>
                <a:lnTo>
                  <a:pt x="212721" y="48980"/>
                </a:lnTo>
                <a:lnTo>
                  <a:pt x="206859" y="154815"/>
                </a:lnTo>
                <a:close/>
              </a:path>
              <a:path w="264159" h="205105">
                <a:moveTo>
                  <a:pt x="226492" y="117845"/>
                </a:moveTo>
                <a:lnTo>
                  <a:pt x="222596" y="117629"/>
                </a:lnTo>
                <a:lnTo>
                  <a:pt x="220685" y="116864"/>
                </a:lnTo>
                <a:lnTo>
                  <a:pt x="217542" y="114736"/>
                </a:lnTo>
                <a:lnTo>
                  <a:pt x="215164" y="110708"/>
                </a:lnTo>
                <a:lnTo>
                  <a:pt x="215272" y="108760"/>
                </a:lnTo>
                <a:lnTo>
                  <a:pt x="214734" y="106776"/>
                </a:lnTo>
                <a:lnTo>
                  <a:pt x="215488" y="104864"/>
                </a:lnTo>
                <a:lnTo>
                  <a:pt x="215595" y="102916"/>
                </a:lnTo>
                <a:lnTo>
                  <a:pt x="218369" y="99809"/>
                </a:lnTo>
                <a:lnTo>
                  <a:pt x="221727" y="98041"/>
                </a:lnTo>
                <a:lnTo>
                  <a:pt x="225696" y="96954"/>
                </a:lnTo>
                <a:lnTo>
                  <a:pt x="229519" y="98473"/>
                </a:lnTo>
                <a:lnTo>
                  <a:pt x="232662" y="100601"/>
                </a:lnTo>
                <a:lnTo>
                  <a:pt x="235076" y="103995"/>
                </a:lnTo>
                <a:lnTo>
                  <a:pt x="235613" y="105979"/>
                </a:lnTo>
                <a:lnTo>
                  <a:pt x="235397" y="109875"/>
                </a:lnTo>
                <a:lnTo>
                  <a:pt x="234644" y="111787"/>
                </a:lnTo>
                <a:lnTo>
                  <a:pt x="231835" y="115528"/>
                </a:lnTo>
                <a:lnTo>
                  <a:pt x="228477" y="117296"/>
                </a:lnTo>
                <a:lnTo>
                  <a:pt x="226492" y="11784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311351" y="1103384"/>
            <a:ext cx="205740" cy="256540"/>
          </a:xfrm>
          <a:custGeom>
            <a:avLst/>
            <a:gdLst/>
            <a:ahLst/>
            <a:cxnLst/>
            <a:rect l="l" t="t" r="r" b="b"/>
            <a:pathLst>
              <a:path w="205740" h="256540">
                <a:moveTo>
                  <a:pt x="196360" y="256180"/>
                </a:moveTo>
                <a:lnTo>
                  <a:pt x="15607" y="256180"/>
                </a:lnTo>
                <a:lnTo>
                  <a:pt x="12351" y="254876"/>
                </a:lnTo>
                <a:lnTo>
                  <a:pt x="5852" y="250974"/>
                </a:lnTo>
                <a:lnTo>
                  <a:pt x="1950" y="244475"/>
                </a:lnTo>
                <a:lnTo>
                  <a:pt x="646" y="241220"/>
                </a:lnTo>
                <a:lnTo>
                  <a:pt x="0" y="237318"/>
                </a:lnTo>
                <a:lnTo>
                  <a:pt x="0" y="19509"/>
                </a:lnTo>
                <a:lnTo>
                  <a:pt x="15607" y="0"/>
                </a:lnTo>
                <a:lnTo>
                  <a:pt x="196360" y="0"/>
                </a:lnTo>
                <a:lnTo>
                  <a:pt x="199604" y="646"/>
                </a:lnTo>
                <a:lnTo>
                  <a:pt x="202213" y="2597"/>
                </a:lnTo>
                <a:lnTo>
                  <a:pt x="204164" y="5194"/>
                </a:lnTo>
                <a:lnTo>
                  <a:pt x="205457" y="9096"/>
                </a:lnTo>
                <a:lnTo>
                  <a:pt x="205457" y="18204"/>
                </a:lnTo>
                <a:lnTo>
                  <a:pt x="18850" y="18204"/>
                </a:lnTo>
                <a:lnTo>
                  <a:pt x="18204" y="19509"/>
                </a:lnTo>
                <a:lnTo>
                  <a:pt x="18204" y="237318"/>
                </a:lnTo>
                <a:lnTo>
                  <a:pt x="19509" y="238622"/>
                </a:lnTo>
                <a:lnTo>
                  <a:pt x="205457" y="238622"/>
                </a:lnTo>
                <a:lnTo>
                  <a:pt x="205457" y="247719"/>
                </a:lnTo>
                <a:lnTo>
                  <a:pt x="204164" y="250974"/>
                </a:lnTo>
                <a:lnTo>
                  <a:pt x="202213" y="253571"/>
                </a:lnTo>
                <a:lnTo>
                  <a:pt x="199604" y="255522"/>
                </a:lnTo>
                <a:lnTo>
                  <a:pt x="196360" y="256180"/>
                </a:lnTo>
                <a:close/>
              </a:path>
              <a:path w="205740" h="256540">
                <a:moveTo>
                  <a:pt x="49419" y="238622"/>
                </a:moveTo>
                <a:lnTo>
                  <a:pt x="31202" y="238622"/>
                </a:lnTo>
                <a:lnTo>
                  <a:pt x="31202" y="18204"/>
                </a:lnTo>
                <a:lnTo>
                  <a:pt x="49419" y="18204"/>
                </a:lnTo>
                <a:lnTo>
                  <a:pt x="49419" y="238622"/>
                </a:lnTo>
                <a:close/>
              </a:path>
              <a:path w="205740" h="256540">
                <a:moveTo>
                  <a:pt x="205457" y="238622"/>
                </a:moveTo>
                <a:lnTo>
                  <a:pt x="187252" y="238622"/>
                </a:lnTo>
                <a:lnTo>
                  <a:pt x="187252" y="18204"/>
                </a:lnTo>
                <a:lnTo>
                  <a:pt x="205457" y="18204"/>
                </a:lnTo>
                <a:lnTo>
                  <a:pt x="205457" y="238622"/>
                </a:lnTo>
                <a:close/>
              </a:path>
              <a:path w="205740" h="256540">
                <a:moveTo>
                  <a:pt x="154745" y="100777"/>
                </a:moveTo>
                <a:lnTo>
                  <a:pt x="92327" y="100777"/>
                </a:lnTo>
                <a:lnTo>
                  <a:pt x="89072" y="100131"/>
                </a:lnTo>
                <a:lnTo>
                  <a:pt x="85828" y="98180"/>
                </a:lnTo>
                <a:lnTo>
                  <a:pt x="83877" y="95571"/>
                </a:lnTo>
                <a:lnTo>
                  <a:pt x="83219" y="91681"/>
                </a:lnTo>
                <a:lnTo>
                  <a:pt x="83219" y="60466"/>
                </a:lnTo>
                <a:lnTo>
                  <a:pt x="83877" y="57211"/>
                </a:lnTo>
                <a:lnTo>
                  <a:pt x="85828" y="53967"/>
                </a:lnTo>
                <a:lnTo>
                  <a:pt x="89072" y="52016"/>
                </a:lnTo>
                <a:lnTo>
                  <a:pt x="92327" y="51358"/>
                </a:lnTo>
                <a:lnTo>
                  <a:pt x="154745" y="51358"/>
                </a:lnTo>
                <a:lnTo>
                  <a:pt x="158000" y="52016"/>
                </a:lnTo>
                <a:lnTo>
                  <a:pt x="161244" y="53967"/>
                </a:lnTo>
                <a:lnTo>
                  <a:pt x="163195" y="57211"/>
                </a:lnTo>
                <a:lnTo>
                  <a:pt x="163853" y="60466"/>
                </a:lnTo>
                <a:lnTo>
                  <a:pt x="163853" y="69574"/>
                </a:lnTo>
                <a:lnTo>
                  <a:pt x="101424" y="69574"/>
                </a:lnTo>
                <a:lnTo>
                  <a:pt x="101424" y="82573"/>
                </a:lnTo>
                <a:lnTo>
                  <a:pt x="163853" y="82573"/>
                </a:lnTo>
                <a:lnTo>
                  <a:pt x="163853" y="91681"/>
                </a:lnTo>
                <a:lnTo>
                  <a:pt x="163195" y="95571"/>
                </a:lnTo>
                <a:lnTo>
                  <a:pt x="161244" y="98180"/>
                </a:lnTo>
                <a:lnTo>
                  <a:pt x="158000" y="100131"/>
                </a:lnTo>
                <a:lnTo>
                  <a:pt x="154745" y="100777"/>
                </a:lnTo>
                <a:close/>
              </a:path>
              <a:path w="205740" h="256540">
                <a:moveTo>
                  <a:pt x="163853" y="82573"/>
                </a:moveTo>
                <a:lnTo>
                  <a:pt x="145648" y="82573"/>
                </a:lnTo>
                <a:lnTo>
                  <a:pt x="145648" y="69574"/>
                </a:lnTo>
                <a:lnTo>
                  <a:pt x="163853" y="69574"/>
                </a:lnTo>
                <a:lnTo>
                  <a:pt x="163853" y="8257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811751" y="0"/>
            <a:ext cx="311785" cy="211454"/>
          </a:xfrm>
          <a:custGeom>
            <a:avLst/>
            <a:gdLst/>
            <a:ahLst/>
            <a:cxnLst/>
            <a:rect l="l" t="t" r="r" b="b"/>
            <a:pathLst>
              <a:path w="311784" h="211454">
                <a:moveTo>
                  <a:pt x="169823" y="210872"/>
                </a:moveTo>
                <a:lnTo>
                  <a:pt x="6509" y="164708"/>
                </a:lnTo>
                <a:lnTo>
                  <a:pt x="0" y="156752"/>
                </a:lnTo>
                <a:lnTo>
                  <a:pt x="272" y="153456"/>
                </a:lnTo>
                <a:lnTo>
                  <a:pt x="44282" y="0"/>
                </a:lnTo>
                <a:lnTo>
                  <a:pt x="63221" y="0"/>
                </a:lnTo>
                <a:lnTo>
                  <a:pt x="20283" y="149719"/>
                </a:lnTo>
                <a:lnTo>
                  <a:pt x="162157" y="190407"/>
                </a:lnTo>
                <a:lnTo>
                  <a:pt x="207696" y="190407"/>
                </a:lnTo>
                <a:lnTo>
                  <a:pt x="172858" y="209713"/>
                </a:lnTo>
                <a:lnTo>
                  <a:pt x="169823" y="210872"/>
                </a:lnTo>
                <a:close/>
              </a:path>
              <a:path w="311784" h="211454">
                <a:moveTo>
                  <a:pt x="271182" y="140486"/>
                </a:moveTo>
                <a:lnTo>
                  <a:pt x="252243" y="140486"/>
                </a:lnTo>
                <a:lnTo>
                  <a:pt x="292533" y="0"/>
                </a:lnTo>
                <a:lnTo>
                  <a:pt x="311472" y="0"/>
                </a:lnTo>
                <a:lnTo>
                  <a:pt x="271182" y="140486"/>
                </a:lnTo>
                <a:close/>
              </a:path>
              <a:path w="311784" h="211454">
                <a:moveTo>
                  <a:pt x="207696" y="190407"/>
                </a:moveTo>
                <a:lnTo>
                  <a:pt x="162157" y="190407"/>
                </a:lnTo>
                <a:lnTo>
                  <a:pt x="179724" y="129152"/>
                </a:lnTo>
                <a:lnTo>
                  <a:pt x="181251" y="126215"/>
                </a:lnTo>
                <a:lnTo>
                  <a:pt x="184024" y="123624"/>
                </a:lnTo>
                <a:lnTo>
                  <a:pt x="187680" y="122643"/>
                </a:lnTo>
                <a:lnTo>
                  <a:pt x="190988" y="122919"/>
                </a:lnTo>
                <a:lnTo>
                  <a:pt x="252243" y="140486"/>
                </a:lnTo>
                <a:lnTo>
                  <a:pt x="271182" y="140486"/>
                </a:lnTo>
                <a:lnTo>
                  <a:pt x="270481" y="142930"/>
                </a:lnTo>
                <a:lnTo>
                  <a:pt x="194725" y="142930"/>
                </a:lnTo>
                <a:lnTo>
                  <a:pt x="183252" y="182934"/>
                </a:lnTo>
                <a:lnTo>
                  <a:pt x="221182" y="182934"/>
                </a:lnTo>
                <a:lnTo>
                  <a:pt x="207696" y="190407"/>
                </a:lnTo>
                <a:close/>
              </a:path>
              <a:path w="311784" h="211454">
                <a:moveTo>
                  <a:pt x="221182" y="182934"/>
                </a:moveTo>
                <a:lnTo>
                  <a:pt x="183252" y="182934"/>
                </a:lnTo>
                <a:lnTo>
                  <a:pt x="234718" y="154399"/>
                </a:lnTo>
                <a:lnTo>
                  <a:pt x="194725" y="142930"/>
                </a:lnTo>
                <a:lnTo>
                  <a:pt x="270481" y="142930"/>
                </a:lnTo>
                <a:lnTo>
                  <a:pt x="267235" y="154249"/>
                </a:lnTo>
                <a:lnTo>
                  <a:pt x="265716" y="157200"/>
                </a:lnTo>
                <a:lnTo>
                  <a:pt x="263125" y="159159"/>
                </a:lnTo>
                <a:lnTo>
                  <a:pt x="262943" y="159792"/>
                </a:lnTo>
                <a:lnTo>
                  <a:pt x="221182" y="182934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3519498" y="168609"/>
            <a:ext cx="247369" cy="22675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497189" y="4074752"/>
            <a:ext cx="161803" cy="236489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k object 32"/>
          <p:cNvSpPr/>
          <p:nvPr/>
        </p:nvSpPr>
        <p:spPr>
          <a:xfrm>
            <a:off x="8389894" y="4028621"/>
            <a:ext cx="257175" cy="254000"/>
          </a:xfrm>
          <a:custGeom>
            <a:avLst/>
            <a:gdLst/>
            <a:ahLst/>
            <a:cxnLst/>
            <a:rect l="l" t="t" r="r" b="b"/>
            <a:pathLst>
              <a:path w="257175" h="254000">
                <a:moveTo>
                  <a:pt x="141674" y="253999"/>
                </a:moveTo>
                <a:lnTo>
                  <a:pt x="115667" y="253999"/>
                </a:lnTo>
                <a:lnTo>
                  <a:pt x="102656" y="251459"/>
                </a:lnTo>
                <a:lnTo>
                  <a:pt x="56492" y="232409"/>
                </a:lnTo>
                <a:lnTo>
                  <a:pt x="22035" y="198119"/>
                </a:lnTo>
                <a:lnTo>
                  <a:pt x="2525" y="151129"/>
                </a:lnTo>
                <a:lnTo>
                  <a:pt x="0" y="124459"/>
                </a:lnTo>
                <a:lnTo>
                  <a:pt x="574" y="114299"/>
                </a:lnTo>
                <a:lnTo>
                  <a:pt x="12280" y="71119"/>
                </a:lnTo>
                <a:lnTo>
                  <a:pt x="37642" y="35559"/>
                </a:lnTo>
                <a:lnTo>
                  <a:pt x="84452" y="5079"/>
                </a:lnTo>
                <a:lnTo>
                  <a:pt x="106558" y="0"/>
                </a:lnTo>
                <a:lnTo>
                  <a:pt x="110461" y="0"/>
                </a:lnTo>
                <a:lnTo>
                  <a:pt x="112411" y="1269"/>
                </a:lnTo>
                <a:lnTo>
                  <a:pt x="114362" y="1269"/>
                </a:lnTo>
                <a:lnTo>
                  <a:pt x="115667" y="3809"/>
                </a:lnTo>
                <a:lnTo>
                  <a:pt x="116960" y="7619"/>
                </a:lnTo>
                <a:lnTo>
                  <a:pt x="116960" y="11429"/>
                </a:lnTo>
                <a:lnTo>
                  <a:pt x="117617" y="17779"/>
                </a:lnTo>
                <a:lnTo>
                  <a:pt x="118008" y="19049"/>
                </a:lnTo>
                <a:lnTo>
                  <a:pt x="99413" y="19049"/>
                </a:lnTo>
                <a:lnTo>
                  <a:pt x="90305" y="21589"/>
                </a:lnTo>
                <a:lnTo>
                  <a:pt x="82501" y="25399"/>
                </a:lnTo>
                <a:lnTo>
                  <a:pt x="74051" y="30479"/>
                </a:lnTo>
                <a:lnTo>
                  <a:pt x="66894" y="34289"/>
                </a:lnTo>
                <a:lnTo>
                  <a:pt x="35691" y="66039"/>
                </a:lnTo>
                <a:lnTo>
                  <a:pt x="18779" y="116839"/>
                </a:lnTo>
                <a:lnTo>
                  <a:pt x="18132" y="125729"/>
                </a:lnTo>
                <a:lnTo>
                  <a:pt x="18779" y="137159"/>
                </a:lnTo>
                <a:lnTo>
                  <a:pt x="31788" y="177799"/>
                </a:lnTo>
                <a:lnTo>
                  <a:pt x="58443" y="210819"/>
                </a:lnTo>
                <a:lnTo>
                  <a:pt x="95511" y="231139"/>
                </a:lnTo>
                <a:lnTo>
                  <a:pt x="128665" y="236219"/>
                </a:lnTo>
                <a:lnTo>
                  <a:pt x="193950" y="236219"/>
                </a:lnTo>
                <a:lnTo>
                  <a:pt x="189789" y="238759"/>
                </a:lnTo>
                <a:lnTo>
                  <a:pt x="178731" y="243839"/>
                </a:lnTo>
                <a:lnTo>
                  <a:pt x="166378" y="248919"/>
                </a:lnTo>
                <a:lnTo>
                  <a:pt x="154673" y="251459"/>
                </a:lnTo>
                <a:lnTo>
                  <a:pt x="141674" y="253999"/>
                </a:lnTo>
                <a:close/>
              </a:path>
              <a:path w="257175" h="254000">
                <a:moveTo>
                  <a:pt x="154027" y="62229"/>
                </a:moveTo>
                <a:lnTo>
                  <a:pt x="149478" y="62229"/>
                </a:lnTo>
                <a:lnTo>
                  <a:pt x="135822" y="60959"/>
                </a:lnTo>
                <a:lnTo>
                  <a:pt x="105266" y="36829"/>
                </a:lnTo>
                <a:lnTo>
                  <a:pt x="99413" y="19049"/>
                </a:lnTo>
                <a:lnTo>
                  <a:pt x="118008" y="19049"/>
                </a:lnTo>
                <a:lnTo>
                  <a:pt x="119568" y="24129"/>
                </a:lnTo>
                <a:lnTo>
                  <a:pt x="122166" y="29209"/>
                </a:lnTo>
                <a:lnTo>
                  <a:pt x="126067" y="34289"/>
                </a:lnTo>
                <a:lnTo>
                  <a:pt x="136468" y="41909"/>
                </a:lnTo>
                <a:lnTo>
                  <a:pt x="149478" y="44449"/>
                </a:lnTo>
                <a:lnTo>
                  <a:pt x="181986" y="44449"/>
                </a:lnTo>
                <a:lnTo>
                  <a:pt x="185888" y="52069"/>
                </a:lnTo>
                <a:lnTo>
                  <a:pt x="189131" y="55879"/>
                </a:lnTo>
                <a:lnTo>
                  <a:pt x="193034" y="58419"/>
                </a:lnTo>
                <a:lnTo>
                  <a:pt x="168329" y="58419"/>
                </a:lnTo>
                <a:lnTo>
                  <a:pt x="159221" y="60959"/>
                </a:lnTo>
                <a:lnTo>
                  <a:pt x="154027" y="62229"/>
                </a:lnTo>
                <a:close/>
              </a:path>
              <a:path w="257175" h="254000">
                <a:moveTo>
                  <a:pt x="181986" y="44449"/>
                </a:moveTo>
                <a:lnTo>
                  <a:pt x="149478" y="44449"/>
                </a:lnTo>
                <a:lnTo>
                  <a:pt x="163123" y="40639"/>
                </a:lnTo>
                <a:lnTo>
                  <a:pt x="168976" y="36829"/>
                </a:lnTo>
                <a:lnTo>
                  <a:pt x="175487" y="36829"/>
                </a:lnTo>
                <a:lnTo>
                  <a:pt x="177438" y="38099"/>
                </a:lnTo>
                <a:lnTo>
                  <a:pt x="180035" y="40639"/>
                </a:lnTo>
                <a:lnTo>
                  <a:pt x="181986" y="44449"/>
                </a:lnTo>
                <a:close/>
              </a:path>
              <a:path w="257175" h="254000">
                <a:moveTo>
                  <a:pt x="211238" y="83819"/>
                </a:moveTo>
                <a:lnTo>
                  <a:pt x="198239" y="81279"/>
                </a:lnTo>
                <a:lnTo>
                  <a:pt x="186534" y="76199"/>
                </a:lnTo>
                <a:lnTo>
                  <a:pt x="176133" y="68579"/>
                </a:lnTo>
                <a:lnTo>
                  <a:pt x="168329" y="58419"/>
                </a:lnTo>
                <a:lnTo>
                  <a:pt x="193034" y="58419"/>
                </a:lnTo>
                <a:lnTo>
                  <a:pt x="196936" y="60959"/>
                </a:lnTo>
                <a:lnTo>
                  <a:pt x="201495" y="63499"/>
                </a:lnTo>
                <a:lnTo>
                  <a:pt x="206689" y="64769"/>
                </a:lnTo>
                <a:lnTo>
                  <a:pt x="241152" y="64769"/>
                </a:lnTo>
                <a:lnTo>
                  <a:pt x="247659" y="77469"/>
                </a:lnTo>
                <a:lnTo>
                  <a:pt x="248458" y="80009"/>
                </a:lnTo>
                <a:lnTo>
                  <a:pt x="228796" y="80009"/>
                </a:lnTo>
                <a:lnTo>
                  <a:pt x="220346" y="82549"/>
                </a:lnTo>
                <a:lnTo>
                  <a:pt x="211238" y="83819"/>
                </a:lnTo>
                <a:close/>
              </a:path>
              <a:path w="257175" h="254000">
                <a:moveTo>
                  <a:pt x="241152" y="64769"/>
                </a:moveTo>
                <a:lnTo>
                  <a:pt x="215798" y="64769"/>
                </a:lnTo>
                <a:lnTo>
                  <a:pt x="219699" y="63499"/>
                </a:lnTo>
                <a:lnTo>
                  <a:pt x="224248" y="62229"/>
                </a:lnTo>
                <a:lnTo>
                  <a:pt x="228149" y="59689"/>
                </a:lnTo>
                <a:lnTo>
                  <a:pt x="235296" y="59689"/>
                </a:lnTo>
                <a:lnTo>
                  <a:pt x="238550" y="60959"/>
                </a:lnTo>
                <a:lnTo>
                  <a:pt x="240502" y="63499"/>
                </a:lnTo>
                <a:lnTo>
                  <a:pt x="241152" y="64769"/>
                </a:lnTo>
                <a:close/>
              </a:path>
              <a:path w="257175" h="254000">
                <a:moveTo>
                  <a:pt x="90951" y="102869"/>
                </a:moveTo>
                <a:lnTo>
                  <a:pt x="83147" y="102869"/>
                </a:lnTo>
                <a:lnTo>
                  <a:pt x="79257" y="101599"/>
                </a:lnTo>
                <a:lnTo>
                  <a:pt x="67552" y="85089"/>
                </a:lnTo>
                <a:lnTo>
                  <a:pt x="68845" y="76199"/>
                </a:lnTo>
                <a:lnTo>
                  <a:pt x="70796" y="73659"/>
                </a:lnTo>
                <a:lnTo>
                  <a:pt x="73404" y="69849"/>
                </a:lnTo>
                <a:lnTo>
                  <a:pt x="76002" y="68579"/>
                </a:lnTo>
                <a:lnTo>
                  <a:pt x="79257" y="66039"/>
                </a:lnTo>
                <a:lnTo>
                  <a:pt x="83147" y="64769"/>
                </a:lnTo>
                <a:lnTo>
                  <a:pt x="90951" y="64769"/>
                </a:lnTo>
                <a:lnTo>
                  <a:pt x="94853" y="66039"/>
                </a:lnTo>
                <a:lnTo>
                  <a:pt x="98108" y="68579"/>
                </a:lnTo>
                <a:lnTo>
                  <a:pt x="100706" y="69849"/>
                </a:lnTo>
                <a:lnTo>
                  <a:pt x="103314" y="73659"/>
                </a:lnTo>
                <a:lnTo>
                  <a:pt x="105266" y="76199"/>
                </a:lnTo>
                <a:lnTo>
                  <a:pt x="106373" y="83819"/>
                </a:lnTo>
                <a:lnTo>
                  <a:pt x="86403" y="83819"/>
                </a:lnTo>
                <a:lnTo>
                  <a:pt x="85756" y="85089"/>
                </a:lnTo>
                <a:lnTo>
                  <a:pt x="106558" y="85089"/>
                </a:lnTo>
                <a:lnTo>
                  <a:pt x="105912" y="88899"/>
                </a:lnTo>
                <a:lnTo>
                  <a:pt x="105266" y="91439"/>
                </a:lnTo>
                <a:lnTo>
                  <a:pt x="103314" y="95249"/>
                </a:lnTo>
                <a:lnTo>
                  <a:pt x="98108" y="100329"/>
                </a:lnTo>
                <a:lnTo>
                  <a:pt x="94853" y="101599"/>
                </a:lnTo>
                <a:lnTo>
                  <a:pt x="90951" y="102869"/>
                </a:lnTo>
                <a:close/>
              </a:path>
              <a:path w="257175" h="254000">
                <a:moveTo>
                  <a:pt x="193950" y="236219"/>
                </a:moveTo>
                <a:lnTo>
                  <a:pt x="128665" y="236219"/>
                </a:lnTo>
                <a:lnTo>
                  <a:pt x="150771" y="233679"/>
                </a:lnTo>
                <a:lnTo>
                  <a:pt x="161172" y="231139"/>
                </a:lnTo>
                <a:lnTo>
                  <a:pt x="198886" y="210819"/>
                </a:lnTo>
                <a:lnTo>
                  <a:pt x="225553" y="177799"/>
                </a:lnTo>
                <a:lnTo>
                  <a:pt x="237904" y="137159"/>
                </a:lnTo>
                <a:lnTo>
                  <a:pt x="238478" y="124459"/>
                </a:lnTo>
                <a:lnTo>
                  <a:pt x="237904" y="114299"/>
                </a:lnTo>
                <a:lnTo>
                  <a:pt x="235953" y="101599"/>
                </a:lnTo>
                <a:lnTo>
                  <a:pt x="232698" y="91439"/>
                </a:lnTo>
                <a:lnTo>
                  <a:pt x="228796" y="80009"/>
                </a:lnTo>
                <a:lnTo>
                  <a:pt x="248458" y="80009"/>
                </a:lnTo>
                <a:lnTo>
                  <a:pt x="252853" y="93979"/>
                </a:lnTo>
                <a:lnTo>
                  <a:pt x="254804" y="101599"/>
                </a:lnTo>
                <a:lnTo>
                  <a:pt x="256109" y="109219"/>
                </a:lnTo>
                <a:lnTo>
                  <a:pt x="256663" y="116839"/>
                </a:lnTo>
                <a:lnTo>
                  <a:pt x="256637" y="128269"/>
                </a:lnTo>
                <a:lnTo>
                  <a:pt x="247001" y="175259"/>
                </a:lnTo>
                <a:lnTo>
                  <a:pt x="219042" y="215899"/>
                </a:lnTo>
                <a:lnTo>
                  <a:pt x="200190" y="232409"/>
                </a:lnTo>
                <a:lnTo>
                  <a:pt x="193950" y="236219"/>
                </a:lnTo>
                <a:close/>
              </a:path>
              <a:path w="257175" h="254000">
                <a:moveTo>
                  <a:pt x="106558" y="85089"/>
                </a:moveTo>
                <a:lnTo>
                  <a:pt x="88353" y="85089"/>
                </a:lnTo>
                <a:lnTo>
                  <a:pt x="87707" y="83819"/>
                </a:lnTo>
                <a:lnTo>
                  <a:pt x="106373" y="83819"/>
                </a:lnTo>
                <a:lnTo>
                  <a:pt x="106558" y="85089"/>
                </a:lnTo>
                <a:close/>
              </a:path>
              <a:path w="257175" h="254000">
                <a:moveTo>
                  <a:pt x="172878" y="119379"/>
                </a:moveTo>
                <a:lnTo>
                  <a:pt x="167025" y="119379"/>
                </a:lnTo>
                <a:lnTo>
                  <a:pt x="161830" y="116839"/>
                </a:lnTo>
                <a:lnTo>
                  <a:pt x="157928" y="113029"/>
                </a:lnTo>
                <a:lnTo>
                  <a:pt x="156624" y="110489"/>
                </a:lnTo>
                <a:lnTo>
                  <a:pt x="155978" y="107949"/>
                </a:lnTo>
                <a:lnTo>
                  <a:pt x="155978" y="101599"/>
                </a:lnTo>
                <a:lnTo>
                  <a:pt x="156624" y="99059"/>
                </a:lnTo>
                <a:lnTo>
                  <a:pt x="157928" y="96519"/>
                </a:lnTo>
                <a:lnTo>
                  <a:pt x="161830" y="92709"/>
                </a:lnTo>
                <a:lnTo>
                  <a:pt x="164428" y="91439"/>
                </a:lnTo>
                <a:lnTo>
                  <a:pt x="175487" y="91439"/>
                </a:lnTo>
                <a:lnTo>
                  <a:pt x="178084" y="92709"/>
                </a:lnTo>
                <a:lnTo>
                  <a:pt x="181986" y="96519"/>
                </a:lnTo>
                <a:lnTo>
                  <a:pt x="183278" y="99059"/>
                </a:lnTo>
                <a:lnTo>
                  <a:pt x="183604" y="100329"/>
                </a:lnTo>
                <a:lnTo>
                  <a:pt x="170281" y="100329"/>
                </a:lnTo>
                <a:lnTo>
                  <a:pt x="168329" y="101599"/>
                </a:lnTo>
                <a:lnTo>
                  <a:pt x="167025" y="101599"/>
                </a:lnTo>
                <a:lnTo>
                  <a:pt x="166378" y="102869"/>
                </a:lnTo>
                <a:lnTo>
                  <a:pt x="166378" y="106679"/>
                </a:lnTo>
                <a:lnTo>
                  <a:pt x="167025" y="107949"/>
                </a:lnTo>
                <a:lnTo>
                  <a:pt x="168329" y="109219"/>
                </a:lnTo>
                <a:lnTo>
                  <a:pt x="183608" y="109219"/>
                </a:lnTo>
                <a:lnTo>
                  <a:pt x="183278" y="110489"/>
                </a:lnTo>
                <a:lnTo>
                  <a:pt x="181986" y="113029"/>
                </a:lnTo>
                <a:lnTo>
                  <a:pt x="178084" y="116839"/>
                </a:lnTo>
                <a:lnTo>
                  <a:pt x="172878" y="119379"/>
                </a:lnTo>
                <a:close/>
              </a:path>
              <a:path w="257175" h="254000">
                <a:moveTo>
                  <a:pt x="183608" y="109219"/>
                </a:moveTo>
                <a:lnTo>
                  <a:pt x="171585" y="109219"/>
                </a:lnTo>
                <a:lnTo>
                  <a:pt x="172878" y="107949"/>
                </a:lnTo>
                <a:lnTo>
                  <a:pt x="173536" y="106679"/>
                </a:lnTo>
                <a:lnTo>
                  <a:pt x="174182" y="104139"/>
                </a:lnTo>
                <a:lnTo>
                  <a:pt x="172878" y="101599"/>
                </a:lnTo>
                <a:lnTo>
                  <a:pt x="170281" y="100329"/>
                </a:lnTo>
                <a:lnTo>
                  <a:pt x="183604" y="100329"/>
                </a:lnTo>
                <a:lnTo>
                  <a:pt x="184583" y="104139"/>
                </a:lnTo>
                <a:lnTo>
                  <a:pt x="183937" y="107949"/>
                </a:lnTo>
                <a:lnTo>
                  <a:pt x="183608" y="109219"/>
                </a:lnTo>
                <a:close/>
              </a:path>
              <a:path w="257175" h="254000">
                <a:moveTo>
                  <a:pt x="51298" y="149859"/>
                </a:moveTo>
                <a:lnTo>
                  <a:pt x="40239" y="149859"/>
                </a:lnTo>
                <a:lnTo>
                  <a:pt x="37642" y="148589"/>
                </a:lnTo>
                <a:lnTo>
                  <a:pt x="33740" y="144779"/>
                </a:lnTo>
                <a:lnTo>
                  <a:pt x="32436" y="142239"/>
                </a:lnTo>
                <a:lnTo>
                  <a:pt x="31788" y="139699"/>
                </a:lnTo>
                <a:lnTo>
                  <a:pt x="31142" y="135889"/>
                </a:lnTo>
                <a:lnTo>
                  <a:pt x="32436" y="130809"/>
                </a:lnTo>
                <a:lnTo>
                  <a:pt x="33740" y="128269"/>
                </a:lnTo>
                <a:lnTo>
                  <a:pt x="37642" y="124459"/>
                </a:lnTo>
                <a:lnTo>
                  <a:pt x="40239" y="123189"/>
                </a:lnTo>
                <a:lnTo>
                  <a:pt x="45446" y="121919"/>
                </a:lnTo>
                <a:lnTo>
                  <a:pt x="48689" y="121919"/>
                </a:lnTo>
                <a:lnTo>
                  <a:pt x="51298" y="123189"/>
                </a:lnTo>
                <a:lnTo>
                  <a:pt x="53249" y="124459"/>
                </a:lnTo>
                <a:lnTo>
                  <a:pt x="55846" y="125729"/>
                </a:lnTo>
                <a:lnTo>
                  <a:pt x="59098" y="132079"/>
                </a:lnTo>
                <a:lnTo>
                  <a:pt x="45446" y="132079"/>
                </a:lnTo>
                <a:lnTo>
                  <a:pt x="42836" y="133349"/>
                </a:lnTo>
                <a:lnTo>
                  <a:pt x="41543" y="135889"/>
                </a:lnTo>
                <a:lnTo>
                  <a:pt x="42190" y="138429"/>
                </a:lnTo>
                <a:lnTo>
                  <a:pt x="42836" y="139699"/>
                </a:lnTo>
                <a:lnTo>
                  <a:pt x="59748" y="139699"/>
                </a:lnTo>
                <a:lnTo>
                  <a:pt x="57151" y="144779"/>
                </a:lnTo>
                <a:lnTo>
                  <a:pt x="53249" y="148589"/>
                </a:lnTo>
                <a:lnTo>
                  <a:pt x="51298" y="149859"/>
                </a:lnTo>
                <a:close/>
              </a:path>
              <a:path w="257175" h="254000">
                <a:moveTo>
                  <a:pt x="59748" y="139699"/>
                </a:moveTo>
                <a:lnTo>
                  <a:pt x="48042" y="139699"/>
                </a:lnTo>
                <a:lnTo>
                  <a:pt x="49347" y="138429"/>
                </a:lnTo>
                <a:lnTo>
                  <a:pt x="49347" y="134619"/>
                </a:lnTo>
                <a:lnTo>
                  <a:pt x="48042" y="133349"/>
                </a:lnTo>
                <a:lnTo>
                  <a:pt x="45446" y="132079"/>
                </a:lnTo>
                <a:lnTo>
                  <a:pt x="59098" y="132079"/>
                </a:lnTo>
                <a:lnTo>
                  <a:pt x="59748" y="133349"/>
                </a:lnTo>
                <a:lnTo>
                  <a:pt x="59748" y="139699"/>
                </a:lnTo>
                <a:close/>
              </a:path>
              <a:path w="257175" h="254000">
                <a:moveTo>
                  <a:pt x="122166" y="176529"/>
                </a:moveTo>
                <a:lnTo>
                  <a:pt x="114362" y="176529"/>
                </a:lnTo>
                <a:lnTo>
                  <a:pt x="110461" y="175259"/>
                </a:lnTo>
                <a:lnTo>
                  <a:pt x="107205" y="172719"/>
                </a:lnTo>
                <a:lnTo>
                  <a:pt x="102011" y="167639"/>
                </a:lnTo>
                <a:lnTo>
                  <a:pt x="100059" y="165099"/>
                </a:lnTo>
                <a:lnTo>
                  <a:pt x="98755" y="156209"/>
                </a:lnTo>
                <a:lnTo>
                  <a:pt x="99413" y="152399"/>
                </a:lnTo>
                <a:lnTo>
                  <a:pt x="118263" y="137159"/>
                </a:lnTo>
                <a:lnTo>
                  <a:pt x="122166" y="138429"/>
                </a:lnTo>
                <a:lnTo>
                  <a:pt x="125421" y="139699"/>
                </a:lnTo>
                <a:lnTo>
                  <a:pt x="129323" y="140969"/>
                </a:lnTo>
                <a:lnTo>
                  <a:pt x="134517" y="146049"/>
                </a:lnTo>
                <a:lnTo>
                  <a:pt x="137115" y="152399"/>
                </a:lnTo>
                <a:lnTo>
                  <a:pt x="137554" y="154939"/>
                </a:lnTo>
                <a:lnTo>
                  <a:pt x="118263" y="154939"/>
                </a:lnTo>
                <a:lnTo>
                  <a:pt x="116960" y="156209"/>
                </a:lnTo>
                <a:lnTo>
                  <a:pt x="116960" y="157479"/>
                </a:lnTo>
                <a:lnTo>
                  <a:pt x="137554" y="157479"/>
                </a:lnTo>
                <a:lnTo>
                  <a:pt x="137115" y="160019"/>
                </a:lnTo>
                <a:lnTo>
                  <a:pt x="135822" y="165099"/>
                </a:lnTo>
                <a:lnTo>
                  <a:pt x="134517" y="167639"/>
                </a:lnTo>
                <a:lnTo>
                  <a:pt x="129323" y="172719"/>
                </a:lnTo>
                <a:lnTo>
                  <a:pt x="125421" y="175259"/>
                </a:lnTo>
                <a:lnTo>
                  <a:pt x="122166" y="176529"/>
                </a:lnTo>
                <a:close/>
              </a:path>
              <a:path w="257175" h="254000">
                <a:moveTo>
                  <a:pt x="137554" y="157479"/>
                </a:moveTo>
                <a:lnTo>
                  <a:pt x="118263" y="157479"/>
                </a:lnTo>
                <a:lnTo>
                  <a:pt x="119568" y="156209"/>
                </a:lnTo>
                <a:lnTo>
                  <a:pt x="118263" y="154939"/>
                </a:lnTo>
                <a:lnTo>
                  <a:pt x="137554" y="154939"/>
                </a:lnTo>
                <a:lnTo>
                  <a:pt x="137773" y="156209"/>
                </a:lnTo>
                <a:lnTo>
                  <a:pt x="137554" y="157479"/>
                </a:lnTo>
                <a:close/>
              </a:path>
              <a:path w="257175" h="254000">
                <a:moveTo>
                  <a:pt x="162477" y="212089"/>
                </a:moveTo>
                <a:lnTo>
                  <a:pt x="156624" y="212089"/>
                </a:lnTo>
                <a:lnTo>
                  <a:pt x="151429" y="209549"/>
                </a:lnTo>
                <a:lnTo>
                  <a:pt x="149478" y="208279"/>
                </a:lnTo>
                <a:lnTo>
                  <a:pt x="147528" y="205739"/>
                </a:lnTo>
                <a:lnTo>
                  <a:pt x="146223" y="204469"/>
                </a:lnTo>
                <a:lnTo>
                  <a:pt x="145577" y="200659"/>
                </a:lnTo>
                <a:lnTo>
                  <a:pt x="145577" y="195579"/>
                </a:lnTo>
                <a:lnTo>
                  <a:pt x="146223" y="193039"/>
                </a:lnTo>
                <a:lnTo>
                  <a:pt x="147528" y="190499"/>
                </a:lnTo>
                <a:lnTo>
                  <a:pt x="151429" y="186689"/>
                </a:lnTo>
                <a:lnTo>
                  <a:pt x="156624" y="184149"/>
                </a:lnTo>
                <a:lnTo>
                  <a:pt x="159879" y="184149"/>
                </a:lnTo>
                <a:lnTo>
                  <a:pt x="173204" y="194309"/>
                </a:lnTo>
                <a:lnTo>
                  <a:pt x="159879" y="194309"/>
                </a:lnTo>
                <a:lnTo>
                  <a:pt x="157928" y="195579"/>
                </a:lnTo>
                <a:lnTo>
                  <a:pt x="156624" y="195579"/>
                </a:lnTo>
                <a:lnTo>
                  <a:pt x="155978" y="196849"/>
                </a:lnTo>
                <a:lnTo>
                  <a:pt x="155978" y="199389"/>
                </a:lnTo>
                <a:lnTo>
                  <a:pt x="156624" y="200659"/>
                </a:lnTo>
                <a:lnTo>
                  <a:pt x="157928" y="201929"/>
                </a:lnTo>
                <a:lnTo>
                  <a:pt x="173317" y="201929"/>
                </a:lnTo>
                <a:lnTo>
                  <a:pt x="172878" y="204469"/>
                </a:lnTo>
                <a:lnTo>
                  <a:pt x="171585" y="205739"/>
                </a:lnTo>
                <a:lnTo>
                  <a:pt x="169634" y="208279"/>
                </a:lnTo>
                <a:lnTo>
                  <a:pt x="167683" y="209549"/>
                </a:lnTo>
                <a:lnTo>
                  <a:pt x="162477" y="212089"/>
                </a:lnTo>
                <a:close/>
              </a:path>
              <a:path w="257175" h="254000">
                <a:moveTo>
                  <a:pt x="173317" y="201929"/>
                </a:moveTo>
                <a:lnTo>
                  <a:pt x="161172" y="201929"/>
                </a:lnTo>
                <a:lnTo>
                  <a:pt x="162477" y="200659"/>
                </a:lnTo>
                <a:lnTo>
                  <a:pt x="163781" y="198119"/>
                </a:lnTo>
                <a:lnTo>
                  <a:pt x="162477" y="195579"/>
                </a:lnTo>
                <a:lnTo>
                  <a:pt x="159879" y="194309"/>
                </a:lnTo>
                <a:lnTo>
                  <a:pt x="173204" y="194309"/>
                </a:lnTo>
                <a:lnTo>
                  <a:pt x="174182" y="198119"/>
                </a:lnTo>
                <a:lnTo>
                  <a:pt x="173536" y="200659"/>
                </a:lnTo>
                <a:lnTo>
                  <a:pt x="173317" y="20192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k object 33"/>
          <p:cNvSpPr/>
          <p:nvPr/>
        </p:nvSpPr>
        <p:spPr>
          <a:xfrm>
            <a:off x="2349743" y="59736"/>
            <a:ext cx="233679" cy="273050"/>
          </a:xfrm>
          <a:custGeom>
            <a:avLst/>
            <a:gdLst/>
            <a:ahLst/>
            <a:cxnLst/>
            <a:rect l="l" t="t" r="r" b="b"/>
            <a:pathLst>
              <a:path w="233680" h="273050">
                <a:moveTo>
                  <a:pt x="52796" y="272940"/>
                </a:moveTo>
                <a:lnTo>
                  <a:pt x="53" y="30729"/>
                </a:lnTo>
                <a:lnTo>
                  <a:pt x="0" y="26774"/>
                </a:lnTo>
                <a:lnTo>
                  <a:pt x="1460" y="23873"/>
                </a:lnTo>
                <a:lnTo>
                  <a:pt x="3672" y="21493"/>
                </a:lnTo>
                <a:lnTo>
                  <a:pt x="7396" y="20156"/>
                </a:lnTo>
                <a:lnTo>
                  <a:pt x="119393" y="41"/>
                </a:lnTo>
                <a:lnTo>
                  <a:pt x="123349" y="0"/>
                </a:lnTo>
                <a:lnTo>
                  <a:pt x="126251" y="1461"/>
                </a:lnTo>
                <a:lnTo>
                  <a:pt x="152599" y="19579"/>
                </a:lnTo>
                <a:lnTo>
                  <a:pt x="113659" y="19579"/>
                </a:lnTo>
                <a:lnTo>
                  <a:pt x="19581" y="36475"/>
                </a:lnTo>
                <a:lnTo>
                  <a:pt x="58542" y="253412"/>
                </a:lnTo>
                <a:lnTo>
                  <a:pt x="161528" y="253412"/>
                </a:lnTo>
                <a:lnTo>
                  <a:pt x="52796" y="272940"/>
                </a:lnTo>
                <a:close/>
              </a:path>
              <a:path w="233680" h="273050">
                <a:moveTo>
                  <a:pt x="133530" y="78758"/>
                </a:moveTo>
                <a:lnTo>
                  <a:pt x="113659" y="19579"/>
                </a:lnTo>
                <a:lnTo>
                  <a:pt x="152599" y="19579"/>
                </a:lnTo>
                <a:lnTo>
                  <a:pt x="165599" y="28518"/>
                </a:lnTo>
                <a:lnTo>
                  <a:pt x="133761" y="28518"/>
                </a:lnTo>
                <a:lnTo>
                  <a:pt x="139277" y="59230"/>
                </a:lnTo>
                <a:lnTo>
                  <a:pt x="202694" y="59230"/>
                </a:lnTo>
                <a:lnTo>
                  <a:pt x="204508" y="69333"/>
                </a:lnTo>
                <a:lnTo>
                  <a:pt x="186012" y="69333"/>
                </a:lnTo>
                <a:lnTo>
                  <a:pt x="133530" y="78758"/>
                </a:lnTo>
                <a:close/>
              </a:path>
              <a:path w="233680" h="273050">
                <a:moveTo>
                  <a:pt x="202694" y="59230"/>
                </a:moveTo>
                <a:lnTo>
                  <a:pt x="139277" y="59230"/>
                </a:lnTo>
                <a:lnTo>
                  <a:pt x="169988" y="53714"/>
                </a:lnTo>
                <a:lnTo>
                  <a:pt x="133761" y="28518"/>
                </a:lnTo>
                <a:lnTo>
                  <a:pt x="165599" y="28518"/>
                </a:lnTo>
                <a:lnTo>
                  <a:pt x="198617" y="51224"/>
                </a:lnTo>
                <a:lnTo>
                  <a:pt x="198731" y="51860"/>
                </a:lnTo>
                <a:lnTo>
                  <a:pt x="201110" y="54071"/>
                </a:lnTo>
                <a:lnTo>
                  <a:pt x="202322" y="57161"/>
                </a:lnTo>
                <a:lnTo>
                  <a:pt x="202694" y="59230"/>
                </a:lnTo>
                <a:close/>
              </a:path>
              <a:path w="233680" h="273050">
                <a:moveTo>
                  <a:pt x="161528" y="253412"/>
                </a:moveTo>
                <a:lnTo>
                  <a:pt x="58542" y="253412"/>
                </a:lnTo>
                <a:lnTo>
                  <a:pt x="214056" y="225482"/>
                </a:lnTo>
                <a:lnTo>
                  <a:pt x="186012" y="69333"/>
                </a:lnTo>
                <a:lnTo>
                  <a:pt x="204508" y="69333"/>
                </a:lnTo>
                <a:lnTo>
                  <a:pt x="233584" y="231229"/>
                </a:lnTo>
                <a:lnTo>
                  <a:pt x="233523" y="234548"/>
                </a:lnTo>
                <a:lnTo>
                  <a:pt x="232062" y="237449"/>
                </a:lnTo>
                <a:lnTo>
                  <a:pt x="229203" y="239945"/>
                </a:lnTo>
                <a:lnTo>
                  <a:pt x="226227" y="241792"/>
                </a:lnTo>
                <a:lnTo>
                  <a:pt x="161528" y="25341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k object 34"/>
          <p:cNvSpPr/>
          <p:nvPr/>
        </p:nvSpPr>
        <p:spPr>
          <a:xfrm>
            <a:off x="0" y="919298"/>
            <a:ext cx="116338" cy="24012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k object 35"/>
          <p:cNvSpPr/>
          <p:nvPr/>
        </p:nvSpPr>
        <p:spPr>
          <a:xfrm>
            <a:off x="179593" y="2117406"/>
            <a:ext cx="257175" cy="194945"/>
          </a:xfrm>
          <a:custGeom>
            <a:avLst/>
            <a:gdLst/>
            <a:ahLst/>
            <a:cxnLst/>
            <a:rect l="l" t="t" r="r" b="b"/>
            <a:pathLst>
              <a:path w="257175" h="194944">
                <a:moveTo>
                  <a:pt x="247719" y="194409"/>
                </a:moveTo>
                <a:lnTo>
                  <a:pt x="9096" y="194409"/>
                </a:lnTo>
                <a:lnTo>
                  <a:pt x="5194" y="193763"/>
                </a:lnTo>
                <a:lnTo>
                  <a:pt x="2597" y="191812"/>
                </a:lnTo>
                <a:lnTo>
                  <a:pt x="646" y="188557"/>
                </a:lnTo>
                <a:lnTo>
                  <a:pt x="0" y="185313"/>
                </a:lnTo>
                <a:lnTo>
                  <a:pt x="0" y="9108"/>
                </a:lnTo>
                <a:lnTo>
                  <a:pt x="646" y="5206"/>
                </a:lnTo>
                <a:lnTo>
                  <a:pt x="2597" y="2608"/>
                </a:lnTo>
                <a:lnTo>
                  <a:pt x="5194" y="657"/>
                </a:lnTo>
                <a:lnTo>
                  <a:pt x="9096" y="0"/>
                </a:lnTo>
                <a:lnTo>
                  <a:pt x="185301" y="0"/>
                </a:lnTo>
                <a:lnTo>
                  <a:pt x="188557" y="657"/>
                </a:lnTo>
                <a:lnTo>
                  <a:pt x="191800" y="2608"/>
                </a:lnTo>
                <a:lnTo>
                  <a:pt x="207396" y="18204"/>
                </a:lnTo>
                <a:lnTo>
                  <a:pt x="18204" y="18204"/>
                </a:lnTo>
                <a:lnTo>
                  <a:pt x="18204" y="176205"/>
                </a:lnTo>
                <a:lnTo>
                  <a:pt x="256827" y="176205"/>
                </a:lnTo>
                <a:lnTo>
                  <a:pt x="256827" y="185313"/>
                </a:lnTo>
                <a:lnTo>
                  <a:pt x="256169" y="188557"/>
                </a:lnTo>
                <a:lnTo>
                  <a:pt x="254218" y="191812"/>
                </a:lnTo>
                <a:lnTo>
                  <a:pt x="250974" y="193763"/>
                </a:lnTo>
                <a:lnTo>
                  <a:pt x="247719" y="194409"/>
                </a:lnTo>
                <a:close/>
              </a:path>
              <a:path w="257175" h="194944">
                <a:moveTo>
                  <a:pt x="256827" y="176205"/>
                </a:moveTo>
                <a:lnTo>
                  <a:pt x="238622" y="176205"/>
                </a:lnTo>
                <a:lnTo>
                  <a:pt x="238622" y="79975"/>
                </a:lnTo>
                <a:lnTo>
                  <a:pt x="185301" y="79975"/>
                </a:lnTo>
                <a:lnTo>
                  <a:pt x="182046" y="79329"/>
                </a:lnTo>
                <a:lnTo>
                  <a:pt x="178802" y="77378"/>
                </a:lnTo>
                <a:lnTo>
                  <a:pt x="176851" y="74769"/>
                </a:lnTo>
                <a:lnTo>
                  <a:pt x="176205" y="70879"/>
                </a:lnTo>
                <a:lnTo>
                  <a:pt x="176205" y="18204"/>
                </a:lnTo>
                <a:lnTo>
                  <a:pt x="207396" y="18204"/>
                </a:lnTo>
                <a:lnTo>
                  <a:pt x="219748" y="30556"/>
                </a:lnTo>
                <a:lnTo>
                  <a:pt x="194409" y="30556"/>
                </a:lnTo>
                <a:lnTo>
                  <a:pt x="194409" y="61771"/>
                </a:lnTo>
                <a:lnTo>
                  <a:pt x="250962" y="61771"/>
                </a:lnTo>
                <a:lnTo>
                  <a:pt x="254218" y="65026"/>
                </a:lnTo>
                <a:lnTo>
                  <a:pt x="256169" y="67623"/>
                </a:lnTo>
                <a:lnTo>
                  <a:pt x="256827" y="70879"/>
                </a:lnTo>
                <a:lnTo>
                  <a:pt x="256827" y="176205"/>
                </a:lnTo>
                <a:close/>
              </a:path>
              <a:path w="257175" h="194944">
                <a:moveTo>
                  <a:pt x="250962" y="61771"/>
                </a:moveTo>
                <a:lnTo>
                  <a:pt x="225612" y="61771"/>
                </a:lnTo>
                <a:lnTo>
                  <a:pt x="194409" y="30556"/>
                </a:lnTo>
                <a:lnTo>
                  <a:pt x="219748" y="30556"/>
                </a:lnTo>
                <a:lnTo>
                  <a:pt x="250962" y="61771"/>
                </a:lnTo>
                <a:close/>
              </a:path>
              <a:path w="257175" h="194944">
                <a:moveTo>
                  <a:pt x="133285" y="69574"/>
                </a:moveTo>
                <a:lnTo>
                  <a:pt x="61112" y="69574"/>
                </a:lnTo>
                <a:lnTo>
                  <a:pt x="57211" y="68928"/>
                </a:lnTo>
                <a:lnTo>
                  <a:pt x="54613" y="66977"/>
                </a:lnTo>
                <a:lnTo>
                  <a:pt x="52662" y="64368"/>
                </a:lnTo>
                <a:lnTo>
                  <a:pt x="52016" y="60466"/>
                </a:lnTo>
                <a:lnTo>
                  <a:pt x="52662" y="57222"/>
                </a:lnTo>
                <a:lnTo>
                  <a:pt x="54613" y="54613"/>
                </a:lnTo>
                <a:lnTo>
                  <a:pt x="57211" y="52662"/>
                </a:lnTo>
                <a:lnTo>
                  <a:pt x="61112" y="51370"/>
                </a:lnTo>
                <a:lnTo>
                  <a:pt x="133285" y="51370"/>
                </a:lnTo>
                <a:lnTo>
                  <a:pt x="137186" y="52662"/>
                </a:lnTo>
                <a:lnTo>
                  <a:pt x="139784" y="54613"/>
                </a:lnTo>
                <a:lnTo>
                  <a:pt x="141735" y="57222"/>
                </a:lnTo>
                <a:lnTo>
                  <a:pt x="142393" y="60466"/>
                </a:lnTo>
                <a:lnTo>
                  <a:pt x="141735" y="64368"/>
                </a:lnTo>
                <a:lnTo>
                  <a:pt x="139784" y="66977"/>
                </a:lnTo>
                <a:lnTo>
                  <a:pt x="137186" y="68928"/>
                </a:lnTo>
                <a:lnTo>
                  <a:pt x="133285" y="69574"/>
                </a:lnTo>
                <a:close/>
              </a:path>
              <a:path w="257175" h="194944">
                <a:moveTo>
                  <a:pt x="133285" y="111190"/>
                </a:moveTo>
                <a:lnTo>
                  <a:pt x="61112" y="111190"/>
                </a:lnTo>
                <a:lnTo>
                  <a:pt x="57211" y="110532"/>
                </a:lnTo>
                <a:lnTo>
                  <a:pt x="54613" y="108581"/>
                </a:lnTo>
                <a:lnTo>
                  <a:pt x="52662" y="105983"/>
                </a:lnTo>
                <a:lnTo>
                  <a:pt x="52016" y="102082"/>
                </a:lnTo>
                <a:lnTo>
                  <a:pt x="52662" y="98826"/>
                </a:lnTo>
                <a:lnTo>
                  <a:pt x="54613" y="95582"/>
                </a:lnTo>
                <a:lnTo>
                  <a:pt x="57211" y="93632"/>
                </a:lnTo>
                <a:lnTo>
                  <a:pt x="61112" y="92985"/>
                </a:lnTo>
                <a:lnTo>
                  <a:pt x="133285" y="92985"/>
                </a:lnTo>
                <a:lnTo>
                  <a:pt x="137186" y="93632"/>
                </a:lnTo>
                <a:lnTo>
                  <a:pt x="139784" y="95582"/>
                </a:lnTo>
                <a:lnTo>
                  <a:pt x="141735" y="98826"/>
                </a:lnTo>
                <a:lnTo>
                  <a:pt x="142393" y="102082"/>
                </a:lnTo>
                <a:lnTo>
                  <a:pt x="141735" y="105983"/>
                </a:lnTo>
                <a:lnTo>
                  <a:pt x="139784" y="108581"/>
                </a:lnTo>
                <a:lnTo>
                  <a:pt x="137186" y="110532"/>
                </a:lnTo>
                <a:lnTo>
                  <a:pt x="133285" y="111190"/>
                </a:lnTo>
                <a:close/>
              </a:path>
              <a:path w="257175" h="194944">
                <a:moveTo>
                  <a:pt x="195702" y="152794"/>
                </a:moveTo>
                <a:lnTo>
                  <a:pt x="61112" y="152794"/>
                </a:lnTo>
                <a:lnTo>
                  <a:pt x="57211" y="152147"/>
                </a:lnTo>
                <a:lnTo>
                  <a:pt x="54613" y="150196"/>
                </a:lnTo>
                <a:lnTo>
                  <a:pt x="52662" y="147599"/>
                </a:lnTo>
                <a:lnTo>
                  <a:pt x="52016" y="143697"/>
                </a:lnTo>
                <a:lnTo>
                  <a:pt x="52662" y="140442"/>
                </a:lnTo>
                <a:lnTo>
                  <a:pt x="54613" y="137198"/>
                </a:lnTo>
                <a:lnTo>
                  <a:pt x="57211" y="135247"/>
                </a:lnTo>
                <a:lnTo>
                  <a:pt x="61112" y="134589"/>
                </a:lnTo>
                <a:lnTo>
                  <a:pt x="195702" y="134589"/>
                </a:lnTo>
                <a:lnTo>
                  <a:pt x="198958" y="135247"/>
                </a:lnTo>
                <a:lnTo>
                  <a:pt x="202213" y="137198"/>
                </a:lnTo>
                <a:lnTo>
                  <a:pt x="204164" y="140442"/>
                </a:lnTo>
                <a:lnTo>
                  <a:pt x="204810" y="143697"/>
                </a:lnTo>
                <a:lnTo>
                  <a:pt x="204164" y="147599"/>
                </a:lnTo>
                <a:lnTo>
                  <a:pt x="202213" y="150196"/>
                </a:lnTo>
                <a:lnTo>
                  <a:pt x="198958" y="152147"/>
                </a:lnTo>
                <a:lnTo>
                  <a:pt x="195702" y="152794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k object 36"/>
          <p:cNvSpPr/>
          <p:nvPr/>
        </p:nvSpPr>
        <p:spPr>
          <a:xfrm>
            <a:off x="1679781" y="286699"/>
            <a:ext cx="283845" cy="248920"/>
          </a:xfrm>
          <a:custGeom>
            <a:avLst/>
            <a:gdLst/>
            <a:ahLst/>
            <a:cxnLst/>
            <a:rect l="l" t="t" r="r" b="b"/>
            <a:pathLst>
              <a:path w="283844" h="248920">
                <a:moveTo>
                  <a:pt x="40001" y="248638"/>
                </a:moveTo>
                <a:lnTo>
                  <a:pt x="0" y="46260"/>
                </a:lnTo>
                <a:lnTo>
                  <a:pt x="63" y="42304"/>
                </a:lnTo>
                <a:lnTo>
                  <a:pt x="1601" y="39443"/>
                </a:lnTo>
                <a:lnTo>
                  <a:pt x="4514" y="37027"/>
                </a:lnTo>
                <a:lnTo>
                  <a:pt x="7633" y="35887"/>
                </a:lnTo>
                <a:lnTo>
                  <a:pt x="243515" y="0"/>
                </a:lnTo>
                <a:lnTo>
                  <a:pt x="246820" y="162"/>
                </a:lnTo>
                <a:lnTo>
                  <a:pt x="250332" y="1601"/>
                </a:lnTo>
                <a:lnTo>
                  <a:pt x="252651" y="3875"/>
                </a:lnTo>
                <a:lnTo>
                  <a:pt x="253877" y="7635"/>
                </a:lnTo>
                <a:lnTo>
                  <a:pt x="255661" y="19365"/>
                </a:lnTo>
                <a:lnTo>
                  <a:pt x="237249" y="19365"/>
                </a:lnTo>
                <a:lnTo>
                  <a:pt x="19363" y="52514"/>
                </a:lnTo>
                <a:lnTo>
                  <a:pt x="46256" y="229275"/>
                </a:lnTo>
                <a:lnTo>
                  <a:pt x="167275" y="229275"/>
                </a:lnTo>
                <a:lnTo>
                  <a:pt x="40001" y="248638"/>
                </a:lnTo>
                <a:close/>
              </a:path>
              <a:path w="283844" h="248920">
                <a:moveTo>
                  <a:pt x="259373" y="43759"/>
                </a:moveTo>
                <a:lnTo>
                  <a:pt x="223868" y="43759"/>
                </a:lnTo>
                <a:lnTo>
                  <a:pt x="240574" y="41217"/>
                </a:lnTo>
                <a:lnTo>
                  <a:pt x="237249" y="19365"/>
                </a:lnTo>
                <a:lnTo>
                  <a:pt x="255661" y="19365"/>
                </a:lnTo>
                <a:lnTo>
                  <a:pt x="259373" y="43759"/>
                </a:lnTo>
                <a:close/>
              </a:path>
              <a:path w="283844" h="248920">
                <a:moveTo>
                  <a:pt x="205555" y="61677"/>
                </a:moveTo>
                <a:lnTo>
                  <a:pt x="202524" y="41753"/>
                </a:lnTo>
                <a:lnTo>
                  <a:pt x="223087" y="38624"/>
                </a:lnTo>
                <a:lnTo>
                  <a:pt x="223868" y="43759"/>
                </a:lnTo>
                <a:lnTo>
                  <a:pt x="259373" y="43759"/>
                </a:lnTo>
                <a:lnTo>
                  <a:pt x="260453" y="50860"/>
                </a:lnTo>
                <a:lnTo>
                  <a:pt x="242041" y="50860"/>
                </a:lnTo>
                <a:lnTo>
                  <a:pt x="225335" y="53402"/>
                </a:lnTo>
                <a:lnTo>
                  <a:pt x="226118" y="58548"/>
                </a:lnTo>
                <a:lnTo>
                  <a:pt x="205555" y="61677"/>
                </a:lnTo>
                <a:close/>
              </a:path>
              <a:path w="283844" h="248920">
                <a:moveTo>
                  <a:pt x="265245" y="82355"/>
                </a:moveTo>
                <a:lnTo>
                  <a:pt x="246832" y="82355"/>
                </a:lnTo>
                <a:lnTo>
                  <a:pt x="242041" y="50860"/>
                </a:lnTo>
                <a:lnTo>
                  <a:pt x="260453" y="50860"/>
                </a:lnTo>
                <a:lnTo>
                  <a:pt x="265245" y="82355"/>
                </a:lnTo>
                <a:close/>
              </a:path>
              <a:path w="283844" h="248920">
                <a:moveTo>
                  <a:pt x="187349" y="184131"/>
                </a:moveTo>
                <a:lnTo>
                  <a:pt x="159781" y="63359"/>
                </a:lnTo>
                <a:lnTo>
                  <a:pt x="160573" y="59964"/>
                </a:lnTo>
                <a:lnTo>
                  <a:pt x="162104" y="57102"/>
                </a:lnTo>
                <a:lnTo>
                  <a:pt x="164389" y="54781"/>
                </a:lnTo>
                <a:lnTo>
                  <a:pt x="167401" y="53016"/>
                </a:lnTo>
                <a:lnTo>
                  <a:pt x="171453" y="53707"/>
                </a:lnTo>
                <a:lnTo>
                  <a:pt x="174325" y="55243"/>
                </a:lnTo>
                <a:lnTo>
                  <a:pt x="176646" y="57528"/>
                </a:lnTo>
                <a:lnTo>
                  <a:pt x="177773" y="60638"/>
                </a:lnTo>
                <a:lnTo>
                  <a:pt x="194983" y="173757"/>
                </a:lnTo>
                <a:lnTo>
                  <a:pt x="194834" y="177073"/>
                </a:lnTo>
                <a:lnTo>
                  <a:pt x="193395" y="180584"/>
                </a:lnTo>
                <a:lnTo>
                  <a:pt x="191109" y="182905"/>
                </a:lnTo>
                <a:lnTo>
                  <a:pt x="187349" y="184131"/>
                </a:lnTo>
                <a:close/>
              </a:path>
              <a:path w="283844" h="248920">
                <a:moveTo>
                  <a:pt x="146862" y="190290"/>
                </a:moveTo>
                <a:lnTo>
                  <a:pt x="119342" y="69949"/>
                </a:lnTo>
                <a:lnTo>
                  <a:pt x="119371" y="67663"/>
                </a:lnTo>
                <a:lnTo>
                  <a:pt x="119446" y="66222"/>
                </a:lnTo>
                <a:lnTo>
                  <a:pt x="120978" y="63359"/>
                </a:lnTo>
                <a:lnTo>
                  <a:pt x="123252" y="61040"/>
                </a:lnTo>
                <a:lnTo>
                  <a:pt x="126914" y="59175"/>
                </a:lnTo>
                <a:lnTo>
                  <a:pt x="130347" y="59975"/>
                </a:lnTo>
                <a:lnTo>
                  <a:pt x="133188" y="61501"/>
                </a:lnTo>
                <a:lnTo>
                  <a:pt x="135508" y="63787"/>
                </a:lnTo>
                <a:lnTo>
                  <a:pt x="137286" y="66797"/>
                </a:lnTo>
                <a:lnTo>
                  <a:pt x="154496" y="179917"/>
                </a:lnTo>
                <a:lnTo>
                  <a:pt x="153696" y="183331"/>
                </a:lnTo>
                <a:lnTo>
                  <a:pt x="152257" y="186843"/>
                </a:lnTo>
                <a:lnTo>
                  <a:pt x="149983" y="189162"/>
                </a:lnTo>
                <a:lnTo>
                  <a:pt x="146862" y="190290"/>
                </a:lnTo>
                <a:close/>
              </a:path>
              <a:path w="283844" h="248920">
                <a:moveTo>
                  <a:pt x="105725" y="196549"/>
                </a:moveTo>
                <a:lnTo>
                  <a:pt x="78153" y="75794"/>
                </a:lnTo>
                <a:lnTo>
                  <a:pt x="78304" y="72490"/>
                </a:lnTo>
                <a:lnTo>
                  <a:pt x="79840" y="69618"/>
                </a:lnTo>
                <a:lnTo>
                  <a:pt x="82114" y="67299"/>
                </a:lnTo>
                <a:lnTo>
                  <a:pt x="85777" y="65434"/>
                </a:lnTo>
                <a:lnTo>
                  <a:pt x="89212" y="66232"/>
                </a:lnTo>
                <a:lnTo>
                  <a:pt x="92689" y="67663"/>
                </a:lnTo>
                <a:lnTo>
                  <a:pt x="95010" y="69949"/>
                </a:lnTo>
                <a:lnTo>
                  <a:pt x="96148" y="73056"/>
                </a:lnTo>
                <a:lnTo>
                  <a:pt x="113298" y="185776"/>
                </a:lnTo>
                <a:lnTo>
                  <a:pt x="113198" y="189493"/>
                </a:lnTo>
                <a:lnTo>
                  <a:pt x="111758" y="193004"/>
                </a:lnTo>
                <a:lnTo>
                  <a:pt x="108846" y="195421"/>
                </a:lnTo>
                <a:lnTo>
                  <a:pt x="105725" y="196549"/>
                </a:lnTo>
                <a:close/>
              </a:path>
              <a:path w="283844" h="248920">
                <a:moveTo>
                  <a:pt x="211814" y="102814"/>
                </a:moveTo>
                <a:lnTo>
                  <a:pt x="208683" y="82240"/>
                </a:lnTo>
                <a:lnTo>
                  <a:pt x="229246" y="79111"/>
                </a:lnTo>
                <a:lnTo>
                  <a:pt x="230029" y="84258"/>
                </a:lnTo>
                <a:lnTo>
                  <a:pt x="265534" y="84258"/>
                </a:lnTo>
                <a:lnTo>
                  <a:pt x="266712" y="91997"/>
                </a:lnTo>
                <a:lnTo>
                  <a:pt x="248299" y="91997"/>
                </a:lnTo>
                <a:lnTo>
                  <a:pt x="231594" y="94539"/>
                </a:lnTo>
                <a:lnTo>
                  <a:pt x="232377" y="99686"/>
                </a:lnTo>
                <a:lnTo>
                  <a:pt x="211814" y="102814"/>
                </a:lnTo>
                <a:close/>
              </a:path>
              <a:path w="283844" h="248920">
                <a:moveTo>
                  <a:pt x="265534" y="84258"/>
                </a:moveTo>
                <a:lnTo>
                  <a:pt x="230029" y="84258"/>
                </a:lnTo>
                <a:lnTo>
                  <a:pt x="245457" y="81910"/>
                </a:lnTo>
                <a:lnTo>
                  <a:pt x="246832" y="82355"/>
                </a:lnTo>
                <a:lnTo>
                  <a:pt x="265245" y="82355"/>
                </a:lnTo>
                <a:lnTo>
                  <a:pt x="265534" y="84258"/>
                </a:lnTo>
                <a:close/>
              </a:path>
              <a:path w="283844" h="248920">
                <a:moveTo>
                  <a:pt x="271503" y="123492"/>
                </a:moveTo>
                <a:lnTo>
                  <a:pt x="253091" y="123492"/>
                </a:lnTo>
                <a:lnTo>
                  <a:pt x="248299" y="91997"/>
                </a:lnTo>
                <a:lnTo>
                  <a:pt x="266712" y="91997"/>
                </a:lnTo>
                <a:lnTo>
                  <a:pt x="271503" y="123492"/>
                </a:lnTo>
                <a:close/>
              </a:path>
              <a:path w="283844" h="248920">
                <a:moveTo>
                  <a:pt x="218071" y="143940"/>
                </a:moveTo>
                <a:lnTo>
                  <a:pt x="214942" y="123377"/>
                </a:lnTo>
                <a:lnTo>
                  <a:pt x="235505" y="120249"/>
                </a:lnTo>
                <a:lnTo>
                  <a:pt x="236288" y="125395"/>
                </a:lnTo>
                <a:lnTo>
                  <a:pt x="271793" y="125395"/>
                </a:lnTo>
                <a:lnTo>
                  <a:pt x="272970" y="133135"/>
                </a:lnTo>
                <a:lnTo>
                  <a:pt x="254558" y="133135"/>
                </a:lnTo>
                <a:lnTo>
                  <a:pt x="237852" y="135677"/>
                </a:lnTo>
                <a:lnTo>
                  <a:pt x="238633" y="140812"/>
                </a:lnTo>
                <a:lnTo>
                  <a:pt x="218071" y="143940"/>
                </a:lnTo>
                <a:close/>
              </a:path>
              <a:path w="283844" h="248920">
                <a:moveTo>
                  <a:pt x="271793" y="125395"/>
                </a:moveTo>
                <a:lnTo>
                  <a:pt x="236288" y="125395"/>
                </a:lnTo>
                <a:lnTo>
                  <a:pt x="251716" y="123048"/>
                </a:lnTo>
                <a:lnTo>
                  <a:pt x="253091" y="123492"/>
                </a:lnTo>
                <a:lnTo>
                  <a:pt x="271503" y="123492"/>
                </a:lnTo>
                <a:lnTo>
                  <a:pt x="271793" y="125395"/>
                </a:lnTo>
                <a:close/>
              </a:path>
              <a:path w="283844" h="248920">
                <a:moveTo>
                  <a:pt x="278050" y="166521"/>
                </a:moveTo>
                <a:lnTo>
                  <a:pt x="242545" y="166521"/>
                </a:lnTo>
                <a:lnTo>
                  <a:pt x="259251" y="163979"/>
                </a:lnTo>
                <a:lnTo>
                  <a:pt x="254558" y="133135"/>
                </a:lnTo>
                <a:lnTo>
                  <a:pt x="272970" y="133135"/>
                </a:lnTo>
                <a:lnTo>
                  <a:pt x="278050" y="166521"/>
                </a:lnTo>
                <a:close/>
              </a:path>
              <a:path w="283844" h="248920">
                <a:moveTo>
                  <a:pt x="224329" y="185078"/>
                </a:moveTo>
                <a:lnTo>
                  <a:pt x="221201" y="164515"/>
                </a:lnTo>
                <a:lnTo>
                  <a:pt x="241764" y="161386"/>
                </a:lnTo>
                <a:lnTo>
                  <a:pt x="242545" y="166521"/>
                </a:lnTo>
                <a:lnTo>
                  <a:pt x="278050" y="166521"/>
                </a:lnTo>
                <a:lnTo>
                  <a:pt x="279229" y="174273"/>
                </a:lnTo>
                <a:lnTo>
                  <a:pt x="260817" y="174273"/>
                </a:lnTo>
                <a:lnTo>
                  <a:pt x="244111" y="176814"/>
                </a:lnTo>
                <a:lnTo>
                  <a:pt x="244892" y="181949"/>
                </a:lnTo>
                <a:lnTo>
                  <a:pt x="224329" y="185078"/>
                </a:lnTo>
                <a:close/>
              </a:path>
              <a:path w="283844" h="248920">
                <a:moveTo>
                  <a:pt x="167275" y="229275"/>
                </a:moveTo>
                <a:lnTo>
                  <a:pt x="46256" y="229275"/>
                </a:lnTo>
                <a:lnTo>
                  <a:pt x="264142" y="196125"/>
                </a:lnTo>
                <a:lnTo>
                  <a:pt x="260817" y="174273"/>
                </a:lnTo>
                <a:lnTo>
                  <a:pt x="279229" y="174273"/>
                </a:lnTo>
                <a:lnTo>
                  <a:pt x="283505" y="202379"/>
                </a:lnTo>
                <a:lnTo>
                  <a:pt x="283356" y="205694"/>
                </a:lnTo>
                <a:lnTo>
                  <a:pt x="281915" y="209194"/>
                </a:lnTo>
                <a:lnTo>
                  <a:pt x="278991" y="211612"/>
                </a:lnTo>
                <a:lnTo>
                  <a:pt x="275883" y="212751"/>
                </a:lnTo>
                <a:lnTo>
                  <a:pt x="167275" y="22927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k object 37"/>
          <p:cNvSpPr/>
          <p:nvPr/>
        </p:nvSpPr>
        <p:spPr>
          <a:xfrm>
            <a:off x="6207364" y="0"/>
            <a:ext cx="188538" cy="11831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k object 38"/>
          <p:cNvSpPr/>
          <p:nvPr/>
        </p:nvSpPr>
        <p:spPr>
          <a:xfrm>
            <a:off x="743003" y="974426"/>
            <a:ext cx="353695" cy="353695"/>
          </a:xfrm>
          <a:custGeom>
            <a:avLst/>
            <a:gdLst/>
            <a:ahLst/>
            <a:cxnLst/>
            <a:rect l="l" t="t" r="r" b="b"/>
            <a:pathLst>
              <a:path w="353694" h="353694">
                <a:moveTo>
                  <a:pt x="157226" y="353242"/>
                </a:moveTo>
                <a:lnTo>
                  <a:pt x="2037" y="164331"/>
                </a:lnTo>
                <a:lnTo>
                  <a:pt x="0" y="157631"/>
                </a:lnTo>
                <a:lnTo>
                  <a:pt x="1305" y="154078"/>
                </a:lnTo>
                <a:lnTo>
                  <a:pt x="3438" y="151535"/>
                </a:lnTo>
                <a:lnTo>
                  <a:pt x="189423" y="2047"/>
                </a:lnTo>
                <a:lnTo>
                  <a:pt x="192869" y="106"/>
                </a:lnTo>
                <a:lnTo>
                  <a:pt x="196115" y="0"/>
                </a:lnTo>
                <a:lnTo>
                  <a:pt x="199263" y="802"/>
                </a:lnTo>
                <a:lnTo>
                  <a:pt x="202211" y="3438"/>
                </a:lnTo>
                <a:lnTo>
                  <a:pt x="217083" y="21941"/>
                </a:lnTo>
                <a:lnTo>
                  <a:pt x="193728" y="21941"/>
                </a:lnTo>
                <a:lnTo>
                  <a:pt x="21932" y="160025"/>
                </a:lnTo>
                <a:lnTo>
                  <a:pt x="120914" y="283172"/>
                </a:lnTo>
                <a:lnTo>
                  <a:pt x="149971" y="283172"/>
                </a:lnTo>
                <a:lnTo>
                  <a:pt x="132318" y="297361"/>
                </a:lnTo>
                <a:lnTo>
                  <a:pt x="160016" y="331821"/>
                </a:lnTo>
                <a:lnTo>
                  <a:pt x="188042" y="331821"/>
                </a:lnTo>
                <a:lnTo>
                  <a:pt x="163926" y="351204"/>
                </a:lnTo>
                <a:lnTo>
                  <a:pt x="160976" y="352731"/>
                </a:lnTo>
                <a:lnTo>
                  <a:pt x="157226" y="353242"/>
                </a:lnTo>
                <a:close/>
              </a:path>
              <a:path w="353694" h="353694">
                <a:moveTo>
                  <a:pt x="316390" y="145493"/>
                </a:moveTo>
                <a:lnTo>
                  <a:pt x="292206" y="145493"/>
                </a:lnTo>
                <a:lnTo>
                  <a:pt x="292709" y="145088"/>
                </a:lnTo>
                <a:lnTo>
                  <a:pt x="193728" y="21941"/>
                </a:lnTo>
                <a:lnTo>
                  <a:pt x="217083" y="21941"/>
                </a:lnTo>
                <a:lnTo>
                  <a:pt x="316390" y="145493"/>
                </a:lnTo>
                <a:close/>
              </a:path>
              <a:path w="353694" h="353694">
                <a:moveTo>
                  <a:pt x="102132" y="196494"/>
                </a:moveTo>
                <a:lnTo>
                  <a:pt x="74976" y="174113"/>
                </a:lnTo>
                <a:lnTo>
                  <a:pt x="75970" y="164976"/>
                </a:lnTo>
                <a:lnTo>
                  <a:pt x="77873" y="160853"/>
                </a:lnTo>
                <a:lnTo>
                  <a:pt x="80111" y="156641"/>
                </a:lnTo>
                <a:lnTo>
                  <a:pt x="83757" y="152867"/>
                </a:lnTo>
                <a:lnTo>
                  <a:pt x="82841" y="148613"/>
                </a:lnTo>
                <a:lnTo>
                  <a:pt x="101945" y="113234"/>
                </a:lnTo>
                <a:lnTo>
                  <a:pt x="121328" y="109324"/>
                </a:lnTo>
                <a:lnTo>
                  <a:pt x="127631" y="110938"/>
                </a:lnTo>
                <a:lnTo>
                  <a:pt x="133826" y="113468"/>
                </a:lnTo>
                <a:lnTo>
                  <a:pt x="139931" y="116899"/>
                </a:lnTo>
                <a:lnTo>
                  <a:pt x="144918" y="122072"/>
                </a:lnTo>
                <a:lnTo>
                  <a:pt x="148604" y="127615"/>
                </a:lnTo>
                <a:lnTo>
                  <a:pt x="119338" y="127615"/>
                </a:lnTo>
                <a:lnTo>
                  <a:pt x="112845" y="127828"/>
                </a:lnTo>
                <a:lnTo>
                  <a:pt x="100596" y="146841"/>
                </a:lnTo>
                <a:lnTo>
                  <a:pt x="101618" y="150196"/>
                </a:lnTo>
                <a:lnTo>
                  <a:pt x="102741" y="152625"/>
                </a:lnTo>
                <a:lnTo>
                  <a:pt x="103909" y="154078"/>
                </a:lnTo>
                <a:lnTo>
                  <a:pt x="104008" y="154649"/>
                </a:lnTo>
                <a:lnTo>
                  <a:pt x="98102" y="165536"/>
                </a:lnTo>
                <a:lnTo>
                  <a:pt x="95673" y="166660"/>
                </a:lnTo>
                <a:lnTo>
                  <a:pt x="94053" y="168791"/>
                </a:lnTo>
                <a:lnTo>
                  <a:pt x="93350" y="171030"/>
                </a:lnTo>
                <a:lnTo>
                  <a:pt x="93548" y="173358"/>
                </a:lnTo>
                <a:lnTo>
                  <a:pt x="94679" y="175797"/>
                </a:lnTo>
                <a:lnTo>
                  <a:pt x="96810" y="177416"/>
                </a:lnTo>
                <a:lnTo>
                  <a:pt x="99048" y="178119"/>
                </a:lnTo>
                <a:lnTo>
                  <a:pt x="131220" y="178119"/>
                </a:lnTo>
                <a:lnTo>
                  <a:pt x="115220" y="190980"/>
                </a:lnTo>
                <a:lnTo>
                  <a:pt x="110757" y="193737"/>
                </a:lnTo>
                <a:lnTo>
                  <a:pt x="106395" y="195570"/>
                </a:lnTo>
                <a:lnTo>
                  <a:pt x="102132" y="196494"/>
                </a:lnTo>
                <a:close/>
              </a:path>
              <a:path w="353694" h="353694">
                <a:moveTo>
                  <a:pt x="211103" y="189692"/>
                </a:moveTo>
                <a:lnTo>
                  <a:pt x="192589" y="189692"/>
                </a:lnTo>
                <a:lnTo>
                  <a:pt x="185390" y="141356"/>
                </a:lnTo>
                <a:lnTo>
                  <a:pt x="185312" y="139359"/>
                </a:lnTo>
                <a:lnTo>
                  <a:pt x="185218" y="134525"/>
                </a:lnTo>
                <a:lnTo>
                  <a:pt x="185959" y="131619"/>
                </a:lnTo>
                <a:lnTo>
                  <a:pt x="187274" y="128059"/>
                </a:lnTo>
                <a:lnTo>
                  <a:pt x="188076" y="124911"/>
                </a:lnTo>
                <a:lnTo>
                  <a:pt x="190209" y="122368"/>
                </a:lnTo>
                <a:lnTo>
                  <a:pt x="192845" y="119420"/>
                </a:lnTo>
                <a:lnTo>
                  <a:pt x="194961" y="116875"/>
                </a:lnTo>
                <a:lnTo>
                  <a:pt x="198414" y="114944"/>
                </a:lnTo>
                <a:lnTo>
                  <a:pt x="201356" y="113408"/>
                </a:lnTo>
                <a:lnTo>
                  <a:pt x="208049" y="111361"/>
                </a:lnTo>
                <a:lnTo>
                  <a:pt x="211808" y="110842"/>
                </a:lnTo>
                <a:lnTo>
                  <a:pt x="215460" y="111239"/>
                </a:lnTo>
                <a:lnTo>
                  <a:pt x="222580" y="113870"/>
                </a:lnTo>
                <a:lnTo>
                  <a:pt x="256402" y="129231"/>
                </a:lnTo>
                <a:lnTo>
                  <a:pt x="210727" y="129231"/>
                </a:lnTo>
                <a:lnTo>
                  <a:pt x="208802" y="129950"/>
                </a:lnTo>
                <a:lnTo>
                  <a:pt x="205257" y="132799"/>
                </a:lnTo>
                <a:lnTo>
                  <a:pt x="204141" y="134525"/>
                </a:lnTo>
                <a:lnTo>
                  <a:pt x="203438" y="136764"/>
                </a:lnTo>
                <a:lnTo>
                  <a:pt x="203281" y="138208"/>
                </a:lnTo>
                <a:lnTo>
                  <a:pt x="203360" y="139359"/>
                </a:lnTo>
                <a:lnTo>
                  <a:pt x="211103" y="189692"/>
                </a:lnTo>
                <a:close/>
              </a:path>
              <a:path w="353694" h="353694">
                <a:moveTo>
                  <a:pt x="131220" y="178119"/>
                </a:moveTo>
                <a:lnTo>
                  <a:pt x="99048" y="178119"/>
                </a:lnTo>
                <a:lnTo>
                  <a:pt x="101386" y="177914"/>
                </a:lnTo>
                <a:lnTo>
                  <a:pt x="103816" y="176791"/>
                </a:lnTo>
                <a:lnTo>
                  <a:pt x="130673" y="155204"/>
                </a:lnTo>
                <a:lnTo>
                  <a:pt x="132393" y="152148"/>
                </a:lnTo>
                <a:lnTo>
                  <a:pt x="133607" y="149513"/>
                </a:lnTo>
                <a:lnTo>
                  <a:pt x="134288" y="146841"/>
                </a:lnTo>
                <a:lnTo>
                  <a:pt x="134284" y="143026"/>
                </a:lnTo>
                <a:lnTo>
                  <a:pt x="119338" y="127615"/>
                </a:lnTo>
                <a:lnTo>
                  <a:pt x="148604" y="127615"/>
                </a:lnTo>
                <a:lnTo>
                  <a:pt x="148895" y="128059"/>
                </a:lnTo>
                <a:lnTo>
                  <a:pt x="150932" y="134767"/>
                </a:lnTo>
                <a:lnTo>
                  <a:pt x="152055" y="141269"/>
                </a:lnTo>
                <a:lnTo>
                  <a:pt x="152288" y="147842"/>
                </a:lnTo>
                <a:lnTo>
                  <a:pt x="151079" y="154649"/>
                </a:lnTo>
                <a:lnTo>
                  <a:pt x="148557" y="160853"/>
                </a:lnTo>
                <a:lnTo>
                  <a:pt x="144713" y="166445"/>
                </a:lnTo>
                <a:lnTo>
                  <a:pt x="139549" y="171425"/>
                </a:lnTo>
                <a:lnTo>
                  <a:pt x="131220" y="178119"/>
                </a:lnTo>
                <a:close/>
              </a:path>
              <a:path w="353694" h="353694">
                <a:moveTo>
                  <a:pt x="178358" y="260356"/>
                </a:moveTo>
                <a:lnTo>
                  <a:pt x="149300" y="260356"/>
                </a:lnTo>
                <a:lnTo>
                  <a:pt x="276496" y="158120"/>
                </a:lnTo>
                <a:lnTo>
                  <a:pt x="214800" y="130134"/>
                </a:lnTo>
                <a:lnTo>
                  <a:pt x="212561" y="129431"/>
                </a:lnTo>
                <a:lnTo>
                  <a:pt x="210727" y="129231"/>
                </a:lnTo>
                <a:lnTo>
                  <a:pt x="256402" y="129231"/>
                </a:lnTo>
                <a:lnTo>
                  <a:pt x="292206" y="145493"/>
                </a:lnTo>
                <a:lnTo>
                  <a:pt x="316390" y="145493"/>
                </a:lnTo>
                <a:lnTo>
                  <a:pt x="327469" y="159277"/>
                </a:lnTo>
                <a:lnTo>
                  <a:pt x="304114" y="159277"/>
                </a:lnTo>
                <a:lnTo>
                  <a:pt x="178358" y="260356"/>
                </a:lnTo>
                <a:close/>
              </a:path>
              <a:path w="353694" h="353694">
                <a:moveTo>
                  <a:pt x="188042" y="331821"/>
                </a:moveTo>
                <a:lnTo>
                  <a:pt x="160016" y="331821"/>
                </a:lnTo>
                <a:lnTo>
                  <a:pt x="331812" y="193737"/>
                </a:lnTo>
                <a:lnTo>
                  <a:pt x="304114" y="159277"/>
                </a:lnTo>
                <a:lnTo>
                  <a:pt x="327469" y="159277"/>
                </a:lnTo>
                <a:lnTo>
                  <a:pt x="351699" y="189422"/>
                </a:lnTo>
                <a:lnTo>
                  <a:pt x="353235" y="192365"/>
                </a:lnTo>
                <a:lnTo>
                  <a:pt x="353341" y="195611"/>
                </a:lnTo>
                <a:lnTo>
                  <a:pt x="352539" y="198759"/>
                </a:lnTo>
                <a:lnTo>
                  <a:pt x="349910" y="201716"/>
                </a:lnTo>
                <a:lnTo>
                  <a:pt x="188042" y="331821"/>
                </a:lnTo>
                <a:close/>
              </a:path>
              <a:path w="353694" h="353694">
                <a:moveTo>
                  <a:pt x="149971" y="283172"/>
                </a:moveTo>
                <a:lnTo>
                  <a:pt x="120914" y="283172"/>
                </a:lnTo>
                <a:lnTo>
                  <a:pt x="133591" y="272982"/>
                </a:lnTo>
                <a:lnTo>
                  <a:pt x="130200" y="257358"/>
                </a:lnTo>
                <a:lnTo>
                  <a:pt x="128552" y="246998"/>
                </a:lnTo>
                <a:lnTo>
                  <a:pt x="128324" y="236340"/>
                </a:lnTo>
                <a:lnTo>
                  <a:pt x="129005" y="225782"/>
                </a:lnTo>
                <a:lnTo>
                  <a:pt x="154322" y="192918"/>
                </a:lnTo>
                <a:lnTo>
                  <a:pt x="181114" y="188903"/>
                </a:lnTo>
                <a:lnTo>
                  <a:pt x="192589" y="189692"/>
                </a:lnTo>
                <a:lnTo>
                  <a:pt x="211103" y="189692"/>
                </a:lnTo>
                <a:lnTo>
                  <a:pt x="212720" y="200199"/>
                </a:lnTo>
                <a:lnTo>
                  <a:pt x="212925" y="202537"/>
                </a:lnTo>
                <a:lnTo>
                  <a:pt x="212222" y="204776"/>
                </a:lnTo>
                <a:lnTo>
                  <a:pt x="211106" y="206502"/>
                </a:lnTo>
                <a:lnTo>
                  <a:pt x="210976" y="206673"/>
                </a:lnTo>
                <a:lnTo>
                  <a:pt x="178721" y="206673"/>
                </a:lnTo>
                <a:lnTo>
                  <a:pt x="171715" y="207299"/>
                </a:lnTo>
                <a:lnTo>
                  <a:pt x="146691" y="233248"/>
                </a:lnTo>
                <a:lnTo>
                  <a:pt x="146911" y="239750"/>
                </a:lnTo>
                <a:lnTo>
                  <a:pt x="147568" y="246998"/>
                </a:lnTo>
                <a:lnTo>
                  <a:pt x="149300" y="260356"/>
                </a:lnTo>
                <a:lnTo>
                  <a:pt x="178358" y="260356"/>
                </a:lnTo>
                <a:lnTo>
                  <a:pt x="149971" y="283172"/>
                </a:lnTo>
                <a:close/>
              </a:path>
              <a:path w="353694" h="353694">
                <a:moveTo>
                  <a:pt x="202794" y="210680"/>
                </a:moveTo>
                <a:lnTo>
                  <a:pt x="200937" y="210474"/>
                </a:lnTo>
                <a:lnTo>
                  <a:pt x="191517" y="208074"/>
                </a:lnTo>
                <a:lnTo>
                  <a:pt x="185620" y="206964"/>
                </a:lnTo>
                <a:lnTo>
                  <a:pt x="178721" y="206673"/>
                </a:lnTo>
                <a:lnTo>
                  <a:pt x="210976" y="206673"/>
                </a:lnTo>
                <a:lnTo>
                  <a:pt x="209487" y="208633"/>
                </a:lnTo>
                <a:lnTo>
                  <a:pt x="207058" y="209756"/>
                </a:lnTo>
                <a:lnTo>
                  <a:pt x="205132" y="210474"/>
                </a:lnTo>
                <a:lnTo>
                  <a:pt x="202794" y="21068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k object 39"/>
          <p:cNvSpPr/>
          <p:nvPr/>
        </p:nvSpPr>
        <p:spPr>
          <a:xfrm>
            <a:off x="7955661" y="4318422"/>
            <a:ext cx="289560" cy="275590"/>
          </a:xfrm>
          <a:custGeom>
            <a:avLst/>
            <a:gdLst/>
            <a:ahLst/>
            <a:cxnLst/>
            <a:rect l="l" t="t" r="r" b="b"/>
            <a:pathLst>
              <a:path w="289559" h="275589">
                <a:moveTo>
                  <a:pt x="102753" y="275008"/>
                </a:moveTo>
                <a:lnTo>
                  <a:pt x="4814" y="167527"/>
                </a:lnTo>
                <a:lnTo>
                  <a:pt x="0" y="153973"/>
                </a:lnTo>
                <a:lnTo>
                  <a:pt x="1122" y="144852"/>
                </a:lnTo>
                <a:lnTo>
                  <a:pt x="5899" y="136172"/>
                </a:lnTo>
                <a:lnTo>
                  <a:pt x="177052" y="2529"/>
                </a:lnTo>
                <a:lnTo>
                  <a:pt x="186631" y="0"/>
                </a:lnTo>
                <a:lnTo>
                  <a:pt x="195753" y="1122"/>
                </a:lnTo>
                <a:lnTo>
                  <a:pt x="204434" y="5899"/>
                </a:lnTo>
                <a:lnTo>
                  <a:pt x="214119" y="18303"/>
                </a:lnTo>
                <a:lnTo>
                  <a:pt x="188549" y="18303"/>
                </a:lnTo>
                <a:lnTo>
                  <a:pt x="186208" y="18475"/>
                </a:lnTo>
                <a:lnTo>
                  <a:pt x="18640" y="149318"/>
                </a:lnTo>
                <a:lnTo>
                  <a:pt x="17906" y="151547"/>
                </a:lnTo>
                <a:lnTo>
                  <a:pt x="18483" y="154415"/>
                </a:lnTo>
                <a:lnTo>
                  <a:pt x="19167" y="156332"/>
                </a:lnTo>
                <a:lnTo>
                  <a:pt x="95991" y="254719"/>
                </a:lnTo>
                <a:lnTo>
                  <a:pt x="98106" y="256377"/>
                </a:lnTo>
                <a:lnTo>
                  <a:pt x="100335" y="257112"/>
                </a:lnTo>
                <a:lnTo>
                  <a:pt x="133082" y="257112"/>
                </a:lnTo>
                <a:lnTo>
                  <a:pt x="116323" y="270198"/>
                </a:lnTo>
                <a:lnTo>
                  <a:pt x="112333" y="272478"/>
                </a:lnTo>
                <a:lnTo>
                  <a:pt x="107944" y="274266"/>
                </a:lnTo>
                <a:lnTo>
                  <a:pt x="102753" y="275008"/>
                </a:lnTo>
                <a:close/>
              </a:path>
              <a:path w="289559" h="275589">
                <a:moveTo>
                  <a:pt x="283649" y="138612"/>
                </a:moveTo>
                <a:lnTo>
                  <a:pt x="255265" y="138612"/>
                </a:lnTo>
                <a:lnTo>
                  <a:pt x="268584" y="128211"/>
                </a:lnTo>
                <a:lnTo>
                  <a:pt x="270235" y="126087"/>
                </a:lnTo>
                <a:lnTo>
                  <a:pt x="270978" y="123868"/>
                </a:lnTo>
                <a:lnTo>
                  <a:pt x="271314" y="121129"/>
                </a:lnTo>
                <a:lnTo>
                  <a:pt x="191685" y="19149"/>
                </a:lnTo>
                <a:lnTo>
                  <a:pt x="188549" y="18303"/>
                </a:lnTo>
                <a:lnTo>
                  <a:pt x="214119" y="18303"/>
                </a:lnTo>
                <a:lnTo>
                  <a:pt x="287260" y="111973"/>
                </a:lnTo>
                <a:lnTo>
                  <a:pt x="288522" y="116758"/>
                </a:lnTo>
                <a:lnTo>
                  <a:pt x="289385" y="121034"/>
                </a:lnTo>
                <a:lnTo>
                  <a:pt x="289220" y="126112"/>
                </a:lnTo>
                <a:lnTo>
                  <a:pt x="288263" y="130156"/>
                </a:lnTo>
                <a:lnTo>
                  <a:pt x="286274" y="135018"/>
                </a:lnTo>
                <a:lnTo>
                  <a:pt x="283649" y="138612"/>
                </a:lnTo>
                <a:close/>
              </a:path>
              <a:path w="289559" h="275589">
                <a:moveTo>
                  <a:pt x="45072" y="164150"/>
                </a:moveTo>
                <a:lnTo>
                  <a:pt x="41936" y="163304"/>
                </a:lnTo>
                <a:lnTo>
                  <a:pt x="39016" y="160634"/>
                </a:lnTo>
                <a:lnTo>
                  <a:pt x="37531" y="157663"/>
                </a:lnTo>
                <a:lnTo>
                  <a:pt x="37546" y="154219"/>
                </a:lnTo>
                <a:lnTo>
                  <a:pt x="179971" y="39016"/>
                </a:lnTo>
                <a:lnTo>
                  <a:pt x="186588" y="37979"/>
                </a:lnTo>
                <a:lnTo>
                  <a:pt x="189724" y="38826"/>
                </a:lnTo>
                <a:lnTo>
                  <a:pt x="192236" y="40994"/>
                </a:lnTo>
                <a:lnTo>
                  <a:pt x="194128" y="44467"/>
                </a:lnTo>
                <a:lnTo>
                  <a:pt x="194188" y="47714"/>
                </a:lnTo>
                <a:lnTo>
                  <a:pt x="193343" y="50850"/>
                </a:lnTo>
                <a:lnTo>
                  <a:pt x="191181" y="53372"/>
                </a:lnTo>
                <a:lnTo>
                  <a:pt x="51799" y="162207"/>
                </a:lnTo>
                <a:lnTo>
                  <a:pt x="48829" y="163692"/>
                </a:lnTo>
                <a:lnTo>
                  <a:pt x="45072" y="164150"/>
                </a:lnTo>
                <a:close/>
              </a:path>
              <a:path w="289559" h="275589">
                <a:moveTo>
                  <a:pt x="198368" y="115392"/>
                </a:moveTo>
                <a:lnTo>
                  <a:pt x="176195" y="92285"/>
                </a:lnTo>
                <a:lnTo>
                  <a:pt x="177163" y="88234"/>
                </a:lnTo>
                <a:lnTo>
                  <a:pt x="195095" y="74232"/>
                </a:lnTo>
                <a:lnTo>
                  <a:pt x="199259" y="74276"/>
                </a:lnTo>
                <a:lnTo>
                  <a:pt x="217218" y="92415"/>
                </a:lnTo>
                <a:lnTo>
                  <a:pt x="196097" y="92415"/>
                </a:lnTo>
                <a:lnTo>
                  <a:pt x="194560" y="93616"/>
                </a:lnTo>
                <a:lnTo>
                  <a:pt x="194335" y="95447"/>
                </a:lnTo>
                <a:lnTo>
                  <a:pt x="195535" y="96984"/>
                </a:lnTo>
                <a:lnTo>
                  <a:pt x="197366" y="97209"/>
                </a:lnTo>
                <a:lnTo>
                  <a:pt x="217270" y="97209"/>
                </a:lnTo>
                <a:lnTo>
                  <a:pt x="217268" y="97339"/>
                </a:lnTo>
                <a:lnTo>
                  <a:pt x="202125" y="114934"/>
                </a:lnTo>
                <a:lnTo>
                  <a:pt x="198368" y="115392"/>
                </a:lnTo>
                <a:close/>
              </a:path>
              <a:path w="289559" h="275589">
                <a:moveTo>
                  <a:pt x="217270" y="97209"/>
                </a:moveTo>
                <a:lnTo>
                  <a:pt x="197366" y="97209"/>
                </a:lnTo>
                <a:lnTo>
                  <a:pt x="198792" y="96916"/>
                </a:lnTo>
                <a:lnTo>
                  <a:pt x="199240" y="93271"/>
                </a:lnTo>
                <a:lnTo>
                  <a:pt x="197928" y="92640"/>
                </a:lnTo>
                <a:lnTo>
                  <a:pt x="196097" y="92415"/>
                </a:lnTo>
                <a:lnTo>
                  <a:pt x="217218" y="92415"/>
                </a:lnTo>
                <a:lnTo>
                  <a:pt x="217270" y="97209"/>
                </a:lnTo>
                <a:close/>
              </a:path>
              <a:path w="289559" h="275589">
                <a:moveTo>
                  <a:pt x="129800" y="160688"/>
                </a:moveTo>
                <a:lnTo>
                  <a:pt x="116999" y="144293"/>
                </a:lnTo>
                <a:lnTo>
                  <a:pt x="157994" y="112282"/>
                </a:lnTo>
                <a:lnTo>
                  <a:pt x="170795" y="128677"/>
                </a:lnTo>
                <a:lnTo>
                  <a:pt x="129800" y="160688"/>
                </a:lnTo>
                <a:close/>
              </a:path>
              <a:path w="289559" h="275589">
                <a:moveTo>
                  <a:pt x="133082" y="257112"/>
                </a:moveTo>
                <a:lnTo>
                  <a:pt x="100335" y="257112"/>
                </a:lnTo>
                <a:lnTo>
                  <a:pt x="102668" y="256930"/>
                </a:lnTo>
                <a:lnTo>
                  <a:pt x="105120" y="255850"/>
                </a:lnTo>
                <a:lnTo>
                  <a:pt x="118439" y="245450"/>
                </a:lnTo>
                <a:lnTo>
                  <a:pt x="123382" y="205285"/>
                </a:lnTo>
                <a:lnTo>
                  <a:pt x="124738" y="201751"/>
                </a:lnTo>
                <a:lnTo>
                  <a:pt x="126906" y="199238"/>
                </a:lnTo>
                <a:lnTo>
                  <a:pt x="208898" y="135216"/>
                </a:lnTo>
                <a:lnTo>
                  <a:pt x="211852" y="133729"/>
                </a:lnTo>
                <a:lnTo>
                  <a:pt x="215618" y="133264"/>
                </a:lnTo>
                <a:lnTo>
                  <a:pt x="255265" y="138612"/>
                </a:lnTo>
                <a:lnTo>
                  <a:pt x="283649" y="138612"/>
                </a:lnTo>
                <a:lnTo>
                  <a:pt x="283485" y="138836"/>
                </a:lnTo>
                <a:lnTo>
                  <a:pt x="279787" y="142559"/>
                </a:lnTo>
                <a:lnTo>
                  <a:pt x="267741" y="151965"/>
                </a:lnTo>
                <a:lnTo>
                  <a:pt x="217025" y="151965"/>
                </a:lnTo>
                <a:lnTo>
                  <a:pt x="141184" y="211185"/>
                </a:lnTo>
                <a:lnTo>
                  <a:pt x="138937" y="229445"/>
                </a:lnTo>
                <a:lnTo>
                  <a:pt x="168515" y="229445"/>
                </a:lnTo>
                <a:lnTo>
                  <a:pt x="133082" y="257112"/>
                </a:lnTo>
                <a:close/>
              </a:path>
              <a:path w="289559" h="275589">
                <a:moveTo>
                  <a:pt x="168515" y="229445"/>
                </a:moveTo>
                <a:lnTo>
                  <a:pt x="138937" y="229445"/>
                </a:lnTo>
                <a:lnTo>
                  <a:pt x="235276" y="154219"/>
                </a:lnTo>
                <a:lnTo>
                  <a:pt x="217025" y="151965"/>
                </a:lnTo>
                <a:lnTo>
                  <a:pt x="267741" y="151965"/>
                </a:lnTo>
                <a:lnTo>
                  <a:pt x="168515" y="229445"/>
                </a:lnTo>
                <a:close/>
              </a:path>
              <a:path w="289559" h="275589">
                <a:moveTo>
                  <a:pt x="91775" y="198624"/>
                </a:moveTo>
                <a:lnTo>
                  <a:pt x="70121" y="175111"/>
                </a:lnTo>
                <a:lnTo>
                  <a:pt x="70570" y="171466"/>
                </a:lnTo>
                <a:lnTo>
                  <a:pt x="89020" y="157059"/>
                </a:lnTo>
                <a:lnTo>
                  <a:pt x="93185" y="157103"/>
                </a:lnTo>
                <a:lnTo>
                  <a:pt x="111144" y="175242"/>
                </a:lnTo>
                <a:lnTo>
                  <a:pt x="90023" y="175242"/>
                </a:lnTo>
                <a:lnTo>
                  <a:pt x="88485" y="176442"/>
                </a:lnTo>
                <a:lnTo>
                  <a:pt x="87863" y="177764"/>
                </a:lnTo>
                <a:lnTo>
                  <a:pt x="88260" y="178273"/>
                </a:lnTo>
                <a:lnTo>
                  <a:pt x="88553" y="179699"/>
                </a:lnTo>
                <a:lnTo>
                  <a:pt x="89461" y="179811"/>
                </a:lnTo>
                <a:lnTo>
                  <a:pt x="89859" y="180320"/>
                </a:lnTo>
                <a:lnTo>
                  <a:pt x="111157" y="180320"/>
                </a:lnTo>
                <a:lnTo>
                  <a:pt x="96051" y="197760"/>
                </a:lnTo>
                <a:lnTo>
                  <a:pt x="91775" y="198624"/>
                </a:lnTo>
                <a:close/>
              </a:path>
              <a:path w="289559" h="275589">
                <a:moveTo>
                  <a:pt x="111194" y="180148"/>
                </a:moveTo>
                <a:lnTo>
                  <a:pt x="92199" y="180148"/>
                </a:lnTo>
                <a:lnTo>
                  <a:pt x="92829" y="178836"/>
                </a:lnTo>
                <a:lnTo>
                  <a:pt x="93045" y="177012"/>
                </a:lnTo>
                <a:lnTo>
                  <a:pt x="91845" y="175474"/>
                </a:lnTo>
                <a:lnTo>
                  <a:pt x="90023" y="175242"/>
                </a:lnTo>
                <a:lnTo>
                  <a:pt x="111144" y="175242"/>
                </a:lnTo>
                <a:lnTo>
                  <a:pt x="111194" y="180148"/>
                </a:lnTo>
                <a:close/>
              </a:path>
              <a:path w="289559" h="275589">
                <a:moveTo>
                  <a:pt x="111157" y="180320"/>
                </a:moveTo>
                <a:lnTo>
                  <a:pt x="89859" y="180320"/>
                </a:lnTo>
                <a:lnTo>
                  <a:pt x="91292" y="180036"/>
                </a:lnTo>
                <a:lnTo>
                  <a:pt x="92199" y="180148"/>
                </a:lnTo>
                <a:lnTo>
                  <a:pt x="111194" y="180148"/>
                </a:lnTo>
                <a:lnTo>
                  <a:pt x="111157" y="18032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k object 40"/>
          <p:cNvSpPr/>
          <p:nvPr/>
        </p:nvSpPr>
        <p:spPr>
          <a:xfrm>
            <a:off x="742205" y="475636"/>
            <a:ext cx="274955" cy="284480"/>
          </a:xfrm>
          <a:custGeom>
            <a:avLst/>
            <a:gdLst/>
            <a:ahLst/>
            <a:cxnLst/>
            <a:rect l="l" t="t" r="r" b="b"/>
            <a:pathLst>
              <a:path w="274955" h="284480">
                <a:moveTo>
                  <a:pt x="122316" y="284479"/>
                </a:moveTo>
                <a:lnTo>
                  <a:pt x="111312" y="284479"/>
                </a:lnTo>
                <a:lnTo>
                  <a:pt x="105923" y="281939"/>
                </a:lnTo>
                <a:lnTo>
                  <a:pt x="7345" y="173989"/>
                </a:lnTo>
                <a:lnTo>
                  <a:pt x="0" y="151129"/>
                </a:lnTo>
                <a:lnTo>
                  <a:pt x="786" y="146049"/>
                </a:lnTo>
                <a:lnTo>
                  <a:pt x="2544" y="140969"/>
                </a:lnTo>
                <a:lnTo>
                  <a:pt x="6076" y="135889"/>
                </a:lnTo>
                <a:lnTo>
                  <a:pt x="10043" y="130809"/>
                </a:lnTo>
                <a:lnTo>
                  <a:pt x="24688" y="118109"/>
                </a:lnTo>
                <a:lnTo>
                  <a:pt x="101181" y="2539"/>
                </a:lnTo>
                <a:lnTo>
                  <a:pt x="103625" y="0"/>
                </a:lnTo>
                <a:lnTo>
                  <a:pt x="113776" y="0"/>
                </a:lnTo>
                <a:lnTo>
                  <a:pt x="140251" y="19049"/>
                </a:lnTo>
                <a:lnTo>
                  <a:pt x="182569" y="19049"/>
                </a:lnTo>
                <a:lnTo>
                  <a:pt x="184224" y="20319"/>
                </a:lnTo>
                <a:lnTo>
                  <a:pt x="111080" y="20319"/>
                </a:lnTo>
                <a:lnTo>
                  <a:pt x="76909" y="72389"/>
                </a:lnTo>
                <a:lnTo>
                  <a:pt x="105153" y="72389"/>
                </a:lnTo>
                <a:lnTo>
                  <a:pt x="20117" y="147319"/>
                </a:lnTo>
                <a:lnTo>
                  <a:pt x="19087" y="148589"/>
                </a:lnTo>
                <a:lnTo>
                  <a:pt x="17874" y="153669"/>
                </a:lnTo>
                <a:lnTo>
                  <a:pt x="18492" y="157479"/>
                </a:lnTo>
                <a:lnTo>
                  <a:pt x="19296" y="160019"/>
                </a:lnTo>
                <a:lnTo>
                  <a:pt x="111623" y="264159"/>
                </a:lnTo>
                <a:lnTo>
                  <a:pt x="113397" y="265429"/>
                </a:lnTo>
                <a:lnTo>
                  <a:pt x="117933" y="266699"/>
                </a:lnTo>
                <a:lnTo>
                  <a:pt x="149983" y="266699"/>
                </a:lnTo>
                <a:lnTo>
                  <a:pt x="138450" y="276859"/>
                </a:lnTo>
                <a:lnTo>
                  <a:pt x="133630" y="280669"/>
                </a:lnTo>
                <a:lnTo>
                  <a:pt x="127947" y="283209"/>
                </a:lnTo>
                <a:lnTo>
                  <a:pt x="122316" y="284479"/>
                </a:lnTo>
                <a:close/>
              </a:path>
              <a:path w="274955" h="284480">
                <a:moveTo>
                  <a:pt x="182569" y="19049"/>
                </a:moveTo>
                <a:lnTo>
                  <a:pt x="140251" y="19049"/>
                </a:lnTo>
                <a:lnTo>
                  <a:pt x="147331" y="15239"/>
                </a:lnTo>
                <a:lnTo>
                  <a:pt x="154796" y="13969"/>
                </a:lnTo>
                <a:lnTo>
                  <a:pt x="161766" y="13969"/>
                </a:lnTo>
                <a:lnTo>
                  <a:pt x="169046" y="15239"/>
                </a:lnTo>
                <a:lnTo>
                  <a:pt x="175841" y="16509"/>
                </a:lnTo>
                <a:lnTo>
                  <a:pt x="182569" y="19049"/>
                </a:lnTo>
                <a:close/>
              </a:path>
              <a:path w="274955" h="284480">
                <a:moveTo>
                  <a:pt x="105153" y="72389"/>
                </a:moveTo>
                <a:lnTo>
                  <a:pt x="76909" y="72389"/>
                </a:lnTo>
                <a:lnTo>
                  <a:pt x="124744" y="30479"/>
                </a:lnTo>
                <a:lnTo>
                  <a:pt x="111080" y="20319"/>
                </a:lnTo>
                <a:lnTo>
                  <a:pt x="184224" y="20319"/>
                </a:lnTo>
                <a:lnTo>
                  <a:pt x="189188" y="24129"/>
                </a:lnTo>
                <a:lnTo>
                  <a:pt x="194836" y="29209"/>
                </a:lnTo>
                <a:lnTo>
                  <a:pt x="196945" y="31749"/>
                </a:lnTo>
                <a:lnTo>
                  <a:pt x="157347" y="31749"/>
                </a:lnTo>
                <a:lnTo>
                  <a:pt x="152208" y="33019"/>
                </a:lnTo>
                <a:lnTo>
                  <a:pt x="147455" y="35559"/>
                </a:lnTo>
                <a:lnTo>
                  <a:pt x="142626" y="39369"/>
                </a:lnTo>
                <a:lnTo>
                  <a:pt x="105153" y="72389"/>
                </a:lnTo>
                <a:close/>
              </a:path>
              <a:path w="274955" h="284480">
                <a:moveTo>
                  <a:pt x="206728" y="132079"/>
                </a:moveTo>
                <a:lnTo>
                  <a:pt x="196092" y="132079"/>
                </a:lnTo>
                <a:lnTo>
                  <a:pt x="191080" y="130809"/>
                </a:lnTo>
                <a:lnTo>
                  <a:pt x="185682" y="129539"/>
                </a:lnTo>
                <a:lnTo>
                  <a:pt x="161442" y="97789"/>
                </a:lnTo>
                <a:lnTo>
                  <a:pt x="160873" y="92709"/>
                </a:lnTo>
                <a:lnTo>
                  <a:pt x="161652" y="87629"/>
                </a:lnTo>
                <a:lnTo>
                  <a:pt x="163351" y="82549"/>
                </a:lnTo>
                <a:lnTo>
                  <a:pt x="165971" y="77469"/>
                </a:lnTo>
                <a:lnTo>
                  <a:pt x="169452" y="73659"/>
                </a:lnTo>
                <a:lnTo>
                  <a:pt x="191906" y="53339"/>
                </a:lnTo>
                <a:lnTo>
                  <a:pt x="181170" y="41909"/>
                </a:lnTo>
                <a:lnTo>
                  <a:pt x="176810" y="36829"/>
                </a:lnTo>
                <a:lnTo>
                  <a:pt x="172401" y="34289"/>
                </a:lnTo>
                <a:lnTo>
                  <a:pt x="162426" y="31749"/>
                </a:lnTo>
                <a:lnTo>
                  <a:pt x="196945" y="31749"/>
                </a:lnTo>
                <a:lnTo>
                  <a:pt x="206433" y="43179"/>
                </a:lnTo>
                <a:lnTo>
                  <a:pt x="233094" y="43179"/>
                </a:lnTo>
                <a:lnTo>
                  <a:pt x="240081" y="49529"/>
                </a:lnTo>
                <a:lnTo>
                  <a:pt x="246526" y="57149"/>
                </a:lnTo>
                <a:lnTo>
                  <a:pt x="219746" y="57149"/>
                </a:lnTo>
                <a:lnTo>
                  <a:pt x="216499" y="58419"/>
                </a:lnTo>
                <a:lnTo>
                  <a:pt x="181476" y="87629"/>
                </a:lnTo>
                <a:lnTo>
                  <a:pt x="178739" y="93979"/>
                </a:lnTo>
                <a:lnTo>
                  <a:pt x="179417" y="97789"/>
                </a:lnTo>
                <a:lnTo>
                  <a:pt x="181509" y="100329"/>
                </a:lnTo>
                <a:lnTo>
                  <a:pt x="190102" y="110489"/>
                </a:lnTo>
                <a:lnTo>
                  <a:pt x="193591" y="113029"/>
                </a:lnTo>
                <a:lnTo>
                  <a:pt x="197206" y="114299"/>
                </a:lnTo>
                <a:lnTo>
                  <a:pt x="229305" y="114299"/>
                </a:lnTo>
                <a:lnTo>
                  <a:pt x="215833" y="125729"/>
                </a:lnTo>
                <a:lnTo>
                  <a:pt x="211498" y="129539"/>
                </a:lnTo>
                <a:lnTo>
                  <a:pt x="206728" y="132079"/>
                </a:lnTo>
                <a:close/>
              </a:path>
              <a:path w="274955" h="284480">
                <a:moveTo>
                  <a:pt x="160114" y="60959"/>
                </a:moveTo>
                <a:lnTo>
                  <a:pt x="156934" y="59689"/>
                </a:lnTo>
                <a:lnTo>
                  <a:pt x="154299" y="58419"/>
                </a:lnTo>
                <a:lnTo>
                  <a:pt x="152207" y="54609"/>
                </a:lnTo>
                <a:lnTo>
                  <a:pt x="151956" y="52069"/>
                </a:lnTo>
                <a:lnTo>
                  <a:pt x="153111" y="48259"/>
                </a:lnTo>
                <a:lnTo>
                  <a:pt x="155128" y="45719"/>
                </a:lnTo>
                <a:lnTo>
                  <a:pt x="162936" y="38099"/>
                </a:lnTo>
                <a:lnTo>
                  <a:pt x="166292" y="36829"/>
                </a:lnTo>
                <a:lnTo>
                  <a:pt x="169530" y="35559"/>
                </a:lnTo>
                <a:lnTo>
                  <a:pt x="172710" y="36829"/>
                </a:lnTo>
                <a:lnTo>
                  <a:pt x="175773" y="39369"/>
                </a:lnTo>
                <a:lnTo>
                  <a:pt x="177438" y="41909"/>
                </a:lnTo>
                <a:lnTo>
                  <a:pt x="177689" y="45719"/>
                </a:lnTo>
                <a:lnTo>
                  <a:pt x="177027" y="48259"/>
                </a:lnTo>
                <a:lnTo>
                  <a:pt x="174960" y="52069"/>
                </a:lnTo>
                <a:lnTo>
                  <a:pt x="167152" y="58419"/>
                </a:lnTo>
                <a:lnTo>
                  <a:pt x="163847" y="59689"/>
                </a:lnTo>
                <a:lnTo>
                  <a:pt x="160114" y="60959"/>
                </a:lnTo>
                <a:close/>
              </a:path>
              <a:path w="274955" h="284480">
                <a:moveTo>
                  <a:pt x="233094" y="43179"/>
                </a:moveTo>
                <a:lnTo>
                  <a:pt x="206433" y="43179"/>
                </a:lnTo>
                <a:lnTo>
                  <a:pt x="210701" y="40639"/>
                </a:lnTo>
                <a:lnTo>
                  <a:pt x="214919" y="39369"/>
                </a:lnTo>
                <a:lnTo>
                  <a:pt x="224091" y="40639"/>
                </a:lnTo>
                <a:lnTo>
                  <a:pt x="228618" y="40639"/>
                </a:lnTo>
                <a:lnTo>
                  <a:pt x="233094" y="43179"/>
                </a:lnTo>
                <a:close/>
              </a:path>
              <a:path w="274955" h="284480">
                <a:moveTo>
                  <a:pt x="229305" y="114299"/>
                </a:moveTo>
                <a:lnTo>
                  <a:pt x="202345" y="114299"/>
                </a:lnTo>
                <a:lnTo>
                  <a:pt x="236505" y="83819"/>
                </a:lnTo>
                <a:lnTo>
                  <a:pt x="237535" y="81279"/>
                </a:lnTo>
                <a:lnTo>
                  <a:pt x="219746" y="57149"/>
                </a:lnTo>
                <a:lnTo>
                  <a:pt x="246526" y="57149"/>
                </a:lnTo>
                <a:lnTo>
                  <a:pt x="256305" y="76199"/>
                </a:lnTo>
                <a:lnTo>
                  <a:pt x="256004" y="81279"/>
                </a:lnTo>
                <a:lnTo>
                  <a:pt x="255292" y="85089"/>
                </a:lnTo>
                <a:lnTo>
                  <a:pt x="254078" y="90169"/>
                </a:lnTo>
                <a:lnTo>
                  <a:pt x="251526" y="93979"/>
                </a:lnTo>
                <a:lnTo>
                  <a:pt x="262757" y="106679"/>
                </a:lnTo>
                <a:lnTo>
                  <a:pt x="238287" y="106679"/>
                </a:lnTo>
                <a:lnTo>
                  <a:pt x="229305" y="114299"/>
                </a:lnTo>
                <a:close/>
              </a:path>
              <a:path w="274955" h="284480">
                <a:moveTo>
                  <a:pt x="132606" y="87629"/>
                </a:moveTo>
                <a:lnTo>
                  <a:pt x="126188" y="87629"/>
                </a:lnTo>
                <a:lnTo>
                  <a:pt x="123058" y="85089"/>
                </a:lnTo>
                <a:lnTo>
                  <a:pt x="121460" y="81279"/>
                </a:lnTo>
                <a:lnTo>
                  <a:pt x="121209" y="78739"/>
                </a:lnTo>
                <a:lnTo>
                  <a:pt x="121871" y="74929"/>
                </a:lnTo>
                <a:lnTo>
                  <a:pt x="123887" y="72389"/>
                </a:lnTo>
                <a:lnTo>
                  <a:pt x="131695" y="66039"/>
                </a:lnTo>
                <a:lnTo>
                  <a:pt x="135051" y="63499"/>
                </a:lnTo>
                <a:lnTo>
                  <a:pt x="138290" y="63499"/>
                </a:lnTo>
                <a:lnTo>
                  <a:pt x="141470" y="64769"/>
                </a:lnTo>
                <a:lnTo>
                  <a:pt x="144541" y="67309"/>
                </a:lnTo>
                <a:lnTo>
                  <a:pt x="146197" y="69849"/>
                </a:lnTo>
                <a:lnTo>
                  <a:pt x="146448" y="72389"/>
                </a:lnTo>
                <a:lnTo>
                  <a:pt x="145787" y="76199"/>
                </a:lnTo>
                <a:lnTo>
                  <a:pt x="143720" y="80009"/>
                </a:lnTo>
                <a:lnTo>
                  <a:pt x="135912" y="86359"/>
                </a:lnTo>
                <a:lnTo>
                  <a:pt x="132606" y="87629"/>
                </a:lnTo>
                <a:close/>
              </a:path>
              <a:path w="274955" h="284480">
                <a:moveTo>
                  <a:pt x="200471" y="100329"/>
                </a:moveTo>
                <a:lnTo>
                  <a:pt x="198630" y="99059"/>
                </a:lnTo>
                <a:lnTo>
                  <a:pt x="196362" y="99059"/>
                </a:lnTo>
                <a:lnTo>
                  <a:pt x="194589" y="97789"/>
                </a:lnTo>
                <a:lnTo>
                  <a:pt x="193785" y="96519"/>
                </a:lnTo>
                <a:lnTo>
                  <a:pt x="194028" y="92709"/>
                </a:lnTo>
                <a:lnTo>
                  <a:pt x="195066" y="90169"/>
                </a:lnTo>
                <a:lnTo>
                  <a:pt x="201108" y="90169"/>
                </a:lnTo>
                <a:lnTo>
                  <a:pt x="203685" y="92709"/>
                </a:lnTo>
                <a:lnTo>
                  <a:pt x="203994" y="95249"/>
                </a:lnTo>
                <a:lnTo>
                  <a:pt x="203400" y="97789"/>
                </a:lnTo>
                <a:lnTo>
                  <a:pt x="200471" y="100329"/>
                </a:lnTo>
                <a:close/>
              </a:path>
              <a:path w="274955" h="284480">
                <a:moveTo>
                  <a:pt x="101366" y="115569"/>
                </a:moveTo>
                <a:lnTo>
                  <a:pt x="98127" y="115569"/>
                </a:lnTo>
                <a:lnTo>
                  <a:pt x="94947" y="114299"/>
                </a:lnTo>
                <a:lnTo>
                  <a:pt x="92312" y="113029"/>
                </a:lnTo>
                <a:lnTo>
                  <a:pt x="90220" y="109219"/>
                </a:lnTo>
                <a:lnTo>
                  <a:pt x="89969" y="106679"/>
                </a:lnTo>
                <a:lnTo>
                  <a:pt x="90630" y="102869"/>
                </a:lnTo>
                <a:lnTo>
                  <a:pt x="93132" y="100329"/>
                </a:lnTo>
                <a:lnTo>
                  <a:pt x="100949" y="92709"/>
                </a:lnTo>
                <a:lnTo>
                  <a:pt x="103811" y="91439"/>
                </a:lnTo>
                <a:lnTo>
                  <a:pt x="110229" y="91439"/>
                </a:lnTo>
                <a:lnTo>
                  <a:pt x="113786" y="93979"/>
                </a:lnTo>
                <a:lnTo>
                  <a:pt x="114957" y="96519"/>
                </a:lnTo>
                <a:lnTo>
                  <a:pt x="115208" y="100329"/>
                </a:lnTo>
                <a:lnTo>
                  <a:pt x="114546" y="102869"/>
                </a:lnTo>
                <a:lnTo>
                  <a:pt x="112973" y="106679"/>
                </a:lnTo>
                <a:lnTo>
                  <a:pt x="105156" y="113029"/>
                </a:lnTo>
                <a:lnTo>
                  <a:pt x="101366" y="115569"/>
                </a:lnTo>
                <a:close/>
              </a:path>
              <a:path w="274955" h="284480">
                <a:moveTo>
                  <a:pt x="149983" y="266699"/>
                </a:moveTo>
                <a:lnTo>
                  <a:pt x="122585" y="266699"/>
                </a:lnTo>
                <a:lnTo>
                  <a:pt x="124476" y="265429"/>
                </a:lnTo>
                <a:lnTo>
                  <a:pt x="246986" y="157479"/>
                </a:lnTo>
                <a:lnTo>
                  <a:pt x="250952" y="153669"/>
                </a:lnTo>
                <a:lnTo>
                  <a:pt x="253990" y="148589"/>
                </a:lnTo>
                <a:lnTo>
                  <a:pt x="255698" y="143509"/>
                </a:lnTo>
                <a:lnTo>
                  <a:pt x="256477" y="138429"/>
                </a:lnTo>
                <a:lnTo>
                  <a:pt x="256334" y="133349"/>
                </a:lnTo>
                <a:lnTo>
                  <a:pt x="254854" y="128269"/>
                </a:lnTo>
                <a:lnTo>
                  <a:pt x="252821" y="124459"/>
                </a:lnTo>
                <a:lnTo>
                  <a:pt x="249449" y="119379"/>
                </a:lnTo>
                <a:lnTo>
                  <a:pt x="238287" y="106679"/>
                </a:lnTo>
                <a:lnTo>
                  <a:pt x="262757" y="106679"/>
                </a:lnTo>
                <a:lnTo>
                  <a:pt x="274338" y="138429"/>
                </a:lnTo>
                <a:lnTo>
                  <a:pt x="274298" y="140969"/>
                </a:lnTo>
                <a:lnTo>
                  <a:pt x="274108" y="143509"/>
                </a:lnTo>
                <a:lnTo>
                  <a:pt x="272894" y="148589"/>
                </a:lnTo>
                <a:lnTo>
                  <a:pt x="271739" y="152399"/>
                </a:lnTo>
                <a:lnTo>
                  <a:pt x="269613" y="156209"/>
                </a:lnTo>
                <a:lnTo>
                  <a:pt x="267973" y="161289"/>
                </a:lnTo>
                <a:lnTo>
                  <a:pt x="264977" y="163829"/>
                </a:lnTo>
                <a:lnTo>
                  <a:pt x="262424" y="167639"/>
                </a:lnTo>
                <a:lnTo>
                  <a:pt x="149983" y="266699"/>
                </a:lnTo>
                <a:close/>
              </a:path>
              <a:path w="274955" h="284480">
                <a:moveTo>
                  <a:pt x="70134" y="142239"/>
                </a:moveTo>
                <a:lnTo>
                  <a:pt x="63707" y="142239"/>
                </a:lnTo>
                <a:lnTo>
                  <a:pt x="61071" y="139699"/>
                </a:lnTo>
                <a:lnTo>
                  <a:pt x="58979" y="137159"/>
                </a:lnTo>
                <a:lnTo>
                  <a:pt x="58728" y="133349"/>
                </a:lnTo>
                <a:lnTo>
                  <a:pt x="59398" y="130809"/>
                </a:lnTo>
                <a:lnTo>
                  <a:pt x="61901" y="126999"/>
                </a:lnTo>
                <a:lnTo>
                  <a:pt x="69708" y="120649"/>
                </a:lnTo>
                <a:lnTo>
                  <a:pt x="72570" y="119379"/>
                </a:lnTo>
                <a:lnTo>
                  <a:pt x="76303" y="118109"/>
                </a:lnTo>
                <a:lnTo>
                  <a:pt x="79483" y="119379"/>
                </a:lnTo>
                <a:lnTo>
                  <a:pt x="82545" y="120649"/>
                </a:lnTo>
                <a:lnTo>
                  <a:pt x="84210" y="124459"/>
                </a:lnTo>
                <a:lnTo>
                  <a:pt x="84461" y="126999"/>
                </a:lnTo>
                <a:lnTo>
                  <a:pt x="83306" y="130809"/>
                </a:lnTo>
                <a:lnTo>
                  <a:pt x="81733" y="134619"/>
                </a:lnTo>
                <a:lnTo>
                  <a:pt x="73925" y="140969"/>
                </a:lnTo>
                <a:lnTo>
                  <a:pt x="70134" y="142239"/>
                </a:lnTo>
                <a:close/>
              </a:path>
              <a:path w="274955" h="284480">
                <a:moveTo>
                  <a:pt x="235698" y="147319"/>
                </a:moveTo>
                <a:lnTo>
                  <a:pt x="232518" y="146049"/>
                </a:lnTo>
                <a:lnTo>
                  <a:pt x="229455" y="143509"/>
                </a:lnTo>
                <a:lnTo>
                  <a:pt x="227790" y="140969"/>
                </a:lnTo>
                <a:lnTo>
                  <a:pt x="227112" y="137159"/>
                </a:lnTo>
                <a:lnTo>
                  <a:pt x="228268" y="133349"/>
                </a:lnTo>
                <a:lnTo>
                  <a:pt x="230277" y="130809"/>
                </a:lnTo>
                <a:lnTo>
                  <a:pt x="238085" y="124459"/>
                </a:lnTo>
                <a:lnTo>
                  <a:pt x="241448" y="121919"/>
                </a:lnTo>
                <a:lnTo>
                  <a:pt x="244687" y="121919"/>
                </a:lnTo>
                <a:lnTo>
                  <a:pt x="248294" y="123189"/>
                </a:lnTo>
                <a:lnTo>
                  <a:pt x="250929" y="124459"/>
                </a:lnTo>
                <a:lnTo>
                  <a:pt x="253021" y="128269"/>
                </a:lnTo>
                <a:lnTo>
                  <a:pt x="253272" y="130809"/>
                </a:lnTo>
                <a:lnTo>
                  <a:pt x="252611" y="134619"/>
                </a:lnTo>
                <a:lnTo>
                  <a:pt x="250109" y="137159"/>
                </a:lnTo>
                <a:lnTo>
                  <a:pt x="242301" y="144779"/>
                </a:lnTo>
                <a:lnTo>
                  <a:pt x="239430" y="146049"/>
                </a:lnTo>
                <a:lnTo>
                  <a:pt x="235698" y="147319"/>
                </a:lnTo>
                <a:close/>
              </a:path>
              <a:path w="274955" h="284480">
                <a:moveTo>
                  <a:pt x="39379" y="170179"/>
                </a:moveTo>
                <a:lnTo>
                  <a:pt x="32475" y="170179"/>
                </a:lnTo>
                <a:lnTo>
                  <a:pt x="29831" y="167639"/>
                </a:lnTo>
                <a:lnTo>
                  <a:pt x="27748" y="163829"/>
                </a:lnTo>
                <a:lnTo>
                  <a:pt x="27497" y="161289"/>
                </a:lnTo>
                <a:lnTo>
                  <a:pt x="28643" y="157479"/>
                </a:lnTo>
                <a:lnTo>
                  <a:pt x="30660" y="154939"/>
                </a:lnTo>
                <a:lnTo>
                  <a:pt x="38468" y="147319"/>
                </a:lnTo>
                <a:lnTo>
                  <a:pt x="41339" y="146049"/>
                </a:lnTo>
                <a:lnTo>
                  <a:pt x="48242" y="146049"/>
                </a:lnTo>
                <a:lnTo>
                  <a:pt x="51314" y="148589"/>
                </a:lnTo>
                <a:lnTo>
                  <a:pt x="52970" y="151129"/>
                </a:lnTo>
                <a:lnTo>
                  <a:pt x="53221" y="154939"/>
                </a:lnTo>
                <a:lnTo>
                  <a:pt x="52074" y="158749"/>
                </a:lnTo>
                <a:lnTo>
                  <a:pt x="50492" y="161289"/>
                </a:lnTo>
                <a:lnTo>
                  <a:pt x="42684" y="168909"/>
                </a:lnTo>
                <a:lnTo>
                  <a:pt x="39379" y="170179"/>
                </a:lnTo>
                <a:close/>
              </a:path>
              <a:path w="274955" h="284480">
                <a:moveTo>
                  <a:pt x="208190" y="173989"/>
                </a:moveTo>
                <a:lnTo>
                  <a:pt x="204951" y="173989"/>
                </a:lnTo>
                <a:lnTo>
                  <a:pt x="201771" y="172719"/>
                </a:lnTo>
                <a:lnTo>
                  <a:pt x="198215" y="171449"/>
                </a:lnTo>
                <a:lnTo>
                  <a:pt x="197044" y="167639"/>
                </a:lnTo>
                <a:lnTo>
                  <a:pt x="196366" y="163829"/>
                </a:lnTo>
                <a:lnTo>
                  <a:pt x="197027" y="161289"/>
                </a:lnTo>
                <a:lnTo>
                  <a:pt x="199036" y="158749"/>
                </a:lnTo>
                <a:lnTo>
                  <a:pt x="206844" y="151129"/>
                </a:lnTo>
                <a:lnTo>
                  <a:pt x="210208" y="149859"/>
                </a:lnTo>
                <a:lnTo>
                  <a:pt x="213446" y="148589"/>
                </a:lnTo>
                <a:lnTo>
                  <a:pt x="217053" y="149859"/>
                </a:lnTo>
                <a:lnTo>
                  <a:pt x="219698" y="152399"/>
                </a:lnTo>
                <a:lnTo>
                  <a:pt x="221781" y="154939"/>
                </a:lnTo>
                <a:lnTo>
                  <a:pt x="222032" y="158749"/>
                </a:lnTo>
                <a:lnTo>
                  <a:pt x="221370" y="161289"/>
                </a:lnTo>
                <a:lnTo>
                  <a:pt x="218868" y="165099"/>
                </a:lnTo>
                <a:lnTo>
                  <a:pt x="211060" y="171449"/>
                </a:lnTo>
                <a:lnTo>
                  <a:pt x="208190" y="173989"/>
                </a:lnTo>
                <a:close/>
              </a:path>
              <a:path w="274955" h="284480">
                <a:moveTo>
                  <a:pt x="176949" y="200659"/>
                </a:moveTo>
                <a:lnTo>
                  <a:pt x="170531" y="200659"/>
                </a:lnTo>
                <a:lnTo>
                  <a:pt x="167468" y="198119"/>
                </a:lnTo>
                <a:lnTo>
                  <a:pt x="165803" y="195579"/>
                </a:lnTo>
                <a:lnTo>
                  <a:pt x="165125" y="191769"/>
                </a:lnTo>
                <a:lnTo>
                  <a:pt x="165787" y="187959"/>
                </a:lnTo>
                <a:lnTo>
                  <a:pt x="168281" y="185419"/>
                </a:lnTo>
                <a:lnTo>
                  <a:pt x="176098" y="177799"/>
                </a:lnTo>
                <a:lnTo>
                  <a:pt x="178967" y="176529"/>
                </a:lnTo>
                <a:lnTo>
                  <a:pt x="182206" y="176529"/>
                </a:lnTo>
                <a:lnTo>
                  <a:pt x="185813" y="177799"/>
                </a:lnTo>
                <a:lnTo>
                  <a:pt x="188942" y="179069"/>
                </a:lnTo>
                <a:lnTo>
                  <a:pt x="190540" y="182879"/>
                </a:lnTo>
                <a:lnTo>
                  <a:pt x="190791" y="186689"/>
                </a:lnTo>
                <a:lnTo>
                  <a:pt x="190130" y="189229"/>
                </a:lnTo>
                <a:lnTo>
                  <a:pt x="188122" y="191769"/>
                </a:lnTo>
                <a:lnTo>
                  <a:pt x="180305" y="199389"/>
                </a:lnTo>
                <a:lnTo>
                  <a:pt x="176949" y="200659"/>
                </a:lnTo>
                <a:close/>
              </a:path>
              <a:path w="274955" h="284480">
                <a:moveTo>
                  <a:pt x="145717" y="228599"/>
                </a:moveTo>
                <a:lnTo>
                  <a:pt x="139290" y="228599"/>
                </a:lnTo>
                <a:lnTo>
                  <a:pt x="136228" y="226059"/>
                </a:lnTo>
                <a:lnTo>
                  <a:pt x="134563" y="222249"/>
                </a:lnTo>
                <a:lnTo>
                  <a:pt x="133885" y="218439"/>
                </a:lnTo>
                <a:lnTo>
                  <a:pt x="134555" y="215899"/>
                </a:lnTo>
                <a:lnTo>
                  <a:pt x="137049" y="212089"/>
                </a:lnTo>
                <a:lnTo>
                  <a:pt x="144857" y="205739"/>
                </a:lnTo>
                <a:lnTo>
                  <a:pt x="147727" y="204469"/>
                </a:lnTo>
                <a:lnTo>
                  <a:pt x="151459" y="203199"/>
                </a:lnTo>
                <a:lnTo>
                  <a:pt x="155066" y="204469"/>
                </a:lnTo>
                <a:lnTo>
                  <a:pt x="157702" y="207009"/>
                </a:lnTo>
                <a:lnTo>
                  <a:pt x="159794" y="209549"/>
                </a:lnTo>
                <a:lnTo>
                  <a:pt x="160045" y="213359"/>
                </a:lnTo>
                <a:lnTo>
                  <a:pt x="158889" y="217169"/>
                </a:lnTo>
                <a:lnTo>
                  <a:pt x="156881" y="219709"/>
                </a:lnTo>
                <a:lnTo>
                  <a:pt x="149073" y="226059"/>
                </a:lnTo>
                <a:lnTo>
                  <a:pt x="145717" y="228599"/>
                </a:lnTo>
                <a:close/>
              </a:path>
              <a:path w="274955" h="284480">
                <a:moveTo>
                  <a:pt x="111239" y="256539"/>
                </a:moveTo>
                <a:lnTo>
                  <a:pt x="108059" y="255269"/>
                </a:lnTo>
                <a:lnTo>
                  <a:pt x="104987" y="252729"/>
                </a:lnTo>
                <a:lnTo>
                  <a:pt x="103331" y="250189"/>
                </a:lnTo>
                <a:lnTo>
                  <a:pt x="102653" y="246379"/>
                </a:lnTo>
                <a:lnTo>
                  <a:pt x="103800" y="242569"/>
                </a:lnTo>
                <a:lnTo>
                  <a:pt x="105809" y="240029"/>
                </a:lnTo>
                <a:lnTo>
                  <a:pt x="113617" y="233679"/>
                </a:lnTo>
                <a:lnTo>
                  <a:pt x="116495" y="231139"/>
                </a:lnTo>
                <a:lnTo>
                  <a:pt x="120219" y="231139"/>
                </a:lnTo>
                <a:lnTo>
                  <a:pt x="123826" y="232409"/>
                </a:lnTo>
                <a:lnTo>
                  <a:pt x="126470" y="233679"/>
                </a:lnTo>
                <a:lnTo>
                  <a:pt x="128553" y="237489"/>
                </a:lnTo>
                <a:lnTo>
                  <a:pt x="128804" y="241299"/>
                </a:lnTo>
                <a:lnTo>
                  <a:pt x="127658" y="243839"/>
                </a:lnTo>
                <a:lnTo>
                  <a:pt x="125641" y="246379"/>
                </a:lnTo>
                <a:lnTo>
                  <a:pt x="117833" y="253999"/>
                </a:lnTo>
                <a:lnTo>
                  <a:pt x="114962" y="255269"/>
                </a:lnTo>
                <a:lnTo>
                  <a:pt x="111239" y="25653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k object 41"/>
          <p:cNvSpPr/>
          <p:nvPr/>
        </p:nvSpPr>
        <p:spPr>
          <a:xfrm>
            <a:off x="0" y="1578685"/>
            <a:ext cx="107314" cy="257175"/>
          </a:xfrm>
          <a:custGeom>
            <a:avLst/>
            <a:gdLst/>
            <a:ahLst/>
            <a:cxnLst/>
            <a:rect l="l" t="t" r="r" b="b"/>
            <a:pathLst>
              <a:path w="107314" h="257175">
                <a:moveTo>
                  <a:pt x="77120" y="256827"/>
                </a:moveTo>
                <a:lnTo>
                  <a:pt x="0" y="256827"/>
                </a:lnTo>
                <a:lnTo>
                  <a:pt x="0" y="238622"/>
                </a:lnTo>
                <a:lnTo>
                  <a:pt x="79071" y="238622"/>
                </a:lnTo>
                <a:lnTo>
                  <a:pt x="81668" y="237964"/>
                </a:lnTo>
                <a:lnTo>
                  <a:pt x="83619" y="236671"/>
                </a:lnTo>
                <a:lnTo>
                  <a:pt x="86875" y="233416"/>
                </a:lnTo>
                <a:lnTo>
                  <a:pt x="88167" y="229514"/>
                </a:lnTo>
                <a:lnTo>
                  <a:pt x="88826" y="226917"/>
                </a:lnTo>
                <a:lnTo>
                  <a:pt x="88826" y="29910"/>
                </a:lnTo>
                <a:lnTo>
                  <a:pt x="88167" y="27959"/>
                </a:lnTo>
                <a:lnTo>
                  <a:pt x="87521" y="25350"/>
                </a:lnTo>
                <a:lnTo>
                  <a:pt x="86875" y="23399"/>
                </a:lnTo>
                <a:lnTo>
                  <a:pt x="84924" y="22106"/>
                </a:lnTo>
                <a:lnTo>
                  <a:pt x="83619" y="20155"/>
                </a:lnTo>
                <a:lnTo>
                  <a:pt x="81668" y="19509"/>
                </a:lnTo>
                <a:lnTo>
                  <a:pt x="79071" y="18851"/>
                </a:lnTo>
                <a:lnTo>
                  <a:pt x="77120" y="18204"/>
                </a:lnTo>
                <a:lnTo>
                  <a:pt x="0" y="18204"/>
                </a:lnTo>
                <a:lnTo>
                  <a:pt x="0" y="0"/>
                </a:lnTo>
                <a:lnTo>
                  <a:pt x="77120" y="0"/>
                </a:lnTo>
                <a:lnTo>
                  <a:pt x="107030" y="29910"/>
                </a:lnTo>
                <a:lnTo>
                  <a:pt x="107030" y="226917"/>
                </a:lnTo>
                <a:lnTo>
                  <a:pt x="82973" y="256181"/>
                </a:lnTo>
                <a:lnTo>
                  <a:pt x="77120" y="256827"/>
                </a:lnTo>
                <a:close/>
              </a:path>
              <a:path w="107314" h="257175">
                <a:moveTo>
                  <a:pt x="65415" y="238622"/>
                </a:moveTo>
                <a:lnTo>
                  <a:pt x="47210" y="238622"/>
                </a:lnTo>
                <a:lnTo>
                  <a:pt x="47210" y="18204"/>
                </a:lnTo>
                <a:lnTo>
                  <a:pt x="65415" y="18204"/>
                </a:lnTo>
                <a:lnTo>
                  <a:pt x="65415" y="238622"/>
                </a:lnTo>
                <a:close/>
              </a:path>
              <a:path w="107314" h="257175">
                <a:moveTo>
                  <a:pt x="25104" y="132638"/>
                </a:moveTo>
                <a:lnTo>
                  <a:pt x="21848" y="131992"/>
                </a:lnTo>
                <a:lnTo>
                  <a:pt x="18604" y="130041"/>
                </a:lnTo>
                <a:lnTo>
                  <a:pt x="16653" y="126785"/>
                </a:lnTo>
                <a:lnTo>
                  <a:pt x="15995" y="123530"/>
                </a:lnTo>
                <a:lnTo>
                  <a:pt x="15995" y="40311"/>
                </a:lnTo>
                <a:lnTo>
                  <a:pt x="16653" y="37055"/>
                </a:lnTo>
                <a:lnTo>
                  <a:pt x="18604" y="33812"/>
                </a:lnTo>
                <a:lnTo>
                  <a:pt x="21848" y="31861"/>
                </a:lnTo>
                <a:lnTo>
                  <a:pt x="25104" y="31202"/>
                </a:lnTo>
                <a:lnTo>
                  <a:pt x="28359" y="31861"/>
                </a:lnTo>
                <a:lnTo>
                  <a:pt x="31603" y="33812"/>
                </a:lnTo>
                <a:lnTo>
                  <a:pt x="33554" y="37055"/>
                </a:lnTo>
                <a:lnTo>
                  <a:pt x="34200" y="40311"/>
                </a:lnTo>
                <a:lnTo>
                  <a:pt x="34200" y="123530"/>
                </a:lnTo>
                <a:lnTo>
                  <a:pt x="33554" y="126785"/>
                </a:lnTo>
                <a:lnTo>
                  <a:pt x="31603" y="130041"/>
                </a:lnTo>
                <a:lnTo>
                  <a:pt x="28359" y="131992"/>
                </a:lnTo>
                <a:lnTo>
                  <a:pt x="25104" y="132638"/>
                </a:lnTo>
                <a:close/>
              </a:path>
              <a:path w="107314" h="257175">
                <a:moveTo>
                  <a:pt x="0" y="78324"/>
                </a:moveTo>
                <a:lnTo>
                  <a:pt x="0" y="33512"/>
                </a:lnTo>
                <a:lnTo>
                  <a:pt x="400" y="33812"/>
                </a:lnTo>
                <a:lnTo>
                  <a:pt x="2351" y="37055"/>
                </a:lnTo>
                <a:lnTo>
                  <a:pt x="2997" y="40311"/>
                </a:lnTo>
                <a:lnTo>
                  <a:pt x="2997" y="71514"/>
                </a:lnTo>
                <a:lnTo>
                  <a:pt x="2351" y="75415"/>
                </a:lnTo>
                <a:lnTo>
                  <a:pt x="400" y="78024"/>
                </a:lnTo>
                <a:lnTo>
                  <a:pt x="0" y="78324"/>
                </a:lnTo>
                <a:close/>
              </a:path>
              <a:path w="107314" h="257175">
                <a:moveTo>
                  <a:pt x="25104" y="225612"/>
                </a:moveTo>
                <a:lnTo>
                  <a:pt x="21848" y="224966"/>
                </a:lnTo>
                <a:lnTo>
                  <a:pt x="18604" y="223015"/>
                </a:lnTo>
                <a:lnTo>
                  <a:pt x="16653" y="220418"/>
                </a:lnTo>
                <a:lnTo>
                  <a:pt x="15995" y="216516"/>
                </a:lnTo>
                <a:lnTo>
                  <a:pt x="15995" y="185959"/>
                </a:lnTo>
                <a:lnTo>
                  <a:pt x="16653" y="182057"/>
                </a:lnTo>
                <a:lnTo>
                  <a:pt x="18604" y="179449"/>
                </a:lnTo>
                <a:lnTo>
                  <a:pt x="21848" y="177498"/>
                </a:lnTo>
                <a:lnTo>
                  <a:pt x="25104" y="176851"/>
                </a:lnTo>
                <a:lnTo>
                  <a:pt x="28359" y="177498"/>
                </a:lnTo>
                <a:lnTo>
                  <a:pt x="31603" y="179449"/>
                </a:lnTo>
                <a:lnTo>
                  <a:pt x="33554" y="182057"/>
                </a:lnTo>
                <a:lnTo>
                  <a:pt x="34200" y="185959"/>
                </a:lnTo>
                <a:lnTo>
                  <a:pt x="34200" y="216516"/>
                </a:lnTo>
                <a:lnTo>
                  <a:pt x="33554" y="220418"/>
                </a:lnTo>
                <a:lnTo>
                  <a:pt x="31603" y="223015"/>
                </a:lnTo>
                <a:lnTo>
                  <a:pt x="28359" y="224966"/>
                </a:lnTo>
                <a:lnTo>
                  <a:pt x="25104" y="22561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k object 42"/>
          <p:cNvSpPr/>
          <p:nvPr/>
        </p:nvSpPr>
        <p:spPr>
          <a:xfrm>
            <a:off x="6618175" y="90776"/>
            <a:ext cx="253777" cy="203718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k object 43"/>
          <p:cNvSpPr/>
          <p:nvPr/>
        </p:nvSpPr>
        <p:spPr>
          <a:xfrm>
            <a:off x="4031093" y="0"/>
            <a:ext cx="106451" cy="15673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k object 44"/>
          <p:cNvSpPr/>
          <p:nvPr/>
        </p:nvSpPr>
        <p:spPr>
          <a:xfrm>
            <a:off x="8688619" y="203094"/>
            <a:ext cx="168275" cy="286385"/>
          </a:xfrm>
          <a:custGeom>
            <a:avLst/>
            <a:gdLst/>
            <a:ahLst/>
            <a:cxnLst/>
            <a:rect l="l" t="t" r="r" b="b"/>
            <a:pathLst>
              <a:path w="168275" h="286384">
                <a:moveTo>
                  <a:pt x="50620" y="286363"/>
                </a:moveTo>
                <a:lnTo>
                  <a:pt x="40534" y="285177"/>
                </a:lnTo>
                <a:lnTo>
                  <a:pt x="35135" y="284037"/>
                </a:lnTo>
                <a:lnTo>
                  <a:pt x="30460" y="281640"/>
                </a:lnTo>
                <a:lnTo>
                  <a:pt x="26153" y="279789"/>
                </a:lnTo>
                <a:lnTo>
                  <a:pt x="1945" y="249776"/>
                </a:lnTo>
                <a:lnTo>
                  <a:pt x="249" y="240024"/>
                </a:lnTo>
                <a:lnTo>
                  <a:pt x="296" y="235337"/>
                </a:lnTo>
                <a:lnTo>
                  <a:pt x="0" y="230102"/>
                </a:lnTo>
                <a:lnTo>
                  <a:pt x="1492" y="225245"/>
                </a:lnTo>
                <a:lnTo>
                  <a:pt x="37410" y="52857"/>
                </a:lnTo>
                <a:lnTo>
                  <a:pt x="39274" y="46201"/>
                </a:lnTo>
                <a:lnTo>
                  <a:pt x="65985" y="10959"/>
                </a:lnTo>
                <a:lnTo>
                  <a:pt x="103070" y="0"/>
                </a:lnTo>
                <a:lnTo>
                  <a:pt x="109556" y="417"/>
                </a:lnTo>
                <a:lnTo>
                  <a:pt x="147850" y="18698"/>
                </a:lnTo>
                <a:lnTo>
                  <a:pt x="98181" y="18698"/>
                </a:lnTo>
                <a:lnTo>
                  <a:pt x="93305" y="19546"/>
                </a:lnTo>
                <a:lnTo>
                  <a:pt x="88970" y="20041"/>
                </a:lnTo>
                <a:lnTo>
                  <a:pt x="84806" y="21982"/>
                </a:lnTo>
                <a:lnTo>
                  <a:pt x="80085" y="24272"/>
                </a:lnTo>
                <a:lnTo>
                  <a:pt x="75921" y="26213"/>
                </a:lnTo>
                <a:lnTo>
                  <a:pt x="18584" y="228852"/>
                </a:lnTo>
                <a:lnTo>
                  <a:pt x="18156" y="235345"/>
                </a:lnTo>
                <a:lnTo>
                  <a:pt x="19175" y="241666"/>
                </a:lnTo>
                <a:lnTo>
                  <a:pt x="50264" y="267967"/>
                </a:lnTo>
                <a:lnTo>
                  <a:pt x="89418" y="267967"/>
                </a:lnTo>
                <a:lnTo>
                  <a:pt x="86111" y="271771"/>
                </a:lnTo>
                <a:lnTo>
                  <a:pt x="82118" y="275158"/>
                </a:lnTo>
                <a:lnTo>
                  <a:pt x="73945" y="280482"/>
                </a:lnTo>
                <a:lnTo>
                  <a:pt x="69774" y="282413"/>
                </a:lnTo>
                <a:lnTo>
                  <a:pt x="65248" y="283819"/>
                </a:lnTo>
                <a:lnTo>
                  <a:pt x="60318" y="285515"/>
                </a:lnTo>
                <a:lnTo>
                  <a:pt x="55496" y="285515"/>
                </a:lnTo>
                <a:lnTo>
                  <a:pt x="50620" y="286363"/>
                </a:lnTo>
                <a:close/>
              </a:path>
              <a:path w="168275" h="286384">
                <a:moveTo>
                  <a:pt x="134023" y="209519"/>
                </a:moveTo>
                <a:lnTo>
                  <a:pt x="130781" y="209302"/>
                </a:lnTo>
                <a:lnTo>
                  <a:pt x="127377" y="207649"/>
                </a:lnTo>
                <a:lnTo>
                  <a:pt x="125058" y="205274"/>
                </a:lnTo>
                <a:lnTo>
                  <a:pt x="123470" y="201652"/>
                </a:lnTo>
                <a:lnTo>
                  <a:pt x="123687" y="198410"/>
                </a:lnTo>
                <a:lnTo>
                  <a:pt x="149912" y="71906"/>
                </a:lnTo>
                <a:lnTo>
                  <a:pt x="150510" y="66867"/>
                </a:lnTo>
                <a:lnTo>
                  <a:pt x="150015" y="62525"/>
                </a:lnTo>
                <a:lnTo>
                  <a:pt x="149167" y="57649"/>
                </a:lnTo>
                <a:lnTo>
                  <a:pt x="148672" y="53315"/>
                </a:lnTo>
                <a:lnTo>
                  <a:pt x="121412" y="22191"/>
                </a:lnTo>
                <a:lnTo>
                  <a:pt x="98181" y="18698"/>
                </a:lnTo>
                <a:lnTo>
                  <a:pt x="147850" y="18698"/>
                </a:lnTo>
                <a:lnTo>
                  <a:pt x="167235" y="54422"/>
                </a:lnTo>
                <a:lnTo>
                  <a:pt x="168253" y="60744"/>
                </a:lnTo>
                <a:lnTo>
                  <a:pt x="168133" y="70471"/>
                </a:lnTo>
                <a:lnTo>
                  <a:pt x="141131" y="202560"/>
                </a:lnTo>
                <a:lnTo>
                  <a:pt x="137652" y="207940"/>
                </a:lnTo>
                <a:lnTo>
                  <a:pt x="134023" y="209519"/>
                </a:lnTo>
                <a:close/>
              </a:path>
              <a:path w="168275" h="286384">
                <a:moveTo>
                  <a:pt x="57283" y="201314"/>
                </a:moveTo>
                <a:lnTo>
                  <a:pt x="54241" y="200196"/>
                </a:lnTo>
                <a:lnTo>
                  <a:pt x="51552" y="197265"/>
                </a:lnTo>
                <a:lnTo>
                  <a:pt x="50334" y="194199"/>
                </a:lnTo>
                <a:lnTo>
                  <a:pt x="50541" y="190964"/>
                </a:lnTo>
                <a:lnTo>
                  <a:pt x="76377" y="68599"/>
                </a:lnTo>
                <a:lnTo>
                  <a:pt x="105838" y="44750"/>
                </a:lnTo>
                <a:lnTo>
                  <a:pt x="111788" y="45530"/>
                </a:lnTo>
                <a:lnTo>
                  <a:pt x="117541" y="47212"/>
                </a:lnTo>
                <a:lnTo>
                  <a:pt x="122568" y="50164"/>
                </a:lnTo>
                <a:lnTo>
                  <a:pt x="127388" y="53995"/>
                </a:lnTo>
                <a:lnTo>
                  <a:pt x="133224" y="62953"/>
                </a:lnTo>
                <a:lnTo>
                  <a:pt x="105283" y="62953"/>
                </a:lnTo>
                <a:lnTo>
                  <a:pt x="101308" y="64000"/>
                </a:lnTo>
                <a:lnTo>
                  <a:pt x="97497" y="66482"/>
                </a:lnTo>
                <a:lnTo>
                  <a:pt x="94933" y="69695"/>
                </a:lnTo>
                <a:lnTo>
                  <a:pt x="68185" y="194212"/>
                </a:lnTo>
                <a:lnTo>
                  <a:pt x="67073" y="197265"/>
                </a:lnTo>
                <a:lnTo>
                  <a:pt x="64156" y="199936"/>
                </a:lnTo>
                <a:lnTo>
                  <a:pt x="61076" y="201172"/>
                </a:lnTo>
                <a:lnTo>
                  <a:pt x="57283" y="201314"/>
                </a:lnTo>
                <a:close/>
              </a:path>
              <a:path w="168275" h="286384">
                <a:moveTo>
                  <a:pt x="89418" y="267967"/>
                </a:moveTo>
                <a:lnTo>
                  <a:pt x="50264" y="267967"/>
                </a:lnTo>
                <a:lnTo>
                  <a:pt x="56945" y="267500"/>
                </a:lnTo>
                <a:lnTo>
                  <a:pt x="62914" y="265940"/>
                </a:lnTo>
                <a:lnTo>
                  <a:pt x="116861" y="77152"/>
                </a:lnTo>
                <a:lnTo>
                  <a:pt x="116907" y="72465"/>
                </a:lnTo>
                <a:lnTo>
                  <a:pt x="116394" y="70471"/>
                </a:lnTo>
                <a:lnTo>
                  <a:pt x="113905" y="66650"/>
                </a:lnTo>
                <a:lnTo>
                  <a:pt x="112288" y="65375"/>
                </a:lnTo>
                <a:lnTo>
                  <a:pt x="109787" y="63904"/>
                </a:lnTo>
                <a:lnTo>
                  <a:pt x="105283" y="62953"/>
                </a:lnTo>
                <a:lnTo>
                  <a:pt x="133224" y="62953"/>
                </a:lnTo>
                <a:lnTo>
                  <a:pt x="133418" y="63252"/>
                </a:lnTo>
                <a:lnTo>
                  <a:pt x="134978" y="69221"/>
                </a:lnTo>
                <a:lnTo>
                  <a:pt x="135644" y="75001"/>
                </a:lnTo>
                <a:lnTo>
                  <a:pt x="134857" y="80942"/>
                </a:lnTo>
                <a:lnTo>
                  <a:pt x="100456" y="246141"/>
                </a:lnTo>
                <a:lnTo>
                  <a:pt x="97464" y="255847"/>
                </a:lnTo>
                <a:lnTo>
                  <a:pt x="94718" y="259964"/>
                </a:lnTo>
                <a:lnTo>
                  <a:pt x="92325" y="264623"/>
                </a:lnTo>
                <a:lnTo>
                  <a:pt x="89418" y="267967"/>
                </a:lnTo>
                <a:close/>
              </a:path>
              <a:path w="168275" h="286384">
                <a:moveTo>
                  <a:pt x="60183" y="285561"/>
                </a:moveTo>
                <a:lnTo>
                  <a:pt x="55496" y="285515"/>
                </a:lnTo>
                <a:lnTo>
                  <a:pt x="60318" y="285515"/>
                </a:lnTo>
                <a:lnTo>
                  <a:pt x="60183" y="28556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k object 45"/>
          <p:cNvSpPr/>
          <p:nvPr/>
        </p:nvSpPr>
        <p:spPr>
          <a:xfrm>
            <a:off x="8366404" y="1333519"/>
            <a:ext cx="297180" cy="285115"/>
          </a:xfrm>
          <a:custGeom>
            <a:avLst/>
            <a:gdLst/>
            <a:ahLst/>
            <a:cxnLst/>
            <a:rect l="l" t="t" r="r" b="b"/>
            <a:pathLst>
              <a:path w="297179" h="285115">
                <a:moveTo>
                  <a:pt x="128224" y="112989"/>
                </a:moveTo>
                <a:lnTo>
                  <a:pt x="108747" y="112989"/>
                </a:lnTo>
                <a:lnTo>
                  <a:pt x="97069" y="81867"/>
                </a:lnTo>
                <a:lnTo>
                  <a:pt x="91504" y="77384"/>
                </a:lnTo>
                <a:lnTo>
                  <a:pt x="77904" y="45558"/>
                </a:lnTo>
                <a:lnTo>
                  <a:pt x="77914" y="41386"/>
                </a:lnTo>
                <a:lnTo>
                  <a:pt x="94469" y="10474"/>
                </a:lnTo>
                <a:lnTo>
                  <a:pt x="97826" y="7337"/>
                </a:lnTo>
                <a:lnTo>
                  <a:pt x="118768" y="0"/>
                </a:lnTo>
                <a:lnTo>
                  <a:pt x="127095" y="22"/>
                </a:lnTo>
                <a:lnTo>
                  <a:pt x="159696" y="17871"/>
                </a:lnTo>
                <a:lnTo>
                  <a:pt x="120233" y="17871"/>
                </a:lnTo>
                <a:lnTo>
                  <a:pt x="115259" y="18874"/>
                </a:lnTo>
                <a:lnTo>
                  <a:pt x="96142" y="42347"/>
                </a:lnTo>
                <a:lnTo>
                  <a:pt x="96169" y="47744"/>
                </a:lnTo>
                <a:lnTo>
                  <a:pt x="126555" y="72221"/>
                </a:lnTo>
                <a:lnTo>
                  <a:pt x="159952" y="72221"/>
                </a:lnTo>
                <a:lnTo>
                  <a:pt x="158635" y="73856"/>
                </a:lnTo>
                <a:lnTo>
                  <a:pt x="154864" y="77488"/>
                </a:lnTo>
                <a:lnTo>
                  <a:pt x="150689" y="81641"/>
                </a:lnTo>
                <a:lnTo>
                  <a:pt x="145904" y="84472"/>
                </a:lnTo>
                <a:lnTo>
                  <a:pt x="140622" y="86888"/>
                </a:lnTo>
                <a:lnTo>
                  <a:pt x="135739" y="88809"/>
                </a:lnTo>
                <a:lnTo>
                  <a:pt x="130756" y="89806"/>
                </a:lnTo>
                <a:lnTo>
                  <a:pt x="128306" y="90070"/>
                </a:lnTo>
                <a:lnTo>
                  <a:pt x="119694" y="90070"/>
                </a:lnTo>
                <a:lnTo>
                  <a:pt x="128224" y="112989"/>
                </a:lnTo>
                <a:close/>
              </a:path>
              <a:path w="297179" h="285115">
                <a:moveTo>
                  <a:pt x="159952" y="72221"/>
                </a:moveTo>
                <a:lnTo>
                  <a:pt x="126555" y="72221"/>
                </a:lnTo>
                <a:lnTo>
                  <a:pt x="131529" y="71217"/>
                </a:lnTo>
                <a:lnTo>
                  <a:pt x="136414" y="69312"/>
                </a:lnTo>
                <a:lnTo>
                  <a:pt x="150646" y="47744"/>
                </a:lnTo>
                <a:lnTo>
                  <a:pt x="150619" y="42347"/>
                </a:lnTo>
                <a:lnTo>
                  <a:pt x="120233" y="17871"/>
                </a:lnTo>
                <a:lnTo>
                  <a:pt x="159696" y="17871"/>
                </a:lnTo>
                <a:lnTo>
                  <a:pt x="168800" y="45558"/>
                </a:lnTo>
                <a:lnTo>
                  <a:pt x="168468" y="49209"/>
                </a:lnTo>
                <a:lnTo>
                  <a:pt x="167908" y="53140"/>
                </a:lnTo>
                <a:lnTo>
                  <a:pt x="167017" y="57231"/>
                </a:lnTo>
                <a:lnTo>
                  <a:pt x="165683" y="61997"/>
                </a:lnTo>
                <a:lnTo>
                  <a:pt x="163333" y="65944"/>
                </a:lnTo>
                <a:lnTo>
                  <a:pt x="161901" y="69801"/>
                </a:lnTo>
                <a:lnTo>
                  <a:pt x="159952" y="72221"/>
                </a:lnTo>
                <a:close/>
              </a:path>
              <a:path w="297179" h="285115">
                <a:moveTo>
                  <a:pt x="125270" y="90397"/>
                </a:moveTo>
                <a:lnTo>
                  <a:pt x="119694" y="90070"/>
                </a:lnTo>
                <a:lnTo>
                  <a:pt x="128306" y="90070"/>
                </a:lnTo>
                <a:lnTo>
                  <a:pt x="125270" y="90397"/>
                </a:lnTo>
                <a:close/>
              </a:path>
              <a:path w="297179" h="285115">
                <a:moveTo>
                  <a:pt x="45538" y="187300"/>
                </a:moveTo>
                <a:lnTo>
                  <a:pt x="7325" y="167369"/>
                </a:lnTo>
                <a:lnTo>
                  <a:pt x="0" y="142272"/>
                </a:lnTo>
                <a:lnTo>
                  <a:pt x="55" y="137894"/>
                </a:lnTo>
                <a:lnTo>
                  <a:pt x="19921" y="104052"/>
                </a:lnTo>
                <a:lnTo>
                  <a:pt x="45034" y="96724"/>
                </a:lnTo>
                <a:lnTo>
                  <a:pt x="49189" y="96736"/>
                </a:lnTo>
                <a:lnTo>
                  <a:pt x="61977" y="99521"/>
                </a:lnTo>
                <a:lnTo>
                  <a:pt x="73836" y="106569"/>
                </a:lnTo>
                <a:lnTo>
                  <a:pt x="74950" y="108296"/>
                </a:lnTo>
                <a:lnTo>
                  <a:pt x="108747" y="112989"/>
                </a:lnTo>
                <a:lnTo>
                  <a:pt x="128224" y="112989"/>
                </a:lnTo>
                <a:lnTo>
                  <a:pt x="128818" y="114585"/>
                </a:lnTo>
                <a:lnTo>
                  <a:pt x="42328" y="114585"/>
                </a:lnTo>
                <a:lnTo>
                  <a:pt x="36948" y="116092"/>
                </a:lnTo>
                <a:lnTo>
                  <a:pt x="17877" y="144639"/>
                </a:lnTo>
                <a:lnTo>
                  <a:pt x="17963" y="145335"/>
                </a:lnTo>
                <a:lnTo>
                  <a:pt x="48244" y="169439"/>
                </a:lnTo>
                <a:lnTo>
                  <a:pt x="81449" y="169439"/>
                </a:lnTo>
                <a:lnTo>
                  <a:pt x="80730" y="170570"/>
                </a:lnTo>
                <a:lnTo>
                  <a:pt x="77877" y="174112"/>
                </a:lnTo>
                <a:lnTo>
                  <a:pt x="74008" y="176836"/>
                </a:lnTo>
                <a:lnTo>
                  <a:pt x="70651" y="179973"/>
                </a:lnTo>
                <a:lnTo>
                  <a:pt x="58751" y="185417"/>
                </a:lnTo>
                <a:lnTo>
                  <a:pt x="54686" y="186323"/>
                </a:lnTo>
                <a:lnTo>
                  <a:pt x="45538" y="187300"/>
                </a:lnTo>
                <a:close/>
              </a:path>
              <a:path w="297179" h="285115">
                <a:moveTo>
                  <a:pt x="81449" y="169439"/>
                </a:moveTo>
                <a:lnTo>
                  <a:pt x="48244" y="169439"/>
                </a:lnTo>
                <a:lnTo>
                  <a:pt x="53624" y="167932"/>
                </a:lnTo>
                <a:lnTo>
                  <a:pt x="58509" y="166026"/>
                </a:lnTo>
                <a:lnTo>
                  <a:pt x="72714" y="139062"/>
                </a:lnTo>
                <a:lnTo>
                  <a:pt x="71205" y="133666"/>
                </a:lnTo>
                <a:lnTo>
                  <a:pt x="42328" y="114585"/>
                </a:lnTo>
                <a:lnTo>
                  <a:pt x="128818" y="114585"/>
                </a:lnTo>
                <a:lnTo>
                  <a:pt x="129456" y="116300"/>
                </a:lnTo>
                <a:lnTo>
                  <a:pt x="213319" y="128556"/>
                </a:lnTo>
                <a:lnTo>
                  <a:pt x="88692" y="128556"/>
                </a:lnTo>
                <a:lnTo>
                  <a:pt x="90124" y="133666"/>
                </a:lnTo>
                <a:lnTo>
                  <a:pt x="90229" y="134207"/>
                </a:lnTo>
                <a:lnTo>
                  <a:pt x="90752" y="139062"/>
                </a:lnTo>
                <a:lnTo>
                  <a:pt x="90731" y="140447"/>
                </a:lnTo>
                <a:lnTo>
                  <a:pt x="83889" y="165599"/>
                </a:lnTo>
                <a:lnTo>
                  <a:pt x="81449" y="169439"/>
                </a:lnTo>
                <a:close/>
              </a:path>
              <a:path w="297179" h="285115">
                <a:moveTo>
                  <a:pt x="203525" y="284499"/>
                </a:moveTo>
                <a:lnTo>
                  <a:pt x="167739" y="265694"/>
                </a:lnTo>
                <a:lnTo>
                  <a:pt x="163697" y="258273"/>
                </a:lnTo>
                <a:lnTo>
                  <a:pt x="116399" y="132509"/>
                </a:lnTo>
                <a:lnTo>
                  <a:pt x="88692" y="128556"/>
                </a:lnTo>
                <a:lnTo>
                  <a:pt x="213319" y="128556"/>
                </a:lnTo>
                <a:lnTo>
                  <a:pt x="260260" y="135416"/>
                </a:lnTo>
                <a:lnTo>
                  <a:pt x="136589" y="135416"/>
                </a:lnTo>
                <a:lnTo>
                  <a:pt x="180581" y="251832"/>
                </a:lnTo>
                <a:lnTo>
                  <a:pt x="194353" y="263755"/>
                </a:lnTo>
                <a:lnTo>
                  <a:pt x="214156" y="263755"/>
                </a:lnTo>
                <a:lnTo>
                  <a:pt x="216869" y="271042"/>
                </a:lnTo>
                <a:lnTo>
                  <a:pt x="207176" y="284106"/>
                </a:lnTo>
                <a:lnTo>
                  <a:pt x="203525" y="284499"/>
                </a:lnTo>
                <a:close/>
              </a:path>
              <a:path w="297179" h="285115">
                <a:moveTo>
                  <a:pt x="214156" y="263755"/>
                </a:moveTo>
                <a:lnTo>
                  <a:pt x="194353" y="263755"/>
                </a:lnTo>
                <a:lnTo>
                  <a:pt x="156513" y="161471"/>
                </a:lnTo>
                <a:lnTo>
                  <a:pt x="156415" y="160562"/>
                </a:lnTo>
                <a:lnTo>
                  <a:pt x="147964" y="137894"/>
                </a:lnTo>
                <a:lnTo>
                  <a:pt x="147857" y="136977"/>
                </a:lnTo>
                <a:lnTo>
                  <a:pt x="136589" y="135416"/>
                </a:lnTo>
                <a:lnTo>
                  <a:pt x="260260" y="135416"/>
                </a:lnTo>
                <a:lnTo>
                  <a:pt x="262408" y="135730"/>
                </a:lnTo>
                <a:lnTo>
                  <a:pt x="265251" y="136360"/>
                </a:lnTo>
                <a:lnTo>
                  <a:pt x="268595" y="137379"/>
                </a:lnTo>
                <a:lnTo>
                  <a:pt x="273400" y="139883"/>
                </a:lnTo>
                <a:lnTo>
                  <a:pt x="168062" y="139883"/>
                </a:lnTo>
                <a:lnTo>
                  <a:pt x="171988" y="150560"/>
                </a:lnTo>
                <a:lnTo>
                  <a:pt x="273887" y="165018"/>
                </a:lnTo>
                <a:lnTo>
                  <a:pt x="294823" y="165018"/>
                </a:lnTo>
                <a:lnTo>
                  <a:pt x="295425" y="167369"/>
                </a:lnTo>
                <a:lnTo>
                  <a:pt x="296277" y="169684"/>
                </a:lnTo>
                <a:lnTo>
                  <a:pt x="179129" y="169684"/>
                </a:lnTo>
                <a:lnTo>
                  <a:pt x="214156" y="263755"/>
                </a:lnTo>
                <a:close/>
              </a:path>
              <a:path w="297179" h="285115">
                <a:moveTo>
                  <a:pt x="294823" y="165018"/>
                </a:moveTo>
                <a:lnTo>
                  <a:pt x="273887" y="165018"/>
                </a:lnTo>
                <a:lnTo>
                  <a:pt x="270651" y="160736"/>
                </a:lnTo>
                <a:lnTo>
                  <a:pt x="263064" y="154624"/>
                </a:lnTo>
                <a:lnTo>
                  <a:pt x="259710" y="153598"/>
                </a:lnTo>
                <a:lnTo>
                  <a:pt x="168062" y="139883"/>
                </a:lnTo>
                <a:lnTo>
                  <a:pt x="273400" y="139883"/>
                </a:lnTo>
                <a:lnTo>
                  <a:pt x="294608" y="164174"/>
                </a:lnTo>
                <a:lnTo>
                  <a:pt x="294823" y="165018"/>
                </a:lnTo>
                <a:close/>
              </a:path>
              <a:path w="297179" h="285115">
                <a:moveTo>
                  <a:pt x="286208" y="184963"/>
                </a:moveTo>
                <a:lnTo>
                  <a:pt x="179129" y="169684"/>
                </a:lnTo>
                <a:lnTo>
                  <a:pt x="296277" y="169684"/>
                </a:lnTo>
                <a:lnTo>
                  <a:pt x="296604" y="170570"/>
                </a:lnTo>
                <a:lnTo>
                  <a:pt x="296491" y="177386"/>
                </a:lnTo>
                <a:lnTo>
                  <a:pt x="295464" y="180723"/>
                </a:lnTo>
                <a:lnTo>
                  <a:pt x="293016" y="183762"/>
                </a:lnTo>
                <a:lnTo>
                  <a:pt x="289860" y="184570"/>
                </a:lnTo>
                <a:lnTo>
                  <a:pt x="286208" y="18496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bk object 46"/>
          <p:cNvSpPr/>
          <p:nvPr/>
        </p:nvSpPr>
        <p:spPr>
          <a:xfrm>
            <a:off x="7630487" y="180107"/>
            <a:ext cx="257175" cy="173990"/>
          </a:xfrm>
          <a:custGeom>
            <a:avLst/>
            <a:gdLst/>
            <a:ahLst/>
            <a:cxnLst/>
            <a:rect l="l" t="t" r="r" b="b"/>
            <a:pathLst>
              <a:path w="257175" h="173990">
                <a:moveTo>
                  <a:pt x="232123" y="173596"/>
                </a:moveTo>
                <a:lnTo>
                  <a:pt x="24715" y="173596"/>
                </a:lnTo>
                <a:lnTo>
                  <a:pt x="19508" y="172949"/>
                </a:lnTo>
                <a:lnTo>
                  <a:pt x="0" y="148892"/>
                </a:lnTo>
                <a:lnTo>
                  <a:pt x="0" y="24057"/>
                </a:lnTo>
                <a:lnTo>
                  <a:pt x="19508" y="0"/>
                </a:lnTo>
                <a:lnTo>
                  <a:pt x="237329" y="0"/>
                </a:lnTo>
                <a:lnTo>
                  <a:pt x="255627" y="17558"/>
                </a:lnTo>
                <a:lnTo>
                  <a:pt x="24715" y="17558"/>
                </a:lnTo>
                <a:lnTo>
                  <a:pt x="21459" y="18851"/>
                </a:lnTo>
                <a:lnTo>
                  <a:pt x="48344" y="38360"/>
                </a:lnTo>
                <a:lnTo>
                  <a:pt x="18216" y="38360"/>
                </a:lnTo>
                <a:lnTo>
                  <a:pt x="18216" y="148892"/>
                </a:lnTo>
                <a:lnTo>
                  <a:pt x="18862" y="151489"/>
                </a:lnTo>
                <a:lnTo>
                  <a:pt x="20167" y="153440"/>
                </a:lnTo>
                <a:lnTo>
                  <a:pt x="22117" y="154745"/>
                </a:lnTo>
                <a:lnTo>
                  <a:pt x="24715" y="155391"/>
                </a:lnTo>
                <a:lnTo>
                  <a:pt x="255813" y="155391"/>
                </a:lnTo>
                <a:lnTo>
                  <a:pt x="254888" y="158647"/>
                </a:lnTo>
                <a:lnTo>
                  <a:pt x="249681" y="166450"/>
                </a:lnTo>
                <a:lnTo>
                  <a:pt x="241877" y="171645"/>
                </a:lnTo>
                <a:lnTo>
                  <a:pt x="237329" y="172949"/>
                </a:lnTo>
                <a:lnTo>
                  <a:pt x="232123" y="173596"/>
                </a:lnTo>
                <a:close/>
              </a:path>
              <a:path w="257175" h="173990">
                <a:moveTo>
                  <a:pt x="158995" y="96229"/>
                </a:moveTo>
                <a:lnTo>
                  <a:pt x="128090" y="96229"/>
                </a:lnTo>
                <a:lnTo>
                  <a:pt x="234732" y="18851"/>
                </a:lnTo>
                <a:lnTo>
                  <a:pt x="232123" y="17558"/>
                </a:lnTo>
                <a:lnTo>
                  <a:pt x="255627" y="17558"/>
                </a:lnTo>
                <a:lnTo>
                  <a:pt x="256180" y="19509"/>
                </a:lnTo>
                <a:lnTo>
                  <a:pt x="256838" y="24057"/>
                </a:lnTo>
                <a:lnTo>
                  <a:pt x="256838" y="38360"/>
                </a:lnTo>
                <a:lnTo>
                  <a:pt x="238634" y="38360"/>
                </a:lnTo>
                <a:lnTo>
                  <a:pt x="158995" y="96229"/>
                </a:lnTo>
                <a:close/>
              </a:path>
              <a:path w="257175" h="173990">
                <a:moveTo>
                  <a:pt x="128090" y="116385"/>
                </a:moveTo>
                <a:lnTo>
                  <a:pt x="125492" y="115738"/>
                </a:lnTo>
                <a:lnTo>
                  <a:pt x="122895" y="114434"/>
                </a:lnTo>
                <a:lnTo>
                  <a:pt x="18216" y="38360"/>
                </a:lnTo>
                <a:lnTo>
                  <a:pt x="48344" y="38360"/>
                </a:lnTo>
                <a:lnTo>
                  <a:pt x="128090" y="96229"/>
                </a:lnTo>
                <a:lnTo>
                  <a:pt x="158995" y="96229"/>
                </a:lnTo>
                <a:lnTo>
                  <a:pt x="133942" y="114434"/>
                </a:lnTo>
                <a:lnTo>
                  <a:pt x="131345" y="115738"/>
                </a:lnTo>
                <a:lnTo>
                  <a:pt x="128090" y="116385"/>
                </a:lnTo>
                <a:close/>
              </a:path>
              <a:path w="257175" h="173990">
                <a:moveTo>
                  <a:pt x="255813" y="155391"/>
                </a:moveTo>
                <a:lnTo>
                  <a:pt x="232123" y="155391"/>
                </a:lnTo>
                <a:lnTo>
                  <a:pt x="234732" y="154745"/>
                </a:lnTo>
                <a:lnTo>
                  <a:pt x="236683" y="153440"/>
                </a:lnTo>
                <a:lnTo>
                  <a:pt x="237976" y="151489"/>
                </a:lnTo>
                <a:lnTo>
                  <a:pt x="238634" y="148892"/>
                </a:lnTo>
                <a:lnTo>
                  <a:pt x="238634" y="38360"/>
                </a:lnTo>
                <a:lnTo>
                  <a:pt x="256838" y="38360"/>
                </a:lnTo>
                <a:lnTo>
                  <a:pt x="256838" y="148892"/>
                </a:lnTo>
                <a:lnTo>
                  <a:pt x="256180" y="154098"/>
                </a:lnTo>
                <a:lnTo>
                  <a:pt x="255813" y="15539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bk object 47"/>
          <p:cNvSpPr/>
          <p:nvPr/>
        </p:nvSpPr>
        <p:spPr>
          <a:xfrm>
            <a:off x="8932890" y="1850351"/>
            <a:ext cx="211109" cy="245045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bk object 48"/>
          <p:cNvSpPr/>
          <p:nvPr/>
        </p:nvSpPr>
        <p:spPr>
          <a:xfrm>
            <a:off x="7826354" y="1030867"/>
            <a:ext cx="232313" cy="223498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bk object 49"/>
          <p:cNvSpPr/>
          <p:nvPr/>
        </p:nvSpPr>
        <p:spPr>
          <a:xfrm>
            <a:off x="7124807" y="411767"/>
            <a:ext cx="210820" cy="276225"/>
          </a:xfrm>
          <a:custGeom>
            <a:avLst/>
            <a:gdLst/>
            <a:ahLst/>
            <a:cxnLst/>
            <a:rect l="l" t="t" r="r" b="b"/>
            <a:pathLst>
              <a:path w="210820" h="276225">
                <a:moveTo>
                  <a:pt x="95525" y="276116"/>
                </a:moveTo>
                <a:lnTo>
                  <a:pt x="1224" y="69045"/>
                </a:lnTo>
                <a:lnTo>
                  <a:pt x="0" y="63284"/>
                </a:lnTo>
                <a:lnTo>
                  <a:pt x="2" y="57115"/>
                </a:lnTo>
                <a:lnTo>
                  <a:pt x="108372" y="1846"/>
                </a:lnTo>
                <a:lnTo>
                  <a:pt x="120093" y="0"/>
                </a:lnTo>
                <a:lnTo>
                  <a:pt x="126049" y="1447"/>
                </a:lnTo>
                <a:lnTo>
                  <a:pt x="145050" y="18297"/>
                </a:lnTo>
                <a:lnTo>
                  <a:pt x="116562" y="18305"/>
                </a:lnTo>
                <a:lnTo>
                  <a:pt x="23439" y="49311"/>
                </a:lnTo>
                <a:lnTo>
                  <a:pt x="21797" y="50552"/>
                </a:lnTo>
                <a:lnTo>
                  <a:pt x="18915" y="54249"/>
                </a:lnTo>
                <a:lnTo>
                  <a:pt x="17683" y="58771"/>
                </a:lnTo>
                <a:lnTo>
                  <a:pt x="17686" y="60826"/>
                </a:lnTo>
                <a:lnTo>
                  <a:pt x="22204" y="74396"/>
                </a:lnTo>
                <a:lnTo>
                  <a:pt x="79828" y="74396"/>
                </a:lnTo>
                <a:lnTo>
                  <a:pt x="27955" y="91667"/>
                </a:lnTo>
                <a:lnTo>
                  <a:pt x="68006" y="211953"/>
                </a:lnTo>
                <a:lnTo>
                  <a:pt x="125628" y="211953"/>
                </a:lnTo>
                <a:lnTo>
                  <a:pt x="73756" y="229225"/>
                </a:lnTo>
                <a:lnTo>
                  <a:pt x="152532" y="257816"/>
                </a:lnTo>
                <a:lnTo>
                  <a:pt x="101282" y="274880"/>
                </a:lnTo>
                <a:lnTo>
                  <a:pt x="95525" y="276116"/>
                </a:lnTo>
                <a:close/>
              </a:path>
              <a:path w="210820" h="276225">
                <a:moveTo>
                  <a:pt x="79828" y="74396"/>
                </a:moveTo>
                <a:lnTo>
                  <a:pt x="22204" y="74396"/>
                </a:lnTo>
                <a:lnTo>
                  <a:pt x="132623" y="37631"/>
                </a:lnTo>
                <a:lnTo>
                  <a:pt x="128105" y="24061"/>
                </a:lnTo>
                <a:lnTo>
                  <a:pt x="126864" y="22418"/>
                </a:lnTo>
                <a:lnTo>
                  <a:pt x="123168" y="19537"/>
                </a:lnTo>
                <a:lnTo>
                  <a:pt x="118645" y="18305"/>
                </a:lnTo>
                <a:lnTo>
                  <a:pt x="116586" y="18297"/>
                </a:lnTo>
                <a:lnTo>
                  <a:pt x="145054" y="18305"/>
                </a:lnTo>
                <a:lnTo>
                  <a:pt x="146197" y="20775"/>
                </a:lnTo>
                <a:lnTo>
                  <a:pt x="157560" y="54902"/>
                </a:lnTo>
                <a:lnTo>
                  <a:pt x="138374" y="54902"/>
                </a:lnTo>
                <a:lnTo>
                  <a:pt x="79828" y="74396"/>
                </a:lnTo>
                <a:close/>
              </a:path>
              <a:path w="210820" h="276225">
                <a:moveTo>
                  <a:pt x="75668" y="49745"/>
                </a:moveTo>
                <a:lnTo>
                  <a:pt x="73608" y="49737"/>
                </a:lnTo>
                <a:lnTo>
                  <a:pt x="71349" y="49127"/>
                </a:lnTo>
                <a:lnTo>
                  <a:pt x="69699" y="48301"/>
                </a:lnTo>
                <a:lnTo>
                  <a:pt x="68467" y="44599"/>
                </a:lnTo>
                <a:lnTo>
                  <a:pt x="69089" y="42336"/>
                </a:lnTo>
                <a:lnTo>
                  <a:pt x="70527" y="40483"/>
                </a:lnTo>
                <a:lnTo>
                  <a:pt x="74229" y="39250"/>
                </a:lnTo>
                <a:lnTo>
                  <a:pt x="75868" y="40079"/>
                </a:lnTo>
                <a:lnTo>
                  <a:pt x="77722" y="41518"/>
                </a:lnTo>
                <a:lnTo>
                  <a:pt x="78951" y="43165"/>
                </a:lnTo>
                <a:lnTo>
                  <a:pt x="78954" y="45220"/>
                </a:lnTo>
                <a:lnTo>
                  <a:pt x="77311" y="48504"/>
                </a:lnTo>
                <a:lnTo>
                  <a:pt x="75668" y="49745"/>
                </a:lnTo>
                <a:close/>
              </a:path>
              <a:path w="210820" h="276225">
                <a:moveTo>
                  <a:pt x="125628" y="211953"/>
                </a:moveTo>
                <a:lnTo>
                  <a:pt x="68006" y="211953"/>
                </a:lnTo>
                <a:lnTo>
                  <a:pt x="178424" y="175188"/>
                </a:lnTo>
                <a:lnTo>
                  <a:pt x="138374" y="54902"/>
                </a:lnTo>
                <a:lnTo>
                  <a:pt x="157560" y="54902"/>
                </a:lnTo>
                <a:lnTo>
                  <a:pt x="203361" y="192460"/>
                </a:lnTo>
                <a:lnTo>
                  <a:pt x="184174" y="192460"/>
                </a:lnTo>
                <a:lnTo>
                  <a:pt x="125628" y="211953"/>
                </a:lnTo>
                <a:close/>
              </a:path>
              <a:path w="210820" h="276225">
                <a:moveTo>
                  <a:pt x="152532" y="257816"/>
                </a:moveTo>
                <a:lnTo>
                  <a:pt x="92863" y="257816"/>
                </a:lnTo>
                <a:lnTo>
                  <a:pt x="95532" y="257609"/>
                </a:lnTo>
                <a:lnTo>
                  <a:pt x="183750" y="228236"/>
                </a:lnTo>
                <a:lnTo>
                  <a:pt x="186010" y="226802"/>
                </a:lnTo>
                <a:lnTo>
                  <a:pt x="189299" y="224332"/>
                </a:lnTo>
                <a:lnTo>
                  <a:pt x="190739" y="222478"/>
                </a:lnTo>
                <a:lnTo>
                  <a:pt x="191970" y="217956"/>
                </a:lnTo>
                <a:lnTo>
                  <a:pt x="191912" y="215696"/>
                </a:lnTo>
                <a:lnTo>
                  <a:pt x="184174" y="192460"/>
                </a:lnTo>
                <a:lnTo>
                  <a:pt x="203361" y="192460"/>
                </a:lnTo>
                <a:lnTo>
                  <a:pt x="208429" y="207682"/>
                </a:lnTo>
                <a:lnTo>
                  <a:pt x="209654" y="213443"/>
                </a:lnTo>
                <a:lnTo>
                  <a:pt x="210276" y="219404"/>
                </a:lnTo>
                <a:lnTo>
                  <a:pt x="208832" y="225372"/>
                </a:lnTo>
                <a:lnTo>
                  <a:pt x="189501" y="245507"/>
                </a:lnTo>
                <a:lnTo>
                  <a:pt x="152532" y="257816"/>
                </a:lnTo>
                <a:close/>
              </a:path>
              <a:path w="210820" h="276225">
                <a:moveTo>
                  <a:pt x="108907" y="244250"/>
                </a:moveTo>
                <a:lnTo>
                  <a:pt x="105826" y="243220"/>
                </a:lnTo>
                <a:lnTo>
                  <a:pt x="102947" y="240747"/>
                </a:lnTo>
                <a:lnTo>
                  <a:pt x="101298" y="237878"/>
                </a:lnTo>
                <a:lnTo>
                  <a:pt x="100690" y="233968"/>
                </a:lnTo>
                <a:lnTo>
                  <a:pt x="101717" y="230877"/>
                </a:lnTo>
                <a:lnTo>
                  <a:pt x="103564" y="228205"/>
                </a:lnTo>
                <a:lnTo>
                  <a:pt x="107062" y="226359"/>
                </a:lnTo>
                <a:lnTo>
                  <a:pt x="156412" y="209928"/>
                </a:lnTo>
                <a:lnTo>
                  <a:pt x="159693" y="209516"/>
                </a:lnTo>
                <a:lnTo>
                  <a:pt x="162786" y="210543"/>
                </a:lnTo>
                <a:lnTo>
                  <a:pt x="165461" y="212402"/>
                </a:lnTo>
                <a:lnTo>
                  <a:pt x="167919" y="215696"/>
                </a:lnTo>
                <a:lnTo>
                  <a:pt x="167789" y="217956"/>
                </a:lnTo>
                <a:lnTo>
                  <a:pt x="112813" y="243631"/>
                </a:lnTo>
                <a:lnTo>
                  <a:pt x="108907" y="24425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bk object 50"/>
          <p:cNvSpPr/>
          <p:nvPr/>
        </p:nvSpPr>
        <p:spPr>
          <a:xfrm>
            <a:off x="8141738" y="0"/>
            <a:ext cx="205457" cy="202277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bk object 51"/>
          <p:cNvSpPr/>
          <p:nvPr/>
        </p:nvSpPr>
        <p:spPr>
          <a:xfrm>
            <a:off x="9020443" y="535351"/>
            <a:ext cx="123825" cy="320675"/>
          </a:xfrm>
          <a:custGeom>
            <a:avLst/>
            <a:gdLst/>
            <a:ahLst/>
            <a:cxnLst/>
            <a:rect l="l" t="t" r="r" b="b"/>
            <a:pathLst>
              <a:path w="123825" h="320675">
                <a:moveTo>
                  <a:pt x="97863" y="320549"/>
                </a:moveTo>
                <a:lnTo>
                  <a:pt x="94809" y="319443"/>
                </a:lnTo>
                <a:lnTo>
                  <a:pt x="92132" y="316532"/>
                </a:lnTo>
                <a:lnTo>
                  <a:pt x="1389" y="177789"/>
                </a:lnTo>
                <a:lnTo>
                  <a:pt x="148" y="174711"/>
                </a:lnTo>
                <a:lnTo>
                  <a:pt x="359" y="171470"/>
                </a:lnTo>
                <a:lnTo>
                  <a:pt x="0" y="170919"/>
                </a:lnTo>
                <a:lnTo>
                  <a:pt x="21091" y="70119"/>
                </a:lnTo>
                <a:lnTo>
                  <a:pt x="22196" y="67065"/>
                </a:lnTo>
                <a:lnTo>
                  <a:pt x="25108" y="64389"/>
                </a:lnTo>
                <a:lnTo>
                  <a:pt x="123556" y="0"/>
                </a:lnTo>
                <a:lnTo>
                  <a:pt x="123556" y="21750"/>
                </a:lnTo>
                <a:lnTo>
                  <a:pt x="42694" y="74638"/>
                </a:lnTo>
                <a:lnTo>
                  <a:pt x="56330" y="95486"/>
                </a:lnTo>
                <a:lnTo>
                  <a:pt x="34564" y="95486"/>
                </a:lnTo>
                <a:lnTo>
                  <a:pt x="22526" y="153083"/>
                </a:lnTo>
                <a:lnTo>
                  <a:pt x="55782" y="153083"/>
                </a:lnTo>
                <a:lnTo>
                  <a:pt x="21602" y="175438"/>
                </a:lnTo>
                <a:lnTo>
                  <a:pt x="102388" y="298956"/>
                </a:lnTo>
                <a:lnTo>
                  <a:pt x="123556" y="298956"/>
                </a:lnTo>
                <a:lnTo>
                  <a:pt x="123556" y="306862"/>
                </a:lnTo>
                <a:lnTo>
                  <a:pt x="104740" y="319169"/>
                </a:lnTo>
                <a:lnTo>
                  <a:pt x="101655" y="320400"/>
                </a:lnTo>
                <a:lnTo>
                  <a:pt x="97863" y="320549"/>
                </a:lnTo>
                <a:close/>
              </a:path>
              <a:path w="123825" h="320675">
                <a:moveTo>
                  <a:pt x="55782" y="153083"/>
                </a:moveTo>
                <a:lnTo>
                  <a:pt x="22526" y="153083"/>
                </a:lnTo>
                <a:lnTo>
                  <a:pt x="57341" y="130312"/>
                </a:lnTo>
                <a:lnTo>
                  <a:pt x="34564" y="95486"/>
                </a:lnTo>
                <a:lnTo>
                  <a:pt x="56330" y="95486"/>
                </a:lnTo>
                <a:lnTo>
                  <a:pt x="77571" y="127963"/>
                </a:lnTo>
                <a:lnTo>
                  <a:pt x="78795" y="131038"/>
                </a:lnTo>
                <a:lnTo>
                  <a:pt x="78945" y="134830"/>
                </a:lnTo>
                <a:lnTo>
                  <a:pt x="77298" y="138238"/>
                </a:lnTo>
                <a:lnTo>
                  <a:pt x="74927" y="140561"/>
                </a:lnTo>
                <a:lnTo>
                  <a:pt x="55782" y="153083"/>
                </a:lnTo>
                <a:close/>
              </a:path>
              <a:path w="123825" h="320675">
                <a:moveTo>
                  <a:pt x="123556" y="298956"/>
                </a:moveTo>
                <a:lnTo>
                  <a:pt x="102388" y="298956"/>
                </a:lnTo>
                <a:lnTo>
                  <a:pt x="123556" y="285110"/>
                </a:lnTo>
                <a:lnTo>
                  <a:pt x="123556" y="298956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bk object 52"/>
          <p:cNvSpPr/>
          <p:nvPr/>
        </p:nvSpPr>
        <p:spPr>
          <a:xfrm>
            <a:off x="8639660" y="947887"/>
            <a:ext cx="285115" cy="282575"/>
          </a:xfrm>
          <a:custGeom>
            <a:avLst/>
            <a:gdLst/>
            <a:ahLst/>
            <a:cxnLst/>
            <a:rect l="l" t="t" r="r" b="b"/>
            <a:pathLst>
              <a:path w="285115" h="282575">
                <a:moveTo>
                  <a:pt x="131757" y="21603"/>
                </a:moveTo>
                <a:lnTo>
                  <a:pt x="109853" y="21603"/>
                </a:lnTo>
                <a:lnTo>
                  <a:pt x="122146" y="3231"/>
                </a:lnTo>
                <a:lnTo>
                  <a:pt x="125034" y="1260"/>
                </a:lnTo>
                <a:lnTo>
                  <a:pt x="128106" y="177"/>
                </a:lnTo>
                <a:lnTo>
                  <a:pt x="131349" y="0"/>
                </a:lnTo>
                <a:lnTo>
                  <a:pt x="134764" y="729"/>
                </a:lnTo>
                <a:lnTo>
                  <a:pt x="164948" y="20923"/>
                </a:lnTo>
                <a:lnTo>
                  <a:pt x="132211" y="20923"/>
                </a:lnTo>
                <a:lnTo>
                  <a:pt x="131757" y="21603"/>
                </a:lnTo>
                <a:close/>
              </a:path>
              <a:path w="285115" h="282575">
                <a:moveTo>
                  <a:pt x="27351" y="187014"/>
                </a:moveTo>
                <a:lnTo>
                  <a:pt x="23749" y="185381"/>
                </a:lnTo>
                <a:lnTo>
                  <a:pt x="21403" y="183034"/>
                </a:lnTo>
                <a:lnTo>
                  <a:pt x="20329" y="179968"/>
                </a:lnTo>
                <a:lnTo>
                  <a:pt x="20159" y="176715"/>
                </a:lnTo>
                <a:lnTo>
                  <a:pt x="20878" y="173294"/>
                </a:lnTo>
                <a:lnTo>
                  <a:pt x="21603" y="172210"/>
                </a:lnTo>
                <a:lnTo>
                  <a:pt x="3768" y="160277"/>
                </a:lnTo>
                <a:lnTo>
                  <a:pt x="1250" y="157023"/>
                </a:lnTo>
                <a:lnTo>
                  <a:pt x="171" y="153967"/>
                </a:lnTo>
                <a:lnTo>
                  <a:pt x="0" y="150714"/>
                </a:lnTo>
                <a:lnTo>
                  <a:pt x="1266" y="147658"/>
                </a:lnTo>
                <a:lnTo>
                  <a:pt x="88038" y="17966"/>
                </a:lnTo>
                <a:lnTo>
                  <a:pt x="90385" y="15619"/>
                </a:lnTo>
                <a:lnTo>
                  <a:pt x="93810" y="14008"/>
                </a:lnTo>
                <a:lnTo>
                  <a:pt x="97053" y="13831"/>
                </a:lnTo>
                <a:lnTo>
                  <a:pt x="100663" y="15454"/>
                </a:lnTo>
                <a:lnTo>
                  <a:pt x="109853" y="21603"/>
                </a:lnTo>
                <a:lnTo>
                  <a:pt x="131757" y="21603"/>
                </a:lnTo>
                <a:lnTo>
                  <a:pt x="124984" y="31726"/>
                </a:lnTo>
                <a:lnTo>
                  <a:pt x="130846" y="35648"/>
                </a:lnTo>
                <a:lnTo>
                  <a:pt x="98109" y="35648"/>
                </a:lnTo>
                <a:lnTo>
                  <a:pt x="21460" y="150211"/>
                </a:lnTo>
                <a:lnTo>
                  <a:pt x="31726" y="157080"/>
                </a:lnTo>
                <a:lnTo>
                  <a:pt x="48269" y="157080"/>
                </a:lnTo>
                <a:lnTo>
                  <a:pt x="49037" y="159272"/>
                </a:lnTo>
                <a:lnTo>
                  <a:pt x="49214" y="162516"/>
                </a:lnTo>
                <a:lnTo>
                  <a:pt x="47582" y="166118"/>
                </a:lnTo>
                <a:lnTo>
                  <a:pt x="46856" y="167202"/>
                </a:lnTo>
                <a:lnTo>
                  <a:pt x="57669" y="174437"/>
                </a:lnTo>
                <a:lnTo>
                  <a:pt x="74204" y="174437"/>
                </a:lnTo>
                <a:lnTo>
                  <a:pt x="74969" y="176623"/>
                </a:lnTo>
                <a:lnTo>
                  <a:pt x="75101" y="179968"/>
                </a:lnTo>
                <a:lnTo>
                  <a:pt x="74038" y="182332"/>
                </a:lnTo>
                <a:lnTo>
                  <a:pt x="36733" y="182332"/>
                </a:lnTo>
                <a:lnTo>
                  <a:pt x="36008" y="183416"/>
                </a:lnTo>
                <a:lnTo>
                  <a:pt x="33667" y="185753"/>
                </a:lnTo>
                <a:lnTo>
                  <a:pt x="30595" y="186836"/>
                </a:lnTo>
                <a:lnTo>
                  <a:pt x="27351" y="187014"/>
                </a:lnTo>
                <a:close/>
              </a:path>
              <a:path w="285115" h="282575">
                <a:moveTo>
                  <a:pt x="166343" y="44744"/>
                </a:moveTo>
                <a:lnTo>
                  <a:pt x="144440" y="44744"/>
                </a:lnTo>
                <a:lnTo>
                  <a:pt x="151668" y="33941"/>
                </a:lnTo>
                <a:lnTo>
                  <a:pt x="132211" y="20923"/>
                </a:lnTo>
                <a:lnTo>
                  <a:pt x="164948" y="20923"/>
                </a:lnTo>
                <a:lnTo>
                  <a:pt x="199535" y="44064"/>
                </a:lnTo>
                <a:lnTo>
                  <a:pt x="166798" y="44064"/>
                </a:lnTo>
                <a:lnTo>
                  <a:pt x="166343" y="44744"/>
                </a:lnTo>
                <a:close/>
              </a:path>
              <a:path w="285115" h="282575">
                <a:moveTo>
                  <a:pt x="209254" y="261202"/>
                </a:moveTo>
                <a:lnTo>
                  <a:pt x="187352" y="261202"/>
                </a:lnTo>
                <a:lnTo>
                  <a:pt x="264001" y="146639"/>
                </a:lnTo>
                <a:lnTo>
                  <a:pt x="98109" y="35648"/>
                </a:lnTo>
                <a:lnTo>
                  <a:pt x="130846" y="35648"/>
                </a:lnTo>
                <a:lnTo>
                  <a:pt x="144440" y="44744"/>
                </a:lnTo>
                <a:lnTo>
                  <a:pt x="166343" y="44744"/>
                </a:lnTo>
                <a:lnTo>
                  <a:pt x="159571" y="54866"/>
                </a:lnTo>
                <a:lnTo>
                  <a:pt x="179017" y="67878"/>
                </a:lnTo>
                <a:lnTo>
                  <a:pt x="200920" y="67878"/>
                </a:lnTo>
                <a:lnTo>
                  <a:pt x="194147" y="78000"/>
                </a:lnTo>
                <a:lnTo>
                  <a:pt x="213604" y="91018"/>
                </a:lnTo>
                <a:lnTo>
                  <a:pt x="235507" y="91018"/>
                </a:lnTo>
                <a:lnTo>
                  <a:pt x="228734" y="101141"/>
                </a:lnTo>
                <a:lnTo>
                  <a:pt x="248191" y="114159"/>
                </a:lnTo>
                <a:lnTo>
                  <a:pt x="270093" y="114159"/>
                </a:lnTo>
                <a:lnTo>
                  <a:pt x="263321" y="124281"/>
                </a:lnTo>
                <a:lnTo>
                  <a:pt x="281693" y="136574"/>
                </a:lnTo>
                <a:lnTo>
                  <a:pt x="284033" y="138931"/>
                </a:lnTo>
                <a:lnTo>
                  <a:pt x="285107" y="141996"/>
                </a:lnTo>
                <a:lnTo>
                  <a:pt x="284924" y="145777"/>
                </a:lnTo>
                <a:lnTo>
                  <a:pt x="284189" y="149201"/>
                </a:lnTo>
                <a:lnTo>
                  <a:pt x="209254" y="261202"/>
                </a:lnTo>
                <a:close/>
              </a:path>
              <a:path w="285115" h="282575">
                <a:moveTo>
                  <a:pt x="200920" y="67878"/>
                </a:moveTo>
                <a:lnTo>
                  <a:pt x="179017" y="67878"/>
                </a:lnTo>
                <a:lnTo>
                  <a:pt x="186245" y="57075"/>
                </a:lnTo>
                <a:lnTo>
                  <a:pt x="166798" y="44064"/>
                </a:lnTo>
                <a:lnTo>
                  <a:pt x="199535" y="44064"/>
                </a:lnTo>
                <a:lnTo>
                  <a:pt x="234111" y="67197"/>
                </a:lnTo>
                <a:lnTo>
                  <a:pt x="201375" y="67197"/>
                </a:lnTo>
                <a:lnTo>
                  <a:pt x="200920" y="67878"/>
                </a:lnTo>
                <a:close/>
              </a:path>
              <a:path w="285115" h="282575">
                <a:moveTo>
                  <a:pt x="235507" y="91018"/>
                </a:moveTo>
                <a:lnTo>
                  <a:pt x="213604" y="91018"/>
                </a:lnTo>
                <a:lnTo>
                  <a:pt x="220832" y="80215"/>
                </a:lnTo>
                <a:lnTo>
                  <a:pt x="201375" y="67197"/>
                </a:lnTo>
                <a:lnTo>
                  <a:pt x="234111" y="67197"/>
                </a:lnTo>
                <a:lnTo>
                  <a:pt x="268698" y="90338"/>
                </a:lnTo>
                <a:lnTo>
                  <a:pt x="235961" y="90338"/>
                </a:lnTo>
                <a:lnTo>
                  <a:pt x="235507" y="91018"/>
                </a:lnTo>
                <a:close/>
              </a:path>
              <a:path w="285115" h="282575">
                <a:moveTo>
                  <a:pt x="104921" y="164593"/>
                </a:moveTo>
                <a:lnTo>
                  <a:pt x="101328" y="162967"/>
                </a:lnTo>
                <a:lnTo>
                  <a:pt x="66742" y="139827"/>
                </a:lnTo>
                <a:lnTo>
                  <a:pt x="64396" y="137479"/>
                </a:lnTo>
                <a:lnTo>
                  <a:pt x="62784" y="134054"/>
                </a:lnTo>
                <a:lnTo>
                  <a:pt x="64230" y="127202"/>
                </a:lnTo>
                <a:lnTo>
                  <a:pt x="98937" y="75327"/>
                </a:lnTo>
                <a:lnTo>
                  <a:pt x="104726" y="71366"/>
                </a:lnTo>
                <a:lnTo>
                  <a:pt x="108507" y="71549"/>
                </a:lnTo>
                <a:lnTo>
                  <a:pt x="111571" y="72822"/>
                </a:lnTo>
                <a:lnTo>
                  <a:pt x="141745" y="93010"/>
                </a:lnTo>
                <a:lnTo>
                  <a:pt x="109009" y="93010"/>
                </a:lnTo>
                <a:lnTo>
                  <a:pt x="84424" y="129755"/>
                </a:lnTo>
                <a:lnTo>
                  <a:pt x="103881" y="142773"/>
                </a:lnTo>
                <a:lnTo>
                  <a:pt x="125784" y="142773"/>
                </a:lnTo>
                <a:lnTo>
                  <a:pt x="113946" y="160465"/>
                </a:lnTo>
                <a:lnTo>
                  <a:pt x="111606" y="162802"/>
                </a:lnTo>
                <a:lnTo>
                  <a:pt x="108174" y="164422"/>
                </a:lnTo>
                <a:lnTo>
                  <a:pt x="104921" y="164593"/>
                </a:lnTo>
                <a:close/>
              </a:path>
              <a:path w="285115" h="282575">
                <a:moveTo>
                  <a:pt x="270093" y="114159"/>
                </a:moveTo>
                <a:lnTo>
                  <a:pt x="248191" y="114159"/>
                </a:lnTo>
                <a:lnTo>
                  <a:pt x="255418" y="103356"/>
                </a:lnTo>
                <a:lnTo>
                  <a:pt x="235961" y="90338"/>
                </a:lnTo>
                <a:lnTo>
                  <a:pt x="268698" y="90338"/>
                </a:lnTo>
                <a:lnTo>
                  <a:pt x="273101" y="93284"/>
                </a:lnTo>
                <a:lnTo>
                  <a:pt x="275088" y="96168"/>
                </a:lnTo>
                <a:lnTo>
                  <a:pt x="276709" y="99600"/>
                </a:lnTo>
                <a:lnTo>
                  <a:pt x="276879" y="102853"/>
                </a:lnTo>
                <a:lnTo>
                  <a:pt x="275613" y="105909"/>
                </a:lnTo>
                <a:lnTo>
                  <a:pt x="270093" y="114159"/>
                </a:lnTo>
                <a:close/>
              </a:path>
              <a:path w="285115" h="282575">
                <a:moveTo>
                  <a:pt x="125784" y="142773"/>
                </a:moveTo>
                <a:lnTo>
                  <a:pt x="103881" y="142773"/>
                </a:lnTo>
                <a:lnTo>
                  <a:pt x="128466" y="106027"/>
                </a:lnTo>
                <a:lnTo>
                  <a:pt x="109009" y="93010"/>
                </a:lnTo>
                <a:lnTo>
                  <a:pt x="141745" y="93010"/>
                </a:lnTo>
                <a:lnTo>
                  <a:pt x="146158" y="95962"/>
                </a:lnTo>
                <a:lnTo>
                  <a:pt x="149032" y="98662"/>
                </a:lnTo>
                <a:lnTo>
                  <a:pt x="150115" y="101735"/>
                </a:lnTo>
                <a:lnTo>
                  <a:pt x="149927" y="105525"/>
                </a:lnTo>
                <a:lnTo>
                  <a:pt x="148653" y="108590"/>
                </a:lnTo>
                <a:lnTo>
                  <a:pt x="125784" y="142773"/>
                </a:lnTo>
                <a:close/>
              </a:path>
              <a:path w="285115" h="282575">
                <a:moveTo>
                  <a:pt x="48269" y="157080"/>
                </a:moveTo>
                <a:lnTo>
                  <a:pt x="31726" y="157080"/>
                </a:lnTo>
                <a:lnTo>
                  <a:pt x="32452" y="155995"/>
                </a:lnTo>
                <a:lnTo>
                  <a:pt x="35706" y="153478"/>
                </a:lnTo>
                <a:lnTo>
                  <a:pt x="38771" y="152404"/>
                </a:lnTo>
                <a:lnTo>
                  <a:pt x="42014" y="152227"/>
                </a:lnTo>
                <a:lnTo>
                  <a:pt x="45079" y="153500"/>
                </a:lnTo>
                <a:lnTo>
                  <a:pt x="47963" y="156207"/>
                </a:lnTo>
                <a:lnTo>
                  <a:pt x="48269" y="157080"/>
                </a:lnTo>
                <a:close/>
              </a:path>
              <a:path w="285115" h="282575">
                <a:moveTo>
                  <a:pt x="74204" y="174437"/>
                </a:moveTo>
                <a:lnTo>
                  <a:pt x="57669" y="174437"/>
                </a:lnTo>
                <a:lnTo>
                  <a:pt x="58450" y="173294"/>
                </a:lnTo>
                <a:lnTo>
                  <a:pt x="61101" y="170469"/>
                </a:lnTo>
                <a:lnTo>
                  <a:pt x="64167" y="169395"/>
                </a:lnTo>
                <a:lnTo>
                  <a:pt x="67957" y="169584"/>
                </a:lnTo>
                <a:lnTo>
                  <a:pt x="71012" y="170850"/>
                </a:lnTo>
                <a:lnTo>
                  <a:pt x="73896" y="173557"/>
                </a:lnTo>
                <a:lnTo>
                  <a:pt x="74204" y="174437"/>
                </a:lnTo>
                <a:close/>
              </a:path>
              <a:path w="285115" h="282575">
                <a:moveTo>
                  <a:pt x="53284" y="204364"/>
                </a:moveTo>
                <a:lnTo>
                  <a:pt x="49682" y="202732"/>
                </a:lnTo>
                <a:lnTo>
                  <a:pt x="47346" y="200391"/>
                </a:lnTo>
                <a:lnTo>
                  <a:pt x="45724" y="196959"/>
                </a:lnTo>
                <a:lnTo>
                  <a:pt x="45554" y="193706"/>
                </a:lnTo>
                <a:lnTo>
                  <a:pt x="46821" y="190651"/>
                </a:lnTo>
                <a:lnTo>
                  <a:pt x="47546" y="189566"/>
                </a:lnTo>
                <a:lnTo>
                  <a:pt x="36733" y="182332"/>
                </a:lnTo>
                <a:lnTo>
                  <a:pt x="74038" y="182332"/>
                </a:lnTo>
                <a:lnTo>
                  <a:pt x="73524" y="183475"/>
                </a:lnTo>
                <a:lnTo>
                  <a:pt x="72799" y="184559"/>
                </a:lnTo>
                <a:lnTo>
                  <a:pt x="83601" y="191787"/>
                </a:lnTo>
                <a:lnTo>
                  <a:pt x="100144" y="191787"/>
                </a:lnTo>
                <a:lnTo>
                  <a:pt x="100912" y="193980"/>
                </a:lnTo>
                <a:lnTo>
                  <a:pt x="101089" y="197223"/>
                </a:lnTo>
                <a:lnTo>
                  <a:pt x="99972" y="199689"/>
                </a:lnTo>
                <a:lnTo>
                  <a:pt x="62676" y="199689"/>
                </a:lnTo>
                <a:lnTo>
                  <a:pt x="61950" y="200773"/>
                </a:lnTo>
                <a:lnTo>
                  <a:pt x="59599" y="203103"/>
                </a:lnTo>
                <a:lnTo>
                  <a:pt x="56528" y="204187"/>
                </a:lnTo>
                <a:lnTo>
                  <a:pt x="53284" y="204364"/>
                </a:lnTo>
                <a:close/>
              </a:path>
              <a:path w="285115" h="282575">
                <a:moveTo>
                  <a:pt x="100144" y="191787"/>
                </a:moveTo>
                <a:lnTo>
                  <a:pt x="83601" y="191787"/>
                </a:lnTo>
                <a:lnTo>
                  <a:pt x="84376" y="190651"/>
                </a:lnTo>
                <a:lnTo>
                  <a:pt x="87043" y="187826"/>
                </a:lnTo>
                <a:lnTo>
                  <a:pt x="90099" y="186746"/>
                </a:lnTo>
                <a:lnTo>
                  <a:pt x="93889" y="186934"/>
                </a:lnTo>
                <a:lnTo>
                  <a:pt x="96955" y="188207"/>
                </a:lnTo>
                <a:lnTo>
                  <a:pt x="99838" y="190914"/>
                </a:lnTo>
                <a:lnTo>
                  <a:pt x="100144" y="191787"/>
                </a:lnTo>
                <a:close/>
              </a:path>
              <a:path w="285115" h="282575">
                <a:moveTo>
                  <a:pt x="79227" y="221721"/>
                </a:moveTo>
                <a:lnTo>
                  <a:pt x="75624" y="220089"/>
                </a:lnTo>
                <a:lnTo>
                  <a:pt x="73278" y="217741"/>
                </a:lnTo>
                <a:lnTo>
                  <a:pt x="71657" y="214310"/>
                </a:lnTo>
                <a:lnTo>
                  <a:pt x="71496" y="211063"/>
                </a:lnTo>
                <a:lnTo>
                  <a:pt x="72729" y="208060"/>
                </a:lnTo>
                <a:lnTo>
                  <a:pt x="73478" y="206917"/>
                </a:lnTo>
                <a:lnTo>
                  <a:pt x="62676" y="199689"/>
                </a:lnTo>
                <a:lnTo>
                  <a:pt x="99972" y="199689"/>
                </a:lnTo>
                <a:lnTo>
                  <a:pt x="99457" y="200826"/>
                </a:lnTo>
                <a:lnTo>
                  <a:pt x="98732" y="201910"/>
                </a:lnTo>
                <a:lnTo>
                  <a:pt x="109544" y="209144"/>
                </a:lnTo>
                <a:lnTo>
                  <a:pt x="125819" y="209144"/>
                </a:lnTo>
                <a:lnTo>
                  <a:pt x="126854" y="211337"/>
                </a:lnTo>
                <a:lnTo>
                  <a:pt x="127021" y="214574"/>
                </a:lnTo>
                <a:lnTo>
                  <a:pt x="125913" y="217040"/>
                </a:lnTo>
                <a:lnTo>
                  <a:pt x="88609" y="217040"/>
                </a:lnTo>
                <a:lnTo>
                  <a:pt x="87883" y="218124"/>
                </a:lnTo>
                <a:lnTo>
                  <a:pt x="85542" y="220460"/>
                </a:lnTo>
                <a:lnTo>
                  <a:pt x="82470" y="221544"/>
                </a:lnTo>
                <a:lnTo>
                  <a:pt x="79227" y="221721"/>
                </a:lnTo>
                <a:close/>
              </a:path>
              <a:path w="285115" h="282575">
                <a:moveTo>
                  <a:pt x="125819" y="209144"/>
                </a:moveTo>
                <a:lnTo>
                  <a:pt x="109544" y="209144"/>
                </a:lnTo>
                <a:lnTo>
                  <a:pt x="110325" y="208001"/>
                </a:lnTo>
                <a:lnTo>
                  <a:pt x="112976" y="205176"/>
                </a:lnTo>
                <a:lnTo>
                  <a:pt x="116042" y="204103"/>
                </a:lnTo>
                <a:lnTo>
                  <a:pt x="119832" y="204291"/>
                </a:lnTo>
                <a:lnTo>
                  <a:pt x="122887" y="205558"/>
                </a:lnTo>
                <a:lnTo>
                  <a:pt x="125234" y="207905"/>
                </a:lnTo>
                <a:lnTo>
                  <a:pt x="125819" y="209144"/>
                </a:lnTo>
                <a:close/>
              </a:path>
              <a:path w="285115" h="282575">
                <a:moveTo>
                  <a:pt x="108413" y="238901"/>
                </a:moveTo>
                <a:lnTo>
                  <a:pt x="97429" y="228413"/>
                </a:lnTo>
                <a:lnTo>
                  <a:pt x="98674" y="225410"/>
                </a:lnTo>
                <a:lnTo>
                  <a:pt x="99421" y="224274"/>
                </a:lnTo>
                <a:lnTo>
                  <a:pt x="88609" y="217040"/>
                </a:lnTo>
                <a:lnTo>
                  <a:pt x="125913" y="217040"/>
                </a:lnTo>
                <a:lnTo>
                  <a:pt x="125399" y="218182"/>
                </a:lnTo>
                <a:lnTo>
                  <a:pt x="124674" y="219267"/>
                </a:lnTo>
                <a:lnTo>
                  <a:pt x="135477" y="226494"/>
                </a:lnTo>
                <a:lnTo>
                  <a:pt x="151751" y="226494"/>
                </a:lnTo>
                <a:lnTo>
                  <a:pt x="152787" y="228687"/>
                </a:lnTo>
                <a:lnTo>
                  <a:pt x="152964" y="231931"/>
                </a:lnTo>
                <a:lnTo>
                  <a:pt x="151847" y="234397"/>
                </a:lnTo>
                <a:lnTo>
                  <a:pt x="114551" y="234397"/>
                </a:lnTo>
                <a:lnTo>
                  <a:pt x="113825" y="235481"/>
                </a:lnTo>
                <a:lnTo>
                  <a:pt x="111475" y="237811"/>
                </a:lnTo>
                <a:lnTo>
                  <a:pt x="108413" y="238901"/>
                </a:lnTo>
                <a:close/>
              </a:path>
              <a:path w="285115" h="282575">
                <a:moveTo>
                  <a:pt x="151751" y="226494"/>
                </a:moveTo>
                <a:lnTo>
                  <a:pt x="135477" y="226494"/>
                </a:lnTo>
                <a:lnTo>
                  <a:pt x="136251" y="225358"/>
                </a:lnTo>
                <a:lnTo>
                  <a:pt x="138918" y="222533"/>
                </a:lnTo>
                <a:lnTo>
                  <a:pt x="141984" y="221460"/>
                </a:lnTo>
                <a:lnTo>
                  <a:pt x="145228" y="221282"/>
                </a:lnTo>
                <a:lnTo>
                  <a:pt x="148830" y="222915"/>
                </a:lnTo>
                <a:lnTo>
                  <a:pt x="151166" y="225256"/>
                </a:lnTo>
                <a:lnTo>
                  <a:pt x="151751" y="226494"/>
                </a:lnTo>
                <a:close/>
              </a:path>
              <a:path w="285115" h="282575">
                <a:moveTo>
                  <a:pt x="134346" y="256251"/>
                </a:moveTo>
                <a:lnTo>
                  <a:pt x="123372" y="245770"/>
                </a:lnTo>
                <a:lnTo>
                  <a:pt x="124604" y="242767"/>
                </a:lnTo>
                <a:lnTo>
                  <a:pt x="125354" y="241624"/>
                </a:lnTo>
                <a:lnTo>
                  <a:pt x="114551" y="234397"/>
                </a:lnTo>
                <a:lnTo>
                  <a:pt x="151847" y="234397"/>
                </a:lnTo>
                <a:lnTo>
                  <a:pt x="151332" y="235533"/>
                </a:lnTo>
                <a:lnTo>
                  <a:pt x="150607" y="236617"/>
                </a:lnTo>
                <a:lnTo>
                  <a:pt x="161419" y="243851"/>
                </a:lnTo>
                <a:lnTo>
                  <a:pt x="177694" y="243851"/>
                </a:lnTo>
                <a:lnTo>
                  <a:pt x="178729" y="246044"/>
                </a:lnTo>
                <a:lnTo>
                  <a:pt x="178907" y="249288"/>
                </a:lnTo>
                <a:lnTo>
                  <a:pt x="177792" y="251747"/>
                </a:lnTo>
                <a:lnTo>
                  <a:pt x="140484" y="251747"/>
                </a:lnTo>
                <a:lnTo>
                  <a:pt x="139758" y="252831"/>
                </a:lnTo>
                <a:lnTo>
                  <a:pt x="137417" y="255168"/>
                </a:lnTo>
                <a:lnTo>
                  <a:pt x="134346" y="256251"/>
                </a:lnTo>
                <a:close/>
              </a:path>
              <a:path w="285115" h="282575">
                <a:moveTo>
                  <a:pt x="177694" y="243851"/>
                </a:moveTo>
                <a:lnTo>
                  <a:pt x="161419" y="243851"/>
                </a:lnTo>
                <a:lnTo>
                  <a:pt x="162200" y="242708"/>
                </a:lnTo>
                <a:lnTo>
                  <a:pt x="164851" y="239884"/>
                </a:lnTo>
                <a:lnTo>
                  <a:pt x="167917" y="238810"/>
                </a:lnTo>
                <a:lnTo>
                  <a:pt x="171160" y="238633"/>
                </a:lnTo>
                <a:lnTo>
                  <a:pt x="174763" y="240265"/>
                </a:lnTo>
                <a:lnTo>
                  <a:pt x="177109" y="242613"/>
                </a:lnTo>
                <a:lnTo>
                  <a:pt x="177694" y="243851"/>
                </a:lnTo>
                <a:close/>
              </a:path>
              <a:path w="285115" h="282575">
                <a:moveTo>
                  <a:pt x="160288" y="273608"/>
                </a:moveTo>
                <a:lnTo>
                  <a:pt x="149304" y="263121"/>
                </a:lnTo>
                <a:lnTo>
                  <a:pt x="150571" y="260065"/>
                </a:lnTo>
                <a:lnTo>
                  <a:pt x="151296" y="258981"/>
                </a:lnTo>
                <a:lnTo>
                  <a:pt x="140484" y="251747"/>
                </a:lnTo>
                <a:lnTo>
                  <a:pt x="177792" y="251747"/>
                </a:lnTo>
                <a:lnTo>
                  <a:pt x="177274" y="252890"/>
                </a:lnTo>
                <a:lnTo>
                  <a:pt x="176549" y="253974"/>
                </a:lnTo>
                <a:lnTo>
                  <a:pt x="187352" y="261202"/>
                </a:lnTo>
                <a:lnTo>
                  <a:pt x="209254" y="261202"/>
                </a:lnTo>
                <a:lnTo>
                  <a:pt x="203967" y="269104"/>
                </a:lnTo>
                <a:lnTo>
                  <a:pt x="166426" y="269104"/>
                </a:lnTo>
                <a:lnTo>
                  <a:pt x="165701" y="270188"/>
                </a:lnTo>
                <a:lnTo>
                  <a:pt x="163359" y="272525"/>
                </a:lnTo>
                <a:lnTo>
                  <a:pt x="160288" y="273608"/>
                </a:lnTo>
                <a:close/>
              </a:path>
              <a:path w="285115" h="282575">
                <a:moveTo>
                  <a:pt x="188230" y="282122"/>
                </a:moveTo>
                <a:lnTo>
                  <a:pt x="184799" y="281396"/>
                </a:lnTo>
                <a:lnTo>
                  <a:pt x="166426" y="269104"/>
                </a:lnTo>
                <a:lnTo>
                  <a:pt x="203967" y="269104"/>
                </a:lnTo>
                <a:lnTo>
                  <a:pt x="197417" y="278894"/>
                </a:lnTo>
                <a:lnTo>
                  <a:pt x="194539" y="280871"/>
                </a:lnTo>
                <a:lnTo>
                  <a:pt x="191467" y="281955"/>
                </a:lnTo>
                <a:lnTo>
                  <a:pt x="188230" y="28212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bk object 53"/>
          <p:cNvSpPr/>
          <p:nvPr/>
        </p:nvSpPr>
        <p:spPr>
          <a:xfrm>
            <a:off x="8484830" y="1956913"/>
            <a:ext cx="304165" cy="276225"/>
          </a:xfrm>
          <a:custGeom>
            <a:avLst/>
            <a:gdLst/>
            <a:ahLst/>
            <a:cxnLst/>
            <a:rect l="l" t="t" r="r" b="b"/>
            <a:pathLst>
              <a:path w="304165" h="276225">
                <a:moveTo>
                  <a:pt x="154609" y="275799"/>
                </a:moveTo>
                <a:lnTo>
                  <a:pt x="1957" y="84824"/>
                </a:lnTo>
                <a:lnTo>
                  <a:pt x="0" y="78105"/>
                </a:lnTo>
                <a:lnTo>
                  <a:pt x="843" y="74968"/>
                </a:lnTo>
                <a:lnTo>
                  <a:pt x="3511" y="72046"/>
                </a:lnTo>
                <a:lnTo>
                  <a:pt x="93142" y="1948"/>
                </a:lnTo>
                <a:lnTo>
                  <a:pt x="96621" y="63"/>
                </a:lnTo>
                <a:lnTo>
                  <a:pt x="99869" y="0"/>
                </a:lnTo>
                <a:lnTo>
                  <a:pt x="187099" y="10198"/>
                </a:lnTo>
                <a:lnTo>
                  <a:pt x="187496" y="10707"/>
                </a:lnTo>
                <a:lnTo>
                  <a:pt x="190634" y="11551"/>
                </a:lnTo>
                <a:lnTo>
                  <a:pt x="193148" y="13717"/>
                </a:lnTo>
                <a:lnTo>
                  <a:pt x="198386" y="20416"/>
                </a:lnTo>
                <a:lnTo>
                  <a:pt x="119149" y="20416"/>
                </a:lnTo>
                <a:lnTo>
                  <a:pt x="120311" y="21901"/>
                </a:lnTo>
                <a:lnTo>
                  <a:pt x="97199" y="21901"/>
                </a:lnTo>
                <a:lnTo>
                  <a:pt x="21908" y="80784"/>
                </a:lnTo>
                <a:lnTo>
                  <a:pt x="157687" y="254399"/>
                </a:lnTo>
                <a:lnTo>
                  <a:pt x="187237" y="254399"/>
                </a:lnTo>
                <a:lnTo>
                  <a:pt x="161726" y="274350"/>
                </a:lnTo>
                <a:lnTo>
                  <a:pt x="157857" y="275735"/>
                </a:lnTo>
                <a:lnTo>
                  <a:pt x="154609" y="275799"/>
                </a:lnTo>
                <a:close/>
              </a:path>
              <a:path w="304165" h="276225">
                <a:moveTo>
                  <a:pt x="167921" y="44994"/>
                </a:moveTo>
                <a:lnTo>
                  <a:pt x="138370" y="44994"/>
                </a:lnTo>
                <a:lnTo>
                  <a:pt x="162949" y="25772"/>
                </a:lnTo>
                <a:lnTo>
                  <a:pt x="119149" y="20416"/>
                </a:lnTo>
                <a:lnTo>
                  <a:pt x="198386" y="20416"/>
                </a:lnTo>
                <a:lnTo>
                  <a:pt x="207522" y="32097"/>
                </a:lnTo>
                <a:lnTo>
                  <a:pt x="184412" y="32097"/>
                </a:lnTo>
                <a:lnTo>
                  <a:pt x="167921" y="44994"/>
                </a:lnTo>
                <a:close/>
              </a:path>
              <a:path w="304165" h="276225">
                <a:moveTo>
                  <a:pt x="135691" y="66903"/>
                </a:moveTo>
                <a:lnTo>
                  <a:pt x="132554" y="66059"/>
                </a:lnTo>
                <a:lnTo>
                  <a:pt x="129641" y="63384"/>
                </a:lnTo>
                <a:lnTo>
                  <a:pt x="97199" y="21901"/>
                </a:lnTo>
                <a:lnTo>
                  <a:pt x="120311" y="21901"/>
                </a:lnTo>
                <a:lnTo>
                  <a:pt x="138370" y="44994"/>
                </a:lnTo>
                <a:lnTo>
                  <a:pt x="167921" y="44994"/>
                </a:lnTo>
                <a:lnTo>
                  <a:pt x="142410" y="64945"/>
                </a:lnTo>
                <a:lnTo>
                  <a:pt x="139457" y="66434"/>
                </a:lnTo>
                <a:lnTo>
                  <a:pt x="135691" y="66903"/>
                </a:lnTo>
                <a:close/>
              </a:path>
              <a:path w="304165" h="276225">
                <a:moveTo>
                  <a:pt x="187237" y="254399"/>
                </a:moveTo>
                <a:lnTo>
                  <a:pt x="157687" y="254399"/>
                </a:lnTo>
                <a:lnTo>
                  <a:pt x="282145" y="157064"/>
                </a:lnTo>
                <a:lnTo>
                  <a:pt x="184412" y="32097"/>
                </a:lnTo>
                <a:lnTo>
                  <a:pt x="207522" y="32097"/>
                </a:lnTo>
                <a:lnTo>
                  <a:pt x="302095" y="153024"/>
                </a:lnTo>
                <a:lnTo>
                  <a:pt x="303591" y="155987"/>
                </a:lnTo>
                <a:lnTo>
                  <a:pt x="303655" y="159234"/>
                </a:lnTo>
                <a:lnTo>
                  <a:pt x="302292" y="162777"/>
                </a:lnTo>
                <a:lnTo>
                  <a:pt x="300524" y="165800"/>
                </a:lnTo>
                <a:lnTo>
                  <a:pt x="187237" y="25439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bk object 54"/>
          <p:cNvSpPr/>
          <p:nvPr/>
        </p:nvSpPr>
        <p:spPr>
          <a:xfrm>
            <a:off x="5555161" y="0"/>
            <a:ext cx="302260" cy="142875"/>
          </a:xfrm>
          <a:custGeom>
            <a:avLst/>
            <a:gdLst/>
            <a:ahLst/>
            <a:cxnLst/>
            <a:rect l="l" t="t" r="r" b="b"/>
            <a:pathLst>
              <a:path w="302260" h="142875">
                <a:moveTo>
                  <a:pt x="85279" y="142306"/>
                </a:moveTo>
                <a:lnTo>
                  <a:pt x="82061" y="141867"/>
                </a:lnTo>
                <a:lnTo>
                  <a:pt x="78772" y="139973"/>
                </a:lnTo>
                <a:lnTo>
                  <a:pt x="76628" y="137455"/>
                </a:lnTo>
                <a:lnTo>
                  <a:pt x="0" y="0"/>
                </a:lnTo>
                <a:lnTo>
                  <a:pt x="20842" y="0"/>
                </a:lnTo>
                <a:lnTo>
                  <a:pt x="88093" y="120635"/>
                </a:lnTo>
                <a:lnTo>
                  <a:pt x="125480" y="120635"/>
                </a:lnTo>
                <a:lnTo>
                  <a:pt x="89002" y="140971"/>
                </a:lnTo>
                <a:lnTo>
                  <a:pt x="85279" y="142306"/>
                </a:lnTo>
                <a:close/>
              </a:path>
              <a:path w="302260" h="142875">
                <a:moveTo>
                  <a:pt x="69928" y="7944"/>
                </a:moveTo>
                <a:lnTo>
                  <a:pt x="66710" y="7504"/>
                </a:lnTo>
                <a:lnTo>
                  <a:pt x="63735" y="6175"/>
                </a:lnTo>
                <a:lnTo>
                  <a:pt x="61270" y="3082"/>
                </a:lnTo>
                <a:lnTo>
                  <a:pt x="60277" y="0"/>
                </a:lnTo>
                <a:lnTo>
                  <a:pt x="85505" y="0"/>
                </a:lnTo>
                <a:lnTo>
                  <a:pt x="73651" y="6608"/>
                </a:lnTo>
                <a:lnTo>
                  <a:pt x="69928" y="7944"/>
                </a:lnTo>
                <a:close/>
              </a:path>
              <a:path w="302260" h="142875">
                <a:moveTo>
                  <a:pt x="90186" y="44282"/>
                </a:moveTo>
                <a:lnTo>
                  <a:pt x="86967" y="43842"/>
                </a:lnTo>
                <a:lnTo>
                  <a:pt x="83998" y="42524"/>
                </a:lnTo>
                <a:lnTo>
                  <a:pt x="81534" y="39430"/>
                </a:lnTo>
                <a:lnTo>
                  <a:pt x="80513" y="36272"/>
                </a:lnTo>
                <a:lnTo>
                  <a:pt x="80638" y="32489"/>
                </a:lnTo>
                <a:lnTo>
                  <a:pt x="81956" y="29521"/>
                </a:lnTo>
                <a:lnTo>
                  <a:pt x="85050" y="27056"/>
                </a:lnTo>
                <a:lnTo>
                  <a:pt x="133584" y="0"/>
                </a:lnTo>
                <a:lnTo>
                  <a:pt x="161681" y="0"/>
                </a:lnTo>
                <a:lnTo>
                  <a:pt x="161358" y="2371"/>
                </a:lnTo>
                <a:lnTo>
                  <a:pt x="160039" y="5340"/>
                </a:lnTo>
                <a:lnTo>
                  <a:pt x="156951" y="7815"/>
                </a:lnTo>
                <a:lnTo>
                  <a:pt x="93914" y="42957"/>
                </a:lnTo>
                <a:lnTo>
                  <a:pt x="90186" y="44282"/>
                </a:lnTo>
                <a:close/>
              </a:path>
              <a:path w="302260" h="142875">
                <a:moveTo>
                  <a:pt x="110449" y="80630"/>
                </a:moveTo>
                <a:lnTo>
                  <a:pt x="107230" y="80191"/>
                </a:lnTo>
                <a:lnTo>
                  <a:pt x="104262" y="78872"/>
                </a:lnTo>
                <a:lnTo>
                  <a:pt x="101797" y="75779"/>
                </a:lnTo>
                <a:lnTo>
                  <a:pt x="100777" y="72621"/>
                </a:lnTo>
                <a:lnTo>
                  <a:pt x="100901" y="68838"/>
                </a:lnTo>
                <a:lnTo>
                  <a:pt x="102220" y="65869"/>
                </a:lnTo>
                <a:lnTo>
                  <a:pt x="105308" y="63394"/>
                </a:lnTo>
                <a:lnTo>
                  <a:pt x="219025" y="0"/>
                </a:lnTo>
                <a:lnTo>
                  <a:pt x="234079" y="0"/>
                </a:lnTo>
                <a:lnTo>
                  <a:pt x="235253" y="1381"/>
                </a:lnTo>
                <a:lnTo>
                  <a:pt x="236588" y="5103"/>
                </a:lnTo>
                <a:lnTo>
                  <a:pt x="236149" y="8322"/>
                </a:lnTo>
                <a:lnTo>
                  <a:pt x="234255" y="11611"/>
                </a:lnTo>
                <a:lnTo>
                  <a:pt x="231726" y="13761"/>
                </a:lnTo>
                <a:lnTo>
                  <a:pt x="114172" y="79295"/>
                </a:lnTo>
                <a:lnTo>
                  <a:pt x="110449" y="80630"/>
                </a:lnTo>
                <a:close/>
              </a:path>
              <a:path w="302260" h="142875">
                <a:moveTo>
                  <a:pt x="125480" y="120635"/>
                </a:moveTo>
                <a:lnTo>
                  <a:pt x="88093" y="120635"/>
                </a:lnTo>
                <a:lnTo>
                  <a:pt x="280613" y="13310"/>
                </a:lnTo>
                <a:lnTo>
                  <a:pt x="273193" y="0"/>
                </a:lnTo>
                <a:lnTo>
                  <a:pt x="294035" y="0"/>
                </a:lnTo>
                <a:lnTo>
                  <a:pt x="300949" y="12401"/>
                </a:lnTo>
                <a:lnTo>
                  <a:pt x="301953" y="15555"/>
                </a:lnTo>
                <a:lnTo>
                  <a:pt x="301835" y="19348"/>
                </a:lnTo>
                <a:lnTo>
                  <a:pt x="299951" y="22631"/>
                </a:lnTo>
                <a:lnTo>
                  <a:pt x="297423" y="24781"/>
                </a:lnTo>
                <a:lnTo>
                  <a:pt x="125480" y="12063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bk object 55"/>
          <p:cNvSpPr/>
          <p:nvPr/>
        </p:nvSpPr>
        <p:spPr>
          <a:xfrm>
            <a:off x="9020289" y="0"/>
            <a:ext cx="123825" cy="275590"/>
          </a:xfrm>
          <a:custGeom>
            <a:avLst/>
            <a:gdLst/>
            <a:ahLst/>
            <a:cxnLst/>
            <a:rect l="l" t="t" r="r" b="b"/>
            <a:pathLst>
              <a:path w="123825" h="275590">
                <a:moveTo>
                  <a:pt x="123709" y="275554"/>
                </a:moveTo>
                <a:lnTo>
                  <a:pt x="4418" y="207162"/>
                </a:lnTo>
                <a:lnTo>
                  <a:pt x="1361" y="204651"/>
                </a:lnTo>
                <a:lnTo>
                  <a:pt x="78" y="201667"/>
                </a:lnTo>
                <a:lnTo>
                  <a:pt x="0" y="197883"/>
                </a:lnTo>
                <a:lnTo>
                  <a:pt x="1047" y="194731"/>
                </a:lnTo>
                <a:lnTo>
                  <a:pt x="112691" y="0"/>
                </a:lnTo>
                <a:lnTo>
                  <a:pt x="123709" y="0"/>
                </a:lnTo>
                <a:lnTo>
                  <a:pt x="123709" y="17379"/>
                </a:lnTo>
                <a:lnTo>
                  <a:pt x="21363" y="195894"/>
                </a:lnTo>
                <a:lnTo>
                  <a:pt x="123709" y="254572"/>
                </a:lnTo>
                <a:lnTo>
                  <a:pt x="123709" y="275554"/>
                </a:lnTo>
                <a:close/>
              </a:path>
              <a:path w="123825" h="275590">
                <a:moveTo>
                  <a:pt x="123709" y="96435"/>
                </a:moveTo>
                <a:lnTo>
                  <a:pt x="117236" y="92724"/>
                </a:lnTo>
                <a:lnTo>
                  <a:pt x="115066" y="89989"/>
                </a:lnTo>
                <a:lnTo>
                  <a:pt x="113773" y="86999"/>
                </a:lnTo>
                <a:lnTo>
                  <a:pt x="113377" y="83765"/>
                </a:lnTo>
                <a:lnTo>
                  <a:pt x="113869" y="80309"/>
                </a:lnTo>
                <a:lnTo>
                  <a:pt x="116931" y="77567"/>
                </a:lnTo>
                <a:lnTo>
                  <a:pt x="119921" y="76274"/>
                </a:lnTo>
                <a:lnTo>
                  <a:pt x="123154" y="75879"/>
                </a:lnTo>
                <a:lnTo>
                  <a:pt x="123709" y="76065"/>
                </a:lnTo>
                <a:lnTo>
                  <a:pt x="123709" y="96435"/>
                </a:lnTo>
                <a:close/>
              </a:path>
              <a:path w="123825" h="275590">
                <a:moveTo>
                  <a:pt x="123709" y="143656"/>
                </a:moveTo>
                <a:lnTo>
                  <a:pt x="96861" y="128263"/>
                </a:lnTo>
                <a:lnTo>
                  <a:pt x="94374" y="126079"/>
                </a:lnTo>
                <a:lnTo>
                  <a:pt x="93081" y="123089"/>
                </a:lnTo>
                <a:lnTo>
                  <a:pt x="92680" y="119866"/>
                </a:lnTo>
                <a:lnTo>
                  <a:pt x="93499" y="115838"/>
                </a:lnTo>
                <a:lnTo>
                  <a:pt x="96240" y="113657"/>
                </a:lnTo>
                <a:lnTo>
                  <a:pt x="99224" y="112374"/>
                </a:lnTo>
                <a:lnTo>
                  <a:pt x="102458" y="111980"/>
                </a:lnTo>
                <a:lnTo>
                  <a:pt x="105920" y="112461"/>
                </a:lnTo>
                <a:lnTo>
                  <a:pt x="123709" y="122660"/>
                </a:lnTo>
                <a:lnTo>
                  <a:pt x="123709" y="143656"/>
                </a:lnTo>
                <a:close/>
              </a:path>
              <a:path w="123825" h="275590">
                <a:moveTo>
                  <a:pt x="123709" y="191609"/>
                </a:moveTo>
                <a:lnTo>
                  <a:pt x="76169" y="164354"/>
                </a:lnTo>
                <a:lnTo>
                  <a:pt x="73677" y="162180"/>
                </a:lnTo>
                <a:lnTo>
                  <a:pt x="72384" y="159190"/>
                </a:lnTo>
                <a:lnTo>
                  <a:pt x="71984" y="155966"/>
                </a:lnTo>
                <a:lnTo>
                  <a:pt x="72802" y="151939"/>
                </a:lnTo>
                <a:lnTo>
                  <a:pt x="75543" y="149758"/>
                </a:lnTo>
                <a:lnTo>
                  <a:pt x="78848" y="147914"/>
                </a:lnTo>
                <a:lnTo>
                  <a:pt x="82082" y="147519"/>
                </a:lnTo>
                <a:lnTo>
                  <a:pt x="85223" y="148562"/>
                </a:lnTo>
                <a:lnTo>
                  <a:pt x="123709" y="170627"/>
                </a:lnTo>
                <a:lnTo>
                  <a:pt x="123709" y="19160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bk object 56"/>
          <p:cNvSpPr/>
          <p:nvPr/>
        </p:nvSpPr>
        <p:spPr>
          <a:xfrm>
            <a:off x="8836727" y="1319229"/>
            <a:ext cx="246425" cy="24122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bk object 57"/>
          <p:cNvSpPr/>
          <p:nvPr/>
        </p:nvSpPr>
        <p:spPr>
          <a:xfrm>
            <a:off x="4445589" y="0"/>
            <a:ext cx="234713" cy="164492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bk object 58"/>
          <p:cNvSpPr/>
          <p:nvPr/>
        </p:nvSpPr>
        <p:spPr>
          <a:xfrm>
            <a:off x="7574240" y="636954"/>
            <a:ext cx="348615" cy="219075"/>
          </a:xfrm>
          <a:custGeom>
            <a:avLst/>
            <a:gdLst/>
            <a:ahLst/>
            <a:cxnLst/>
            <a:rect l="l" t="t" r="r" b="b"/>
            <a:pathLst>
              <a:path w="348615" h="219075">
                <a:moveTo>
                  <a:pt x="12741" y="307"/>
                </a:moveTo>
                <a:lnTo>
                  <a:pt x="8434" y="307"/>
                </a:lnTo>
                <a:lnTo>
                  <a:pt x="11324" y="0"/>
                </a:lnTo>
                <a:lnTo>
                  <a:pt x="12741" y="307"/>
                </a:lnTo>
                <a:close/>
              </a:path>
              <a:path w="348615" h="219075">
                <a:moveTo>
                  <a:pt x="139745" y="218905"/>
                </a:moveTo>
                <a:lnTo>
                  <a:pt x="1712" y="13909"/>
                </a:lnTo>
                <a:lnTo>
                  <a:pt x="0" y="8834"/>
                </a:lnTo>
                <a:lnTo>
                  <a:pt x="585" y="6138"/>
                </a:lnTo>
                <a:lnTo>
                  <a:pt x="2064" y="3635"/>
                </a:lnTo>
                <a:lnTo>
                  <a:pt x="3909" y="1680"/>
                </a:lnTo>
                <a:lnTo>
                  <a:pt x="6093" y="275"/>
                </a:lnTo>
                <a:lnTo>
                  <a:pt x="8434" y="307"/>
                </a:lnTo>
                <a:lnTo>
                  <a:pt x="12741" y="307"/>
                </a:lnTo>
                <a:lnTo>
                  <a:pt x="115640" y="22655"/>
                </a:lnTo>
                <a:lnTo>
                  <a:pt x="28982" y="22655"/>
                </a:lnTo>
                <a:lnTo>
                  <a:pt x="141186" y="197115"/>
                </a:lnTo>
                <a:lnTo>
                  <a:pt x="174842" y="197115"/>
                </a:lnTo>
                <a:lnTo>
                  <a:pt x="143383" y="217348"/>
                </a:lnTo>
                <a:lnTo>
                  <a:pt x="139745" y="218905"/>
                </a:lnTo>
                <a:close/>
              </a:path>
              <a:path w="348615" h="219075">
                <a:moveTo>
                  <a:pt x="61806" y="44836"/>
                </a:moveTo>
                <a:lnTo>
                  <a:pt x="58410" y="43163"/>
                </a:lnTo>
                <a:lnTo>
                  <a:pt x="56105" y="40774"/>
                </a:lnTo>
                <a:lnTo>
                  <a:pt x="54538" y="37143"/>
                </a:lnTo>
                <a:lnTo>
                  <a:pt x="54774" y="33903"/>
                </a:lnTo>
                <a:lnTo>
                  <a:pt x="55945" y="28510"/>
                </a:lnTo>
                <a:lnTo>
                  <a:pt x="28982" y="22655"/>
                </a:lnTo>
                <a:lnTo>
                  <a:pt x="115640" y="22655"/>
                </a:lnTo>
                <a:lnTo>
                  <a:pt x="158034" y="31862"/>
                </a:lnTo>
                <a:lnTo>
                  <a:pt x="73570" y="31862"/>
                </a:lnTo>
                <a:lnTo>
                  <a:pt x="72748" y="37798"/>
                </a:lnTo>
                <a:lnTo>
                  <a:pt x="71065" y="41200"/>
                </a:lnTo>
                <a:lnTo>
                  <a:pt x="68683" y="43514"/>
                </a:lnTo>
                <a:lnTo>
                  <a:pt x="65599" y="44715"/>
                </a:lnTo>
                <a:lnTo>
                  <a:pt x="61806" y="44836"/>
                </a:lnTo>
                <a:close/>
              </a:path>
              <a:path w="348615" h="219075">
                <a:moveTo>
                  <a:pt x="100990" y="52878"/>
                </a:moveTo>
                <a:lnTo>
                  <a:pt x="90492" y="44836"/>
                </a:lnTo>
                <a:lnTo>
                  <a:pt x="90719" y="41709"/>
                </a:lnTo>
                <a:lnTo>
                  <a:pt x="91890" y="36317"/>
                </a:lnTo>
                <a:lnTo>
                  <a:pt x="73570" y="31862"/>
                </a:lnTo>
                <a:lnTo>
                  <a:pt x="158034" y="31862"/>
                </a:lnTo>
                <a:lnTo>
                  <a:pt x="193979" y="39668"/>
                </a:lnTo>
                <a:lnTo>
                  <a:pt x="109514" y="39668"/>
                </a:lnTo>
                <a:lnTo>
                  <a:pt x="108343" y="45060"/>
                </a:lnTo>
                <a:lnTo>
                  <a:pt x="107010" y="49006"/>
                </a:lnTo>
                <a:lnTo>
                  <a:pt x="104628" y="51321"/>
                </a:lnTo>
                <a:lnTo>
                  <a:pt x="100990" y="52878"/>
                </a:lnTo>
                <a:close/>
              </a:path>
              <a:path w="348615" h="219075">
                <a:moveTo>
                  <a:pt x="136585" y="60141"/>
                </a:moveTo>
                <a:lnTo>
                  <a:pt x="126476" y="52098"/>
                </a:lnTo>
                <a:lnTo>
                  <a:pt x="126664" y="49515"/>
                </a:lnTo>
                <a:lnTo>
                  <a:pt x="127835" y="44123"/>
                </a:lnTo>
                <a:lnTo>
                  <a:pt x="109514" y="39668"/>
                </a:lnTo>
                <a:lnTo>
                  <a:pt x="193979" y="39668"/>
                </a:lnTo>
                <a:lnTo>
                  <a:pt x="229924" y="47474"/>
                </a:lnTo>
                <a:lnTo>
                  <a:pt x="145459" y="47474"/>
                </a:lnTo>
                <a:lnTo>
                  <a:pt x="143734" y="53223"/>
                </a:lnTo>
                <a:lnTo>
                  <a:pt x="142605" y="56269"/>
                </a:lnTo>
                <a:lnTo>
                  <a:pt x="140216" y="58573"/>
                </a:lnTo>
                <a:lnTo>
                  <a:pt x="136585" y="60141"/>
                </a:lnTo>
                <a:close/>
              </a:path>
              <a:path w="348615" h="219075">
                <a:moveTo>
                  <a:pt x="172530" y="67947"/>
                </a:moveTo>
                <a:lnTo>
                  <a:pt x="162369" y="56269"/>
                </a:lnTo>
                <a:lnTo>
                  <a:pt x="163429" y="51386"/>
                </a:lnTo>
                <a:lnTo>
                  <a:pt x="145459" y="47474"/>
                </a:lnTo>
                <a:lnTo>
                  <a:pt x="229924" y="47474"/>
                </a:lnTo>
                <a:lnTo>
                  <a:pt x="267507" y="55637"/>
                </a:lnTo>
                <a:lnTo>
                  <a:pt x="180850" y="55637"/>
                </a:lnTo>
                <a:lnTo>
                  <a:pt x="179679" y="61029"/>
                </a:lnTo>
                <a:lnTo>
                  <a:pt x="178549" y="64075"/>
                </a:lnTo>
                <a:lnTo>
                  <a:pt x="175617" y="66729"/>
                </a:lnTo>
                <a:lnTo>
                  <a:pt x="172530" y="67947"/>
                </a:lnTo>
                <a:close/>
              </a:path>
              <a:path w="348615" h="219075">
                <a:moveTo>
                  <a:pt x="204691" y="75867"/>
                </a:moveTo>
                <a:lnTo>
                  <a:pt x="201645" y="74738"/>
                </a:lnTo>
                <a:lnTo>
                  <a:pt x="198981" y="71812"/>
                </a:lnTo>
                <a:lnTo>
                  <a:pt x="197773" y="68718"/>
                </a:lnTo>
                <a:lnTo>
                  <a:pt x="197660" y="64934"/>
                </a:lnTo>
                <a:lnTo>
                  <a:pt x="199374" y="59192"/>
                </a:lnTo>
                <a:lnTo>
                  <a:pt x="180850" y="55637"/>
                </a:lnTo>
                <a:lnTo>
                  <a:pt x="267507" y="55637"/>
                </a:lnTo>
                <a:lnTo>
                  <a:pt x="303452" y="63443"/>
                </a:lnTo>
                <a:lnTo>
                  <a:pt x="216795" y="63443"/>
                </a:lnTo>
                <a:lnTo>
                  <a:pt x="215624" y="68836"/>
                </a:lnTo>
                <a:lnTo>
                  <a:pt x="214494" y="71881"/>
                </a:lnTo>
                <a:lnTo>
                  <a:pt x="211562" y="74536"/>
                </a:lnTo>
                <a:lnTo>
                  <a:pt x="208474" y="75753"/>
                </a:lnTo>
                <a:lnTo>
                  <a:pt x="204691" y="75867"/>
                </a:lnTo>
                <a:close/>
              </a:path>
              <a:path w="348615" h="219075">
                <a:moveTo>
                  <a:pt x="240635" y="83673"/>
                </a:moveTo>
                <a:lnTo>
                  <a:pt x="237233" y="81991"/>
                </a:lnTo>
                <a:lnTo>
                  <a:pt x="234925" y="79618"/>
                </a:lnTo>
                <a:lnTo>
                  <a:pt x="233763" y="76642"/>
                </a:lnTo>
                <a:lnTo>
                  <a:pt x="233674" y="72381"/>
                </a:lnTo>
                <a:lnTo>
                  <a:pt x="234775" y="67348"/>
                </a:lnTo>
                <a:lnTo>
                  <a:pt x="216795" y="63443"/>
                </a:lnTo>
                <a:lnTo>
                  <a:pt x="303452" y="63443"/>
                </a:lnTo>
                <a:lnTo>
                  <a:pt x="339397" y="71249"/>
                </a:lnTo>
                <a:lnTo>
                  <a:pt x="252739" y="71249"/>
                </a:lnTo>
                <a:lnTo>
                  <a:pt x="251568" y="76642"/>
                </a:lnTo>
                <a:lnTo>
                  <a:pt x="249896" y="80038"/>
                </a:lnTo>
                <a:lnTo>
                  <a:pt x="247506" y="82342"/>
                </a:lnTo>
                <a:lnTo>
                  <a:pt x="244419" y="83560"/>
                </a:lnTo>
                <a:lnTo>
                  <a:pt x="240635" y="83673"/>
                </a:lnTo>
                <a:close/>
              </a:path>
              <a:path w="348615" h="219075">
                <a:moveTo>
                  <a:pt x="149110" y="175781"/>
                </a:moveTo>
                <a:lnTo>
                  <a:pt x="145871" y="175545"/>
                </a:lnTo>
                <a:lnTo>
                  <a:pt x="142469" y="173862"/>
                </a:lnTo>
                <a:lnTo>
                  <a:pt x="140171" y="171484"/>
                </a:lnTo>
                <a:lnTo>
                  <a:pt x="79672" y="77418"/>
                </a:lnTo>
                <a:lnTo>
                  <a:pt x="79702" y="75753"/>
                </a:lnTo>
                <a:lnTo>
                  <a:pt x="87789" y="66007"/>
                </a:lnTo>
                <a:lnTo>
                  <a:pt x="91039" y="66237"/>
                </a:lnTo>
                <a:lnTo>
                  <a:pt x="192852" y="88348"/>
                </a:lnTo>
                <a:lnTo>
                  <a:pt x="108348" y="88348"/>
                </a:lnTo>
                <a:lnTo>
                  <a:pt x="150555" y="153975"/>
                </a:lnTo>
                <a:lnTo>
                  <a:pt x="184210" y="153975"/>
                </a:lnTo>
                <a:lnTo>
                  <a:pt x="152741" y="174214"/>
                </a:lnTo>
                <a:lnTo>
                  <a:pt x="149110" y="175781"/>
                </a:lnTo>
                <a:close/>
              </a:path>
              <a:path w="348615" h="219075">
                <a:moveTo>
                  <a:pt x="276580" y="91480"/>
                </a:moveTo>
                <a:lnTo>
                  <a:pt x="273178" y="89797"/>
                </a:lnTo>
                <a:lnTo>
                  <a:pt x="270870" y="87425"/>
                </a:lnTo>
                <a:lnTo>
                  <a:pt x="269708" y="84448"/>
                </a:lnTo>
                <a:lnTo>
                  <a:pt x="269651" y="80038"/>
                </a:lnTo>
                <a:lnTo>
                  <a:pt x="270714" y="75144"/>
                </a:lnTo>
                <a:lnTo>
                  <a:pt x="252739" y="71249"/>
                </a:lnTo>
                <a:lnTo>
                  <a:pt x="339397" y="71249"/>
                </a:lnTo>
                <a:lnTo>
                  <a:pt x="341111" y="71622"/>
                </a:lnTo>
                <a:lnTo>
                  <a:pt x="348059" y="79056"/>
                </a:lnTo>
                <a:lnTo>
                  <a:pt x="288684" y="79056"/>
                </a:lnTo>
                <a:lnTo>
                  <a:pt x="287513" y="84448"/>
                </a:lnTo>
                <a:lnTo>
                  <a:pt x="285840" y="87844"/>
                </a:lnTo>
                <a:lnTo>
                  <a:pt x="283451" y="90149"/>
                </a:lnTo>
                <a:lnTo>
                  <a:pt x="280364" y="91366"/>
                </a:lnTo>
                <a:lnTo>
                  <a:pt x="276580" y="91480"/>
                </a:lnTo>
                <a:close/>
              </a:path>
              <a:path w="348615" h="219075">
                <a:moveTo>
                  <a:pt x="174842" y="197115"/>
                </a:moveTo>
                <a:lnTo>
                  <a:pt x="141186" y="197115"/>
                </a:lnTo>
                <a:lnTo>
                  <a:pt x="315646" y="84911"/>
                </a:lnTo>
                <a:lnTo>
                  <a:pt x="288684" y="79056"/>
                </a:lnTo>
                <a:lnTo>
                  <a:pt x="348059" y="79056"/>
                </a:lnTo>
                <a:lnTo>
                  <a:pt x="348217" y="80537"/>
                </a:lnTo>
                <a:lnTo>
                  <a:pt x="348189" y="82342"/>
                </a:lnTo>
                <a:lnTo>
                  <a:pt x="347757" y="84331"/>
                </a:lnTo>
                <a:lnTo>
                  <a:pt x="344088" y="88265"/>
                </a:lnTo>
                <a:lnTo>
                  <a:pt x="174842" y="197115"/>
                </a:lnTo>
                <a:close/>
              </a:path>
              <a:path w="348615" h="219075">
                <a:moveTo>
                  <a:pt x="184210" y="153975"/>
                </a:moveTo>
                <a:lnTo>
                  <a:pt x="150555" y="153975"/>
                </a:lnTo>
                <a:lnTo>
                  <a:pt x="216181" y="111767"/>
                </a:lnTo>
                <a:lnTo>
                  <a:pt x="108348" y="88348"/>
                </a:lnTo>
                <a:lnTo>
                  <a:pt x="192852" y="88348"/>
                </a:lnTo>
                <a:lnTo>
                  <a:pt x="243799" y="99413"/>
                </a:lnTo>
                <a:lnTo>
                  <a:pt x="245754" y="101258"/>
                </a:lnTo>
                <a:lnTo>
                  <a:pt x="247160" y="103442"/>
                </a:lnTo>
                <a:lnTo>
                  <a:pt x="248021" y="105977"/>
                </a:lnTo>
                <a:lnTo>
                  <a:pt x="248335" y="108877"/>
                </a:lnTo>
                <a:lnTo>
                  <a:pt x="247749" y="111573"/>
                </a:lnTo>
                <a:lnTo>
                  <a:pt x="244079" y="115470"/>
                </a:lnTo>
                <a:lnTo>
                  <a:pt x="184210" y="15397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bk object 59"/>
          <p:cNvSpPr/>
          <p:nvPr/>
        </p:nvSpPr>
        <p:spPr>
          <a:xfrm>
            <a:off x="7043776" y="0"/>
            <a:ext cx="334010" cy="234950"/>
          </a:xfrm>
          <a:custGeom>
            <a:avLst/>
            <a:gdLst/>
            <a:ahLst/>
            <a:cxnLst/>
            <a:rect l="l" t="t" r="r" b="b"/>
            <a:pathLst>
              <a:path w="334009" h="234950">
                <a:moveTo>
                  <a:pt x="107033" y="234921"/>
                </a:moveTo>
                <a:lnTo>
                  <a:pt x="1012" y="12472"/>
                </a:lnTo>
                <a:lnTo>
                  <a:pt x="0" y="8601"/>
                </a:lnTo>
                <a:lnTo>
                  <a:pt x="719" y="5434"/>
                </a:lnTo>
                <a:lnTo>
                  <a:pt x="2881" y="2328"/>
                </a:lnTo>
                <a:lnTo>
                  <a:pt x="5588" y="408"/>
                </a:lnTo>
                <a:lnTo>
                  <a:pt x="6500" y="0"/>
                </a:lnTo>
                <a:lnTo>
                  <a:pt x="51040" y="0"/>
                </a:lnTo>
                <a:lnTo>
                  <a:pt x="21328" y="13304"/>
                </a:lnTo>
                <a:lnTo>
                  <a:pt x="85893" y="157491"/>
                </a:lnTo>
                <a:lnTo>
                  <a:pt x="130433" y="157491"/>
                </a:lnTo>
                <a:lnTo>
                  <a:pt x="93332" y="174104"/>
                </a:lnTo>
                <a:lnTo>
                  <a:pt x="111399" y="214451"/>
                </a:lnTo>
                <a:lnTo>
                  <a:pt x="154357" y="214451"/>
                </a:lnTo>
                <a:lnTo>
                  <a:pt x="110273" y="234191"/>
                </a:lnTo>
                <a:lnTo>
                  <a:pt x="107033" y="234921"/>
                </a:lnTo>
                <a:close/>
              </a:path>
              <a:path w="334009" h="234950">
                <a:moveTo>
                  <a:pt x="94031" y="69074"/>
                </a:moveTo>
                <a:lnTo>
                  <a:pt x="69193" y="40045"/>
                </a:lnTo>
                <a:lnTo>
                  <a:pt x="72346" y="31776"/>
                </a:lnTo>
                <a:lnTo>
                  <a:pt x="75123" y="28388"/>
                </a:lnTo>
                <a:lnTo>
                  <a:pt x="78463" y="24762"/>
                </a:lnTo>
                <a:lnTo>
                  <a:pt x="82945" y="22034"/>
                </a:lnTo>
                <a:lnTo>
                  <a:pt x="83136" y="17687"/>
                </a:lnTo>
                <a:lnTo>
                  <a:pt x="144874" y="0"/>
                </a:lnTo>
                <a:lnTo>
                  <a:pt x="146392" y="1465"/>
                </a:lnTo>
                <a:lnTo>
                  <a:pt x="148474" y="5179"/>
                </a:lnTo>
                <a:lnTo>
                  <a:pt x="117424" y="5179"/>
                </a:lnTo>
                <a:lnTo>
                  <a:pt x="110960" y="6644"/>
                </a:lnTo>
                <a:lnTo>
                  <a:pt x="100760" y="20469"/>
                </a:lnTo>
                <a:lnTo>
                  <a:pt x="100822" y="22034"/>
                </a:lnTo>
                <a:lnTo>
                  <a:pt x="100949" y="24249"/>
                </a:lnTo>
                <a:lnTo>
                  <a:pt x="101371" y="26607"/>
                </a:lnTo>
                <a:lnTo>
                  <a:pt x="102076" y="28181"/>
                </a:lnTo>
                <a:lnTo>
                  <a:pt x="102137" y="28571"/>
                </a:lnTo>
                <a:lnTo>
                  <a:pt x="93614" y="37922"/>
                </a:lnTo>
                <a:lnTo>
                  <a:pt x="90980" y="38394"/>
                </a:lnTo>
                <a:lnTo>
                  <a:pt x="88874" y="40045"/>
                </a:lnTo>
                <a:lnTo>
                  <a:pt x="87626" y="42033"/>
                </a:lnTo>
                <a:lnTo>
                  <a:pt x="87228" y="44335"/>
                </a:lnTo>
                <a:lnTo>
                  <a:pt x="87704" y="46980"/>
                </a:lnTo>
                <a:lnTo>
                  <a:pt x="89355" y="49087"/>
                </a:lnTo>
                <a:lnTo>
                  <a:pt x="91343" y="50334"/>
                </a:lnTo>
                <a:lnTo>
                  <a:pt x="93656" y="50727"/>
                </a:lnTo>
                <a:lnTo>
                  <a:pt x="138252" y="50727"/>
                </a:lnTo>
                <a:lnTo>
                  <a:pt x="132216" y="54113"/>
                </a:lnTo>
                <a:lnTo>
                  <a:pt x="103730" y="66869"/>
                </a:lnTo>
                <a:lnTo>
                  <a:pt x="98715" y="68406"/>
                </a:lnTo>
                <a:lnTo>
                  <a:pt x="94031" y="69074"/>
                </a:lnTo>
                <a:close/>
              </a:path>
              <a:path w="334009" h="234950">
                <a:moveTo>
                  <a:pt x="307103" y="67684"/>
                </a:moveTo>
                <a:lnTo>
                  <a:pt x="286451" y="67684"/>
                </a:lnTo>
                <a:lnTo>
                  <a:pt x="287041" y="67420"/>
                </a:lnTo>
                <a:lnTo>
                  <a:pt x="256851" y="0"/>
                </a:lnTo>
                <a:lnTo>
                  <a:pt x="276795" y="0"/>
                </a:lnTo>
                <a:lnTo>
                  <a:pt x="307103" y="67684"/>
                </a:lnTo>
                <a:close/>
              </a:path>
              <a:path w="334009" h="234950">
                <a:moveTo>
                  <a:pt x="138252" y="50727"/>
                </a:moveTo>
                <a:lnTo>
                  <a:pt x="93656" y="50727"/>
                </a:lnTo>
                <a:lnTo>
                  <a:pt x="96291" y="50256"/>
                </a:lnTo>
                <a:lnTo>
                  <a:pt x="127737" y="36175"/>
                </a:lnTo>
                <a:lnTo>
                  <a:pt x="134719" y="21408"/>
                </a:lnTo>
                <a:lnTo>
                  <a:pt x="134298" y="18996"/>
                </a:lnTo>
                <a:lnTo>
                  <a:pt x="117424" y="5179"/>
                </a:lnTo>
                <a:lnTo>
                  <a:pt x="148474" y="5179"/>
                </a:lnTo>
                <a:lnTo>
                  <a:pt x="149906" y="7733"/>
                </a:lnTo>
                <a:lnTo>
                  <a:pt x="152190" y="14383"/>
                </a:lnTo>
                <a:lnTo>
                  <a:pt x="152270" y="15377"/>
                </a:lnTo>
                <a:lnTo>
                  <a:pt x="152470" y="20469"/>
                </a:lnTo>
                <a:lnTo>
                  <a:pt x="152467" y="22034"/>
                </a:lnTo>
                <a:lnTo>
                  <a:pt x="138472" y="50603"/>
                </a:lnTo>
                <a:lnTo>
                  <a:pt x="138252" y="50727"/>
                </a:lnTo>
                <a:close/>
              </a:path>
              <a:path w="334009" h="234950">
                <a:moveTo>
                  <a:pt x="197293" y="85214"/>
                </a:moveTo>
                <a:lnTo>
                  <a:pt x="178897" y="85214"/>
                </a:lnTo>
                <a:lnTo>
                  <a:pt x="184142" y="36918"/>
                </a:lnTo>
                <a:lnTo>
                  <a:pt x="184267" y="36175"/>
                </a:lnTo>
                <a:lnTo>
                  <a:pt x="185616" y="30202"/>
                </a:lnTo>
                <a:lnTo>
                  <a:pt x="187188" y="27360"/>
                </a:lnTo>
                <a:lnTo>
                  <a:pt x="189362" y="24249"/>
                </a:lnTo>
                <a:lnTo>
                  <a:pt x="190935" y="21408"/>
                </a:lnTo>
                <a:lnTo>
                  <a:pt x="193678" y="19463"/>
                </a:lnTo>
                <a:lnTo>
                  <a:pt x="196938" y="17303"/>
                </a:lnTo>
                <a:lnTo>
                  <a:pt x="199630" y="15377"/>
                </a:lnTo>
                <a:lnTo>
                  <a:pt x="203460" y="14383"/>
                </a:lnTo>
                <a:lnTo>
                  <a:pt x="206694" y="13643"/>
                </a:lnTo>
                <a:lnTo>
                  <a:pt x="213686" y="13357"/>
                </a:lnTo>
                <a:lnTo>
                  <a:pt x="217454" y="13807"/>
                </a:lnTo>
                <a:lnTo>
                  <a:pt x="220886" y="15116"/>
                </a:lnTo>
                <a:lnTo>
                  <a:pt x="227137" y="19487"/>
                </a:lnTo>
                <a:lnTo>
                  <a:pt x="241701" y="31322"/>
                </a:lnTo>
                <a:lnTo>
                  <a:pt x="211753" y="31322"/>
                </a:lnTo>
                <a:lnTo>
                  <a:pt x="209708" y="31529"/>
                </a:lnTo>
                <a:lnTo>
                  <a:pt x="205557" y="33388"/>
                </a:lnTo>
                <a:lnTo>
                  <a:pt x="204041" y="34775"/>
                </a:lnTo>
                <a:lnTo>
                  <a:pt x="202794" y="36763"/>
                </a:lnTo>
                <a:lnTo>
                  <a:pt x="202142" y="38471"/>
                </a:lnTo>
                <a:lnTo>
                  <a:pt x="197293" y="85214"/>
                </a:lnTo>
                <a:close/>
              </a:path>
              <a:path w="334009" h="234950">
                <a:moveTo>
                  <a:pt x="163670" y="142608"/>
                </a:moveTo>
                <a:lnTo>
                  <a:pt x="119130" y="142608"/>
                </a:lnTo>
                <a:lnTo>
                  <a:pt x="268057" y="75920"/>
                </a:lnTo>
                <a:lnTo>
                  <a:pt x="215463" y="33227"/>
                </a:lnTo>
                <a:lnTo>
                  <a:pt x="213476" y="31979"/>
                </a:lnTo>
                <a:lnTo>
                  <a:pt x="211753" y="31322"/>
                </a:lnTo>
                <a:lnTo>
                  <a:pt x="241701" y="31322"/>
                </a:lnTo>
                <a:lnTo>
                  <a:pt x="286451" y="67684"/>
                </a:lnTo>
                <a:lnTo>
                  <a:pt x="307103" y="67684"/>
                </a:lnTo>
                <a:lnTo>
                  <a:pt x="314424" y="84033"/>
                </a:lnTo>
                <a:lnTo>
                  <a:pt x="294480" y="84033"/>
                </a:lnTo>
                <a:lnTo>
                  <a:pt x="163670" y="142608"/>
                </a:lnTo>
                <a:close/>
              </a:path>
              <a:path w="334009" h="234950">
                <a:moveTo>
                  <a:pt x="130433" y="157491"/>
                </a:moveTo>
                <a:lnTo>
                  <a:pt x="85893" y="157491"/>
                </a:lnTo>
                <a:lnTo>
                  <a:pt x="100737" y="150844"/>
                </a:lnTo>
                <a:lnTo>
                  <a:pt x="101336" y="136681"/>
                </a:lnTo>
                <a:lnTo>
                  <a:pt x="110482" y="99459"/>
                </a:lnTo>
                <a:lnTo>
                  <a:pt x="148055" y="78359"/>
                </a:lnTo>
                <a:lnTo>
                  <a:pt x="155317" y="78674"/>
                </a:lnTo>
                <a:lnTo>
                  <a:pt x="167997" y="81546"/>
                </a:lnTo>
                <a:lnTo>
                  <a:pt x="178897" y="85214"/>
                </a:lnTo>
                <a:lnTo>
                  <a:pt x="197293" y="85214"/>
                </a:lnTo>
                <a:lnTo>
                  <a:pt x="196135" y="96381"/>
                </a:lnTo>
                <a:lnTo>
                  <a:pt x="147576" y="96381"/>
                </a:lnTo>
                <a:lnTo>
                  <a:pt x="141174" y="96402"/>
                </a:lnTo>
                <a:lnTo>
                  <a:pt x="120867" y="129006"/>
                </a:lnTo>
                <a:lnTo>
                  <a:pt x="119130" y="142608"/>
                </a:lnTo>
                <a:lnTo>
                  <a:pt x="163670" y="142608"/>
                </a:lnTo>
                <a:lnTo>
                  <a:pt x="130433" y="157491"/>
                </a:lnTo>
                <a:close/>
              </a:path>
              <a:path w="334009" h="234950">
                <a:moveTo>
                  <a:pt x="154357" y="214451"/>
                </a:moveTo>
                <a:lnTo>
                  <a:pt x="111399" y="214451"/>
                </a:lnTo>
                <a:lnTo>
                  <a:pt x="312547" y="124380"/>
                </a:lnTo>
                <a:lnTo>
                  <a:pt x="294480" y="84033"/>
                </a:lnTo>
                <a:lnTo>
                  <a:pt x="314424" y="84033"/>
                </a:lnTo>
                <a:lnTo>
                  <a:pt x="332877" y="125242"/>
                </a:lnTo>
                <a:lnTo>
                  <a:pt x="333617" y="128477"/>
                </a:lnTo>
                <a:lnTo>
                  <a:pt x="332899" y="131645"/>
                </a:lnTo>
                <a:lnTo>
                  <a:pt x="331325" y="134486"/>
                </a:lnTo>
                <a:lnTo>
                  <a:pt x="328034" y="136681"/>
                </a:lnTo>
                <a:lnTo>
                  <a:pt x="154357" y="214451"/>
                </a:lnTo>
                <a:close/>
              </a:path>
              <a:path w="334009" h="234950">
                <a:moveTo>
                  <a:pt x="185768" y="108493"/>
                </a:moveTo>
                <a:lnTo>
                  <a:pt x="183455" y="108100"/>
                </a:lnTo>
                <a:lnTo>
                  <a:pt x="181731" y="107443"/>
                </a:lnTo>
                <a:lnTo>
                  <a:pt x="173205" y="102724"/>
                </a:lnTo>
                <a:lnTo>
                  <a:pt x="167782" y="100157"/>
                </a:lnTo>
                <a:lnTo>
                  <a:pt x="161183" y="98129"/>
                </a:lnTo>
                <a:lnTo>
                  <a:pt x="154247" y="96960"/>
                </a:lnTo>
                <a:lnTo>
                  <a:pt x="147576" y="96381"/>
                </a:lnTo>
                <a:lnTo>
                  <a:pt x="196135" y="96381"/>
                </a:lnTo>
                <a:lnTo>
                  <a:pt x="187813" y="108286"/>
                </a:lnTo>
                <a:lnTo>
                  <a:pt x="185768" y="10849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bk object 60"/>
          <p:cNvSpPr/>
          <p:nvPr/>
        </p:nvSpPr>
        <p:spPr>
          <a:xfrm>
            <a:off x="6026309" y="131393"/>
            <a:ext cx="282575" cy="234950"/>
          </a:xfrm>
          <a:custGeom>
            <a:avLst/>
            <a:gdLst/>
            <a:ahLst/>
            <a:cxnLst/>
            <a:rect l="l" t="t" r="r" b="b"/>
            <a:pathLst>
              <a:path w="282575" h="234950">
                <a:moveTo>
                  <a:pt x="209072" y="234727"/>
                </a:moveTo>
                <a:lnTo>
                  <a:pt x="17459" y="151988"/>
                </a:lnTo>
                <a:lnTo>
                  <a:pt x="0" y="123682"/>
                </a:lnTo>
                <a:lnTo>
                  <a:pt x="551" y="118091"/>
                </a:lnTo>
                <a:lnTo>
                  <a:pt x="44771" y="17502"/>
                </a:lnTo>
                <a:lnTo>
                  <a:pt x="72525" y="0"/>
                </a:lnTo>
                <a:lnTo>
                  <a:pt x="78664" y="605"/>
                </a:lnTo>
                <a:lnTo>
                  <a:pt x="84276" y="2391"/>
                </a:lnTo>
                <a:lnTo>
                  <a:pt x="119532" y="18138"/>
                </a:lnTo>
                <a:lnTo>
                  <a:pt x="70112" y="18138"/>
                </a:lnTo>
                <a:lnTo>
                  <a:pt x="68136" y="19392"/>
                </a:lnTo>
                <a:lnTo>
                  <a:pt x="65823" y="19787"/>
                </a:lnTo>
                <a:lnTo>
                  <a:pt x="64437" y="21305"/>
                </a:lnTo>
                <a:lnTo>
                  <a:pt x="62778" y="23408"/>
                </a:lnTo>
                <a:lnTo>
                  <a:pt x="61392" y="24925"/>
                </a:lnTo>
                <a:lnTo>
                  <a:pt x="56618" y="35612"/>
                </a:lnTo>
                <a:lnTo>
                  <a:pt x="93831" y="52233"/>
                </a:lnTo>
                <a:lnTo>
                  <a:pt x="49195" y="52233"/>
                </a:lnTo>
                <a:lnTo>
                  <a:pt x="18969" y="119907"/>
                </a:lnTo>
                <a:lnTo>
                  <a:pt x="18780" y="121789"/>
                </a:lnTo>
                <a:lnTo>
                  <a:pt x="18337" y="124409"/>
                </a:lnTo>
                <a:lnTo>
                  <a:pt x="18100" y="126636"/>
                </a:lnTo>
                <a:lnTo>
                  <a:pt x="19734" y="130931"/>
                </a:lnTo>
                <a:lnTo>
                  <a:pt x="21251" y="132317"/>
                </a:lnTo>
                <a:lnTo>
                  <a:pt x="23365" y="133982"/>
                </a:lnTo>
                <a:lnTo>
                  <a:pt x="24882" y="135368"/>
                </a:lnTo>
                <a:lnTo>
                  <a:pt x="204749" y="215704"/>
                </a:lnTo>
                <a:lnTo>
                  <a:pt x="207431" y="216178"/>
                </a:lnTo>
                <a:lnTo>
                  <a:pt x="211479" y="216573"/>
                </a:lnTo>
                <a:lnTo>
                  <a:pt x="237116" y="216573"/>
                </a:lnTo>
                <a:lnTo>
                  <a:pt x="236830" y="217214"/>
                </a:lnTo>
                <a:lnTo>
                  <a:pt x="233854" y="222294"/>
                </a:lnTo>
                <a:lnTo>
                  <a:pt x="230276" y="227106"/>
                </a:lnTo>
                <a:lnTo>
                  <a:pt x="220633" y="232760"/>
                </a:lnTo>
                <a:lnTo>
                  <a:pt x="214879" y="234463"/>
                </a:lnTo>
                <a:lnTo>
                  <a:pt x="209072" y="234727"/>
                </a:lnTo>
                <a:close/>
              </a:path>
              <a:path w="282575" h="234950">
                <a:moveTo>
                  <a:pt x="277796" y="125496"/>
                </a:moveTo>
                <a:lnTo>
                  <a:pt x="257860" y="125496"/>
                </a:lnTo>
                <a:lnTo>
                  <a:pt x="263429" y="113027"/>
                </a:lnTo>
                <a:lnTo>
                  <a:pt x="263887" y="110388"/>
                </a:lnTo>
                <a:lnTo>
                  <a:pt x="76852" y="19012"/>
                </a:lnTo>
                <a:lnTo>
                  <a:pt x="74803" y="18817"/>
                </a:lnTo>
                <a:lnTo>
                  <a:pt x="72157" y="18343"/>
                </a:lnTo>
                <a:lnTo>
                  <a:pt x="70112" y="18138"/>
                </a:lnTo>
                <a:lnTo>
                  <a:pt x="119532" y="18138"/>
                </a:lnTo>
                <a:lnTo>
                  <a:pt x="264143" y="82727"/>
                </a:lnTo>
                <a:lnTo>
                  <a:pt x="282246" y="110750"/>
                </a:lnTo>
                <a:lnTo>
                  <a:pt x="281050" y="116625"/>
                </a:lnTo>
                <a:lnTo>
                  <a:pt x="279254" y="122232"/>
                </a:lnTo>
                <a:lnTo>
                  <a:pt x="277796" y="125496"/>
                </a:lnTo>
                <a:close/>
              </a:path>
              <a:path w="282575" h="234950">
                <a:moveTo>
                  <a:pt x="237116" y="216573"/>
                </a:moveTo>
                <a:lnTo>
                  <a:pt x="211479" y="216573"/>
                </a:lnTo>
                <a:lnTo>
                  <a:pt x="213799" y="216173"/>
                </a:lnTo>
                <a:lnTo>
                  <a:pt x="217754" y="213675"/>
                </a:lnTo>
                <a:lnTo>
                  <a:pt x="219414" y="211572"/>
                </a:lnTo>
                <a:lnTo>
                  <a:pt x="250436" y="142116"/>
                </a:lnTo>
                <a:lnTo>
                  <a:pt x="49195" y="52233"/>
                </a:lnTo>
                <a:lnTo>
                  <a:pt x="93831" y="52233"/>
                </a:lnTo>
                <a:lnTo>
                  <a:pt x="257860" y="125496"/>
                </a:lnTo>
                <a:lnTo>
                  <a:pt x="277796" y="125496"/>
                </a:lnTo>
                <a:lnTo>
                  <a:pt x="237116" y="216573"/>
                </a:lnTo>
                <a:close/>
              </a:path>
              <a:path w="282575" h="234950">
                <a:moveTo>
                  <a:pt x="135869" y="124409"/>
                </a:moveTo>
                <a:lnTo>
                  <a:pt x="56649" y="89747"/>
                </a:lnTo>
                <a:lnTo>
                  <a:pt x="51321" y="80957"/>
                </a:lnTo>
                <a:lnTo>
                  <a:pt x="52048" y="77717"/>
                </a:lnTo>
                <a:lnTo>
                  <a:pt x="53976" y="75013"/>
                </a:lnTo>
                <a:lnTo>
                  <a:pt x="57080" y="72847"/>
                </a:lnTo>
                <a:lnTo>
                  <a:pt x="60837" y="72389"/>
                </a:lnTo>
                <a:lnTo>
                  <a:pt x="64073" y="73126"/>
                </a:lnTo>
                <a:lnTo>
                  <a:pt x="140052" y="107062"/>
                </a:lnTo>
                <a:lnTo>
                  <a:pt x="142761" y="108979"/>
                </a:lnTo>
                <a:lnTo>
                  <a:pt x="144937" y="112088"/>
                </a:lnTo>
                <a:lnTo>
                  <a:pt x="145396" y="115845"/>
                </a:lnTo>
                <a:lnTo>
                  <a:pt x="144658" y="119081"/>
                </a:lnTo>
                <a:lnTo>
                  <a:pt x="142741" y="121789"/>
                </a:lnTo>
                <a:lnTo>
                  <a:pt x="139637" y="123955"/>
                </a:lnTo>
                <a:lnTo>
                  <a:pt x="135869" y="124409"/>
                </a:lnTo>
                <a:close/>
              </a:path>
              <a:path w="282575" h="234950">
                <a:moveTo>
                  <a:pt x="76239" y="131960"/>
                </a:moveTo>
                <a:lnTo>
                  <a:pt x="41216" y="116317"/>
                </a:lnTo>
                <a:lnTo>
                  <a:pt x="38701" y="108979"/>
                </a:lnTo>
                <a:lnTo>
                  <a:pt x="39319" y="106216"/>
                </a:lnTo>
                <a:lnTo>
                  <a:pt x="41511" y="102922"/>
                </a:lnTo>
                <a:lnTo>
                  <a:pt x="44356" y="101335"/>
                </a:lnTo>
                <a:lnTo>
                  <a:pt x="48113" y="100877"/>
                </a:lnTo>
                <a:lnTo>
                  <a:pt x="51349" y="101614"/>
                </a:lnTo>
                <a:lnTo>
                  <a:pt x="79837" y="114338"/>
                </a:lnTo>
                <a:lnTo>
                  <a:pt x="83136" y="116519"/>
                </a:lnTo>
                <a:lnTo>
                  <a:pt x="84722" y="119365"/>
                </a:lnTo>
                <a:lnTo>
                  <a:pt x="85439" y="122542"/>
                </a:lnTo>
                <a:lnTo>
                  <a:pt x="84438" y="126368"/>
                </a:lnTo>
                <a:lnTo>
                  <a:pt x="82525" y="129066"/>
                </a:lnTo>
                <a:lnTo>
                  <a:pt x="79417" y="131243"/>
                </a:lnTo>
                <a:lnTo>
                  <a:pt x="76239" y="131960"/>
                </a:lnTo>
                <a:close/>
              </a:path>
              <a:path w="282575" h="234950">
                <a:moveTo>
                  <a:pt x="221355" y="162591"/>
                </a:moveTo>
                <a:lnTo>
                  <a:pt x="186332" y="146948"/>
                </a:lnTo>
                <a:lnTo>
                  <a:pt x="184287" y="140346"/>
                </a:lnTo>
                <a:lnTo>
                  <a:pt x="185025" y="137110"/>
                </a:lnTo>
                <a:lnTo>
                  <a:pt x="186942" y="134402"/>
                </a:lnTo>
                <a:lnTo>
                  <a:pt x="190046" y="132236"/>
                </a:lnTo>
                <a:lnTo>
                  <a:pt x="193224" y="131518"/>
                </a:lnTo>
                <a:lnTo>
                  <a:pt x="197050" y="132519"/>
                </a:lnTo>
                <a:lnTo>
                  <a:pt x="224948" y="144980"/>
                </a:lnTo>
                <a:lnTo>
                  <a:pt x="228247" y="147161"/>
                </a:lnTo>
                <a:lnTo>
                  <a:pt x="229822" y="150001"/>
                </a:lnTo>
                <a:lnTo>
                  <a:pt x="230280" y="153759"/>
                </a:lnTo>
                <a:lnTo>
                  <a:pt x="229543" y="156994"/>
                </a:lnTo>
                <a:lnTo>
                  <a:pt x="227626" y="159703"/>
                </a:lnTo>
                <a:lnTo>
                  <a:pt x="224522" y="161869"/>
                </a:lnTo>
                <a:lnTo>
                  <a:pt x="221355" y="16259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bk object 61"/>
          <p:cNvSpPr/>
          <p:nvPr/>
        </p:nvSpPr>
        <p:spPr>
          <a:xfrm>
            <a:off x="8234853" y="670546"/>
            <a:ext cx="301625" cy="260985"/>
          </a:xfrm>
          <a:custGeom>
            <a:avLst/>
            <a:gdLst/>
            <a:ahLst/>
            <a:cxnLst/>
            <a:rect l="l" t="t" r="r" b="b"/>
            <a:pathLst>
              <a:path w="301625" h="260984">
                <a:moveTo>
                  <a:pt x="71340" y="260528"/>
                </a:moveTo>
                <a:lnTo>
                  <a:pt x="66750" y="259547"/>
                </a:lnTo>
                <a:lnTo>
                  <a:pt x="63977" y="257856"/>
                </a:lnTo>
                <a:lnTo>
                  <a:pt x="62173" y="255071"/>
                </a:lnTo>
                <a:lnTo>
                  <a:pt x="61330" y="251207"/>
                </a:lnTo>
                <a:lnTo>
                  <a:pt x="62181" y="248073"/>
                </a:lnTo>
                <a:lnTo>
                  <a:pt x="70177" y="229495"/>
                </a:lnTo>
                <a:lnTo>
                  <a:pt x="51599" y="221500"/>
                </a:lnTo>
                <a:lnTo>
                  <a:pt x="48583" y="219197"/>
                </a:lnTo>
                <a:lnTo>
                  <a:pt x="46782" y="216423"/>
                </a:lnTo>
                <a:lnTo>
                  <a:pt x="46178" y="213160"/>
                </a:lnTo>
                <a:lnTo>
                  <a:pt x="46787" y="209414"/>
                </a:lnTo>
                <a:lnTo>
                  <a:pt x="54782" y="190837"/>
                </a:lnTo>
                <a:lnTo>
                  <a:pt x="36205" y="182841"/>
                </a:lnTo>
                <a:lnTo>
                  <a:pt x="33192" y="180549"/>
                </a:lnTo>
                <a:lnTo>
                  <a:pt x="31388" y="177764"/>
                </a:lnTo>
                <a:lnTo>
                  <a:pt x="30784" y="174501"/>
                </a:lnTo>
                <a:lnTo>
                  <a:pt x="31396" y="170766"/>
                </a:lnTo>
                <a:lnTo>
                  <a:pt x="39392" y="152189"/>
                </a:lnTo>
                <a:lnTo>
                  <a:pt x="20810" y="144182"/>
                </a:lnTo>
                <a:lnTo>
                  <a:pt x="17798" y="141890"/>
                </a:lnTo>
                <a:lnTo>
                  <a:pt x="15993" y="139105"/>
                </a:lnTo>
                <a:lnTo>
                  <a:pt x="15394" y="135853"/>
                </a:lnTo>
                <a:lnTo>
                  <a:pt x="16002" y="132107"/>
                </a:lnTo>
                <a:lnTo>
                  <a:pt x="23998" y="113530"/>
                </a:lnTo>
                <a:lnTo>
                  <a:pt x="5420" y="105534"/>
                </a:lnTo>
                <a:lnTo>
                  <a:pt x="3487" y="104204"/>
                </a:lnTo>
                <a:lnTo>
                  <a:pt x="359" y="99846"/>
                </a:lnTo>
                <a:lnTo>
                  <a:pt x="0" y="97194"/>
                </a:lnTo>
                <a:lnTo>
                  <a:pt x="2180" y="92126"/>
                </a:lnTo>
                <a:lnTo>
                  <a:pt x="3510" y="90193"/>
                </a:lnTo>
                <a:lnTo>
                  <a:pt x="5684" y="88631"/>
                </a:lnTo>
                <a:lnTo>
                  <a:pt x="227353" y="360"/>
                </a:lnTo>
                <a:lnTo>
                  <a:pt x="230005" y="0"/>
                </a:lnTo>
                <a:lnTo>
                  <a:pt x="232911" y="246"/>
                </a:lnTo>
                <a:lnTo>
                  <a:pt x="240254" y="9920"/>
                </a:lnTo>
                <a:lnTo>
                  <a:pt x="233674" y="25210"/>
                </a:lnTo>
                <a:lnTo>
                  <a:pt x="214152" y="25210"/>
                </a:lnTo>
                <a:lnTo>
                  <a:pt x="32954" y="97365"/>
                </a:lnTo>
                <a:lnTo>
                  <a:pt x="39716" y="100276"/>
                </a:lnTo>
                <a:lnTo>
                  <a:pt x="42729" y="102567"/>
                </a:lnTo>
                <a:lnTo>
                  <a:pt x="44534" y="105352"/>
                </a:lnTo>
                <a:lnTo>
                  <a:pt x="45377" y="109216"/>
                </a:lnTo>
                <a:lnTo>
                  <a:pt x="44525" y="112350"/>
                </a:lnTo>
                <a:lnTo>
                  <a:pt x="36529" y="130928"/>
                </a:lnTo>
                <a:lnTo>
                  <a:pt x="55106" y="138923"/>
                </a:lnTo>
                <a:lnTo>
                  <a:pt x="58123" y="141226"/>
                </a:lnTo>
                <a:lnTo>
                  <a:pt x="59916" y="143993"/>
                </a:lnTo>
                <a:lnTo>
                  <a:pt x="60527" y="147263"/>
                </a:lnTo>
                <a:lnTo>
                  <a:pt x="59920" y="151009"/>
                </a:lnTo>
                <a:lnTo>
                  <a:pt x="51923" y="169587"/>
                </a:lnTo>
                <a:lnTo>
                  <a:pt x="70501" y="177582"/>
                </a:lnTo>
                <a:lnTo>
                  <a:pt x="73517" y="179885"/>
                </a:lnTo>
                <a:lnTo>
                  <a:pt x="75318" y="182659"/>
                </a:lnTo>
                <a:lnTo>
                  <a:pt x="75922" y="185922"/>
                </a:lnTo>
                <a:lnTo>
                  <a:pt x="75313" y="189668"/>
                </a:lnTo>
                <a:lnTo>
                  <a:pt x="67318" y="208245"/>
                </a:lnTo>
                <a:lnTo>
                  <a:pt x="85895" y="216241"/>
                </a:lnTo>
                <a:lnTo>
                  <a:pt x="88908" y="218533"/>
                </a:lnTo>
                <a:lnTo>
                  <a:pt x="90713" y="221318"/>
                </a:lnTo>
                <a:lnTo>
                  <a:pt x="91316" y="224581"/>
                </a:lnTo>
                <a:lnTo>
                  <a:pt x="90704" y="228316"/>
                </a:lnTo>
                <a:lnTo>
                  <a:pt x="87793" y="235078"/>
                </a:lnTo>
                <a:lnTo>
                  <a:pt x="136995" y="235078"/>
                </a:lnTo>
                <a:lnTo>
                  <a:pt x="73991" y="260167"/>
                </a:lnTo>
                <a:lnTo>
                  <a:pt x="71340" y="260528"/>
                </a:lnTo>
                <a:close/>
              </a:path>
              <a:path w="301625" h="260984">
                <a:moveTo>
                  <a:pt x="136995" y="235078"/>
                </a:moveTo>
                <a:lnTo>
                  <a:pt x="87793" y="235078"/>
                </a:lnTo>
                <a:lnTo>
                  <a:pt x="268991" y="162923"/>
                </a:lnTo>
                <a:lnTo>
                  <a:pt x="261628" y="160252"/>
                </a:lnTo>
                <a:lnTo>
                  <a:pt x="258615" y="157960"/>
                </a:lnTo>
                <a:lnTo>
                  <a:pt x="256811" y="155175"/>
                </a:lnTo>
                <a:lnTo>
                  <a:pt x="256208" y="151912"/>
                </a:lnTo>
                <a:lnTo>
                  <a:pt x="256820" y="148177"/>
                </a:lnTo>
                <a:lnTo>
                  <a:pt x="265427" y="129356"/>
                </a:lnTo>
                <a:lnTo>
                  <a:pt x="246238" y="121604"/>
                </a:lnTo>
                <a:lnTo>
                  <a:pt x="243221" y="119301"/>
                </a:lnTo>
                <a:lnTo>
                  <a:pt x="241416" y="116516"/>
                </a:lnTo>
                <a:lnTo>
                  <a:pt x="240817" y="113264"/>
                </a:lnTo>
                <a:lnTo>
                  <a:pt x="241425" y="109518"/>
                </a:lnTo>
                <a:lnTo>
                  <a:pt x="250033" y="90697"/>
                </a:lnTo>
                <a:lnTo>
                  <a:pt x="230844" y="82945"/>
                </a:lnTo>
                <a:lnTo>
                  <a:pt x="227827" y="80642"/>
                </a:lnTo>
                <a:lnTo>
                  <a:pt x="226027" y="77868"/>
                </a:lnTo>
                <a:lnTo>
                  <a:pt x="225423" y="74605"/>
                </a:lnTo>
                <a:lnTo>
                  <a:pt x="226031" y="70859"/>
                </a:lnTo>
                <a:lnTo>
                  <a:pt x="234638" y="52038"/>
                </a:lnTo>
                <a:lnTo>
                  <a:pt x="215449" y="44286"/>
                </a:lnTo>
                <a:lnTo>
                  <a:pt x="212676" y="42595"/>
                </a:lnTo>
                <a:lnTo>
                  <a:pt x="210632" y="39209"/>
                </a:lnTo>
                <a:lnTo>
                  <a:pt x="210028" y="35946"/>
                </a:lnTo>
                <a:lnTo>
                  <a:pt x="210640" y="32211"/>
                </a:lnTo>
                <a:lnTo>
                  <a:pt x="214152" y="25210"/>
                </a:lnTo>
                <a:lnTo>
                  <a:pt x="233674" y="25210"/>
                </a:lnTo>
                <a:lnTo>
                  <a:pt x="231168" y="31032"/>
                </a:lnTo>
                <a:lnTo>
                  <a:pt x="249745" y="39027"/>
                </a:lnTo>
                <a:lnTo>
                  <a:pt x="252762" y="41330"/>
                </a:lnTo>
                <a:lnTo>
                  <a:pt x="254563" y="44104"/>
                </a:lnTo>
                <a:lnTo>
                  <a:pt x="255166" y="47367"/>
                </a:lnTo>
                <a:lnTo>
                  <a:pt x="254554" y="51102"/>
                </a:lnTo>
                <a:lnTo>
                  <a:pt x="246563" y="69690"/>
                </a:lnTo>
                <a:lnTo>
                  <a:pt x="265140" y="77686"/>
                </a:lnTo>
                <a:lnTo>
                  <a:pt x="268152" y="79978"/>
                </a:lnTo>
                <a:lnTo>
                  <a:pt x="269957" y="82763"/>
                </a:lnTo>
                <a:lnTo>
                  <a:pt x="270561" y="86026"/>
                </a:lnTo>
                <a:lnTo>
                  <a:pt x="269948" y="89761"/>
                </a:lnTo>
                <a:lnTo>
                  <a:pt x="261952" y="108338"/>
                </a:lnTo>
                <a:lnTo>
                  <a:pt x="280530" y="116334"/>
                </a:lnTo>
                <a:lnTo>
                  <a:pt x="285852" y="125286"/>
                </a:lnTo>
                <a:lnTo>
                  <a:pt x="285343" y="128420"/>
                </a:lnTo>
                <a:lnTo>
                  <a:pt x="277347" y="146997"/>
                </a:lnTo>
                <a:lnTo>
                  <a:pt x="298459" y="156084"/>
                </a:lnTo>
                <a:lnTo>
                  <a:pt x="300020" y="158257"/>
                </a:lnTo>
                <a:lnTo>
                  <a:pt x="300979" y="160664"/>
                </a:lnTo>
                <a:lnTo>
                  <a:pt x="301237" y="162533"/>
                </a:lnTo>
                <a:lnTo>
                  <a:pt x="301293" y="163944"/>
                </a:lnTo>
                <a:lnTo>
                  <a:pt x="301095" y="166228"/>
                </a:lnTo>
                <a:lnTo>
                  <a:pt x="299776" y="168157"/>
                </a:lnTo>
                <a:lnTo>
                  <a:pt x="297834" y="170334"/>
                </a:lnTo>
                <a:lnTo>
                  <a:pt x="295661" y="171896"/>
                </a:lnTo>
                <a:lnTo>
                  <a:pt x="136995" y="235078"/>
                </a:lnTo>
                <a:close/>
              </a:path>
              <a:path w="301625" h="260984">
                <a:moveTo>
                  <a:pt x="207473" y="127933"/>
                </a:moveTo>
                <a:lnTo>
                  <a:pt x="176432" y="64022"/>
                </a:lnTo>
                <a:lnTo>
                  <a:pt x="175828" y="60759"/>
                </a:lnTo>
                <a:lnTo>
                  <a:pt x="176440" y="57024"/>
                </a:lnTo>
                <a:lnTo>
                  <a:pt x="178132" y="54251"/>
                </a:lnTo>
                <a:lnTo>
                  <a:pt x="181513" y="52196"/>
                </a:lnTo>
                <a:lnTo>
                  <a:pt x="184780" y="51603"/>
                </a:lnTo>
                <a:lnTo>
                  <a:pt x="187915" y="52455"/>
                </a:lnTo>
                <a:lnTo>
                  <a:pt x="190927" y="54746"/>
                </a:lnTo>
                <a:lnTo>
                  <a:pt x="192732" y="57531"/>
                </a:lnTo>
                <a:lnTo>
                  <a:pt x="215822" y="115514"/>
                </a:lnTo>
                <a:lnTo>
                  <a:pt x="216399" y="118637"/>
                </a:lnTo>
                <a:lnTo>
                  <a:pt x="216340" y="119301"/>
                </a:lnTo>
                <a:lnTo>
                  <a:pt x="215813" y="122512"/>
                </a:lnTo>
                <a:lnTo>
                  <a:pt x="214122" y="125286"/>
                </a:lnTo>
                <a:lnTo>
                  <a:pt x="211341" y="127101"/>
                </a:lnTo>
                <a:lnTo>
                  <a:pt x="207473" y="127933"/>
                </a:lnTo>
                <a:close/>
              </a:path>
              <a:path w="301625" h="260984">
                <a:moveTo>
                  <a:pt x="161120" y="124004"/>
                </a:moveTo>
                <a:lnTo>
                  <a:pt x="137773" y="79417"/>
                </a:lnTo>
                <a:lnTo>
                  <a:pt x="137170" y="76153"/>
                </a:lnTo>
                <a:lnTo>
                  <a:pt x="137782" y="72419"/>
                </a:lnTo>
                <a:lnTo>
                  <a:pt x="139473" y="69645"/>
                </a:lnTo>
                <a:lnTo>
                  <a:pt x="142854" y="67591"/>
                </a:lnTo>
                <a:lnTo>
                  <a:pt x="146122" y="66998"/>
                </a:lnTo>
                <a:lnTo>
                  <a:pt x="149867" y="67606"/>
                </a:lnTo>
                <a:lnTo>
                  <a:pt x="152880" y="69897"/>
                </a:lnTo>
                <a:lnTo>
                  <a:pt x="154684" y="72682"/>
                </a:lnTo>
                <a:lnTo>
                  <a:pt x="170079" y="111341"/>
                </a:lnTo>
                <a:lnTo>
                  <a:pt x="170922" y="115205"/>
                </a:lnTo>
                <a:lnTo>
                  <a:pt x="170070" y="118340"/>
                </a:lnTo>
                <a:lnTo>
                  <a:pt x="167768" y="121356"/>
                </a:lnTo>
                <a:lnTo>
                  <a:pt x="164983" y="123161"/>
                </a:lnTo>
                <a:lnTo>
                  <a:pt x="161120" y="124004"/>
                </a:lnTo>
                <a:close/>
              </a:path>
              <a:path w="301625" h="260984">
                <a:moveTo>
                  <a:pt x="126319" y="149056"/>
                </a:moveTo>
                <a:lnTo>
                  <a:pt x="99114" y="94811"/>
                </a:lnTo>
                <a:lnTo>
                  <a:pt x="98511" y="91548"/>
                </a:lnTo>
                <a:lnTo>
                  <a:pt x="99123" y="87813"/>
                </a:lnTo>
                <a:lnTo>
                  <a:pt x="100825" y="85036"/>
                </a:lnTo>
                <a:lnTo>
                  <a:pt x="104206" y="82981"/>
                </a:lnTo>
                <a:lnTo>
                  <a:pt x="107463" y="82392"/>
                </a:lnTo>
                <a:lnTo>
                  <a:pt x="111209" y="83000"/>
                </a:lnTo>
                <a:lnTo>
                  <a:pt x="114221" y="85292"/>
                </a:lnTo>
                <a:lnTo>
                  <a:pt x="116026" y="88077"/>
                </a:lnTo>
                <a:lnTo>
                  <a:pt x="135268" y="136398"/>
                </a:lnTo>
                <a:lnTo>
                  <a:pt x="135871" y="139661"/>
                </a:lnTo>
                <a:lnTo>
                  <a:pt x="135259" y="143396"/>
                </a:lnTo>
                <a:lnTo>
                  <a:pt x="132956" y="146413"/>
                </a:lnTo>
                <a:lnTo>
                  <a:pt x="130183" y="148213"/>
                </a:lnTo>
                <a:lnTo>
                  <a:pt x="126319" y="149056"/>
                </a:lnTo>
                <a:close/>
              </a:path>
              <a:path w="301625" h="260984">
                <a:moveTo>
                  <a:pt x="222868" y="166592"/>
                </a:moveTo>
                <a:lnTo>
                  <a:pt x="210253" y="147263"/>
                </a:lnTo>
                <a:lnTo>
                  <a:pt x="210264" y="146997"/>
                </a:lnTo>
                <a:lnTo>
                  <a:pt x="211073" y="143993"/>
                </a:lnTo>
                <a:lnTo>
                  <a:pt x="212764" y="141220"/>
                </a:lnTo>
                <a:lnTo>
                  <a:pt x="216149" y="139176"/>
                </a:lnTo>
                <a:lnTo>
                  <a:pt x="219413" y="138572"/>
                </a:lnTo>
                <a:lnTo>
                  <a:pt x="222547" y="139424"/>
                </a:lnTo>
                <a:lnTo>
                  <a:pt x="231681" y="158257"/>
                </a:lnTo>
                <a:lnTo>
                  <a:pt x="231208" y="161171"/>
                </a:lnTo>
                <a:lnTo>
                  <a:pt x="229516" y="163944"/>
                </a:lnTo>
                <a:lnTo>
                  <a:pt x="226731" y="165749"/>
                </a:lnTo>
                <a:lnTo>
                  <a:pt x="222868" y="166592"/>
                </a:lnTo>
                <a:close/>
              </a:path>
              <a:path w="301625" h="260984">
                <a:moveTo>
                  <a:pt x="184209" y="181987"/>
                </a:moveTo>
                <a:lnTo>
                  <a:pt x="171567" y="162533"/>
                </a:lnTo>
                <a:lnTo>
                  <a:pt x="172414" y="159387"/>
                </a:lnTo>
                <a:lnTo>
                  <a:pt x="174105" y="156614"/>
                </a:lnTo>
                <a:lnTo>
                  <a:pt x="177490" y="154570"/>
                </a:lnTo>
                <a:lnTo>
                  <a:pt x="180754" y="153967"/>
                </a:lnTo>
                <a:lnTo>
                  <a:pt x="184500" y="154575"/>
                </a:lnTo>
                <a:lnTo>
                  <a:pt x="187277" y="156277"/>
                </a:lnTo>
                <a:lnTo>
                  <a:pt x="189321" y="159662"/>
                </a:lnTo>
                <a:lnTo>
                  <a:pt x="193169" y="169324"/>
                </a:lnTo>
                <a:lnTo>
                  <a:pt x="193768" y="172577"/>
                </a:lnTo>
                <a:lnTo>
                  <a:pt x="193160" y="176322"/>
                </a:lnTo>
                <a:lnTo>
                  <a:pt x="190858" y="179339"/>
                </a:lnTo>
                <a:lnTo>
                  <a:pt x="188073" y="181144"/>
                </a:lnTo>
                <a:lnTo>
                  <a:pt x="184209" y="181987"/>
                </a:lnTo>
                <a:close/>
              </a:path>
              <a:path w="301625" h="260984">
                <a:moveTo>
                  <a:pt x="145561" y="197377"/>
                </a:moveTo>
                <a:lnTo>
                  <a:pt x="133001" y="177582"/>
                </a:lnTo>
                <a:lnTo>
                  <a:pt x="133755" y="174782"/>
                </a:lnTo>
                <a:lnTo>
                  <a:pt x="135457" y="172004"/>
                </a:lnTo>
                <a:lnTo>
                  <a:pt x="138843" y="169961"/>
                </a:lnTo>
                <a:lnTo>
                  <a:pt x="142095" y="169361"/>
                </a:lnTo>
                <a:lnTo>
                  <a:pt x="145840" y="169969"/>
                </a:lnTo>
                <a:lnTo>
                  <a:pt x="148618" y="171671"/>
                </a:lnTo>
                <a:lnTo>
                  <a:pt x="150663" y="175057"/>
                </a:lnTo>
                <a:lnTo>
                  <a:pt x="154509" y="184719"/>
                </a:lnTo>
                <a:lnTo>
                  <a:pt x="155109" y="187971"/>
                </a:lnTo>
                <a:lnTo>
                  <a:pt x="154501" y="191717"/>
                </a:lnTo>
                <a:lnTo>
                  <a:pt x="152198" y="194733"/>
                </a:lnTo>
                <a:lnTo>
                  <a:pt x="149424" y="196534"/>
                </a:lnTo>
                <a:lnTo>
                  <a:pt x="145561" y="197377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bk object 62"/>
          <p:cNvSpPr/>
          <p:nvPr/>
        </p:nvSpPr>
        <p:spPr>
          <a:xfrm>
            <a:off x="3089197" y="4775310"/>
            <a:ext cx="281305" cy="154305"/>
          </a:xfrm>
          <a:custGeom>
            <a:avLst/>
            <a:gdLst/>
            <a:ahLst/>
            <a:cxnLst/>
            <a:rect l="l" t="t" r="r" b="b"/>
            <a:pathLst>
              <a:path w="281304" h="154304">
                <a:moveTo>
                  <a:pt x="254624" y="154162"/>
                </a:moveTo>
                <a:lnTo>
                  <a:pt x="250894" y="153460"/>
                </a:lnTo>
                <a:lnTo>
                  <a:pt x="43757" y="58141"/>
                </a:lnTo>
                <a:lnTo>
                  <a:pt x="41633" y="56157"/>
                </a:lnTo>
                <a:lnTo>
                  <a:pt x="40798" y="55764"/>
                </a:lnTo>
                <a:lnTo>
                  <a:pt x="2257" y="15261"/>
                </a:lnTo>
                <a:lnTo>
                  <a:pt x="522" y="12432"/>
                </a:lnTo>
                <a:lnTo>
                  <a:pt x="0" y="9155"/>
                </a:lnTo>
                <a:lnTo>
                  <a:pt x="704" y="5436"/>
                </a:lnTo>
                <a:lnTo>
                  <a:pt x="2688" y="3312"/>
                </a:lnTo>
                <a:lnTo>
                  <a:pt x="4070" y="1423"/>
                </a:lnTo>
                <a:lnTo>
                  <a:pt x="7123" y="294"/>
                </a:lnTo>
                <a:lnTo>
                  <a:pt x="9783" y="0"/>
                </a:lnTo>
                <a:lnTo>
                  <a:pt x="65627" y="2921"/>
                </a:lnTo>
                <a:lnTo>
                  <a:pt x="68740" y="3850"/>
                </a:lnTo>
                <a:lnTo>
                  <a:pt x="103090" y="19657"/>
                </a:lnTo>
                <a:lnTo>
                  <a:pt x="31609" y="19657"/>
                </a:lnTo>
                <a:lnTo>
                  <a:pt x="45016" y="33419"/>
                </a:lnTo>
                <a:lnTo>
                  <a:pt x="65259" y="33419"/>
                </a:lnTo>
                <a:lnTo>
                  <a:pt x="59800" y="45281"/>
                </a:lnTo>
                <a:lnTo>
                  <a:pt x="175066" y="98314"/>
                </a:lnTo>
                <a:lnTo>
                  <a:pt x="195309" y="98314"/>
                </a:lnTo>
                <a:lnTo>
                  <a:pt x="191768" y="106009"/>
                </a:lnTo>
                <a:lnTo>
                  <a:pt x="250240" y="132917"/>
                </a:lnTo>
                <a:lnTo>
                  <a:pt x="270474" y="132917"/>
                </a:lnTo>
                <a:lnTo>
                  <a:pt x="263096" y="148949"/>
                </a:lnTo>
                <a:lnTo>
                  <a:pt x="261337" y="151680"/>
                </a:lnTo>
                <a:lnTo>
                  <a:pt x="257905" y="153650"/>
                </a:lnTo>
                <a:lnTo>
                  <a:pt x="254624" y="154162"/>
                </a:lnTo>
                <a:close/>
              </a:path>
              <a:path w="281304" h="154304">
                <a:moveTo>
                  <a:pt x="65259" y="33419"/>
                </a:moveTo>
                <a:lnTo>
                  <a:pt x="45016" y="33419"/>
                </a:lnTo>
                <a:lnTo>
                  <a:pt x="51389" y="20664"/>
                </a:lnTo>
                <a:lnTo>
                  <a:pt x="31609" y="19657"/>
                </a:lnTo>
                <a:lnTo>
                  <a:pt x="103090" y="19657"/>
                </a:lnTo>
                <a:lnTo>
                  <a:pt x="113398" y="24401"/>
                </a:lnTo>
                <a:lnTo>
                  <a:pt x="69409" y="24401"/>
                </a:lnTo>
                <a:lnTo>
                  <a:pt x="65259" y="33419"/>
                </a:lnTo>
                <a:close/>
              </a:path>
              <a:path w="281304" h="154304">
                <a:moveTo>
                  <a:pt x="269696" y="88026"/>
                </a:moveTo>
                <a:lnTo>
                  <a:pt x="251661" y="88026"/>
                </a:lnTo>
                <a:lnTo>
                  <a:pt x="251532" y="83914"/>
                </a:lnTo>
                <a:lnTo>
                  <a:pt x="250785" y="80031"/>
                </a:lnTo>
                <a:lnTo>
                  <a:pt x="248826" y="76596"/>
                </a:lnTo>
                <a:lnTo>
                  <a:pt x="246926" y="75218"/>
                </a:lnTo>
                <a:lnTo>
                  <a:pt x="169856" y="39249"/>
                </a:lnTo>
                <a:lnTo>
                  <a:pt x="167125" y="37489"/>
                </a:lnTo>
                <a:lnTo>
                  <a:pt x="165166" y="34054"/>
                </a:lnTo>
                <a:lnTo>
                  <a:pt x="164643" y="30777"/>
                </a:lnTo>
                <a:lnTo>
                  <a:pt x="165573" y="27664"/>
                </a:lnTo>
                <a:lnTo>
                  <a:pt x="167721" y="24089"/>
                </a:lnTo>
                <a:lnTo>
                  <a:pt x="170550" y="22354"/>
                </a:lnTo>
                <a:lnTo>
                  <a:pt x="173817" y="21835"/>
                </a:lnTo>
                <a:lnTo>
                  <a:pt x="177775" y="23153"/>
                </a:lnTo>
                <a:lnTo>
                  <a:pt x="252945" y="57745"/>
                </a:lnTo>
                <a:lnTo>
                  <a:pt x="269841" y="85129"/>
                </a:lnTo>
                <a:lnTo>
                  <a:pt x="269696" y="88026"/>
                </a:lnTo>
                <a:close/>
              </a:path>
              <a:path w="281304" h="154304">
                <a:moveTo>
                  <a:pt x="195309" y="98314"/>
                </a:moveTo>
                <a:lnTo>
                  <a:pt x="175066" y="98314"/>
                </a:lnTo>
                <a:lnTo>
                  <a:pt x="184674" y="77434"/>
                </a:lnTo>
                <a:lnTo>
                  <a:pt x="69409" y="24401"/>
                </a:lnTo>
                <a:lnTo>
                  <a:pt x="113398" y="24401"/>
                </a:lnTo>
                <a:lnTo>
                  <a:pt x="245366" y="85129"/>
                </a:lnTo>
                <a:lnTo>
                  <a:pt x="201376" y="85129"/>
                </a:lnTo>
                <a:lnTo>
                  <a:pt x="195309" y="98314"/>
                </a:lnTo>
                <a:close/>
              </a:path>
              <a:path w="281304" h="154304">
                <a:moveTo>
                  <a:pt x="270474" y="132917"/>
                </a:moveTo>
                <a:lnTo>
                  <a:pt x="250240" y="132917"/>
                </a:lnTo>
                <a:lnTo>
                  <a:pt x="260455" y="111813"/>
                </a:lnTo>
                <a:lnTo>
                  <a:pt x="201376" y="85129"/>
                </a:lnTo>
                <a:lnTo>
                  <a:pt x="245366" y="85129"/>
                </a:lnTo>
                <a:lnTo>
                  <a:pt x="251661" y="88026"/>
                </a:lnTo>
                <a:lnTo>
                  <a:pt x="269696" y="88026"/>
                </a:lnTo>
                <a:lnTo>
                  <a:pt x="269611" y="89709"/>
                </a:lnTo>
                <a:lnTo>
                  <a:pt x="268370" y="95706"/>
                </a:lnTo>
                <a:lnTo>
                  <a:pt x="275877" y="99170"/>
                </a:lnTo>
                <a:lnTo>
                  <a:pt x="278836" y="101547"/>
                </a:lnTo>
                <a:lnTo>
                  <a:pt x="280582" y="104372"/>
                </a:lnTo>
                <a:lnTo>
                  <a:pt x="281090" y="107642"/>
                </a:lnTo>
                <a:lnTo>
                  <a:pt x="280388" y="111372"/>
                </a:lnTo>
                <a:lnTo>
                  <a:pt x="270474" y="132917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bk object 63"/>
          <p:cNvSpPr/>
          <p:nvPr/>
        </p:nvSpPr>
        <p:spPr>
          <a:xfrm>
            <a:off x="59759" y="2583869"/>
            <a:ext cx="218440" cy="273685"/>
          </a:xfrm>
          <a:custGeom>
            <a:avLst/>
            <a:gdLst/>
            <a:ahLst/>
            <a:cxnLst/>
            <a:rect l="l" t="t" r="r" b="b"/>
            <a:pathLst>
              <a:path w="218440" h="273685">
                <a:moveTo>
                  <a:pt x="208076" y="273475"/>
                </a:moveTo>
                <a:lnTo>
                  <a:pt x="141662" y="242182"/>
                </a:lnTo>
                <a:lnTo>
                  <a:pt x="102054" y="191190"/>
                </a:lnTo>
                <a:lnTo>
                  <a:pt x="6135" y="62258"/>
                </a:lnTo>
                <a:lnTo>
                  <a:pt x="2928" y="57186"/>
                </a:lnTo>
                <a:lnTo>
                  <a:pt x="1091" y="51671"/>
                </a:lnTo>
                <a:lnTo>
                  <a:pt x="0" y="45600"/>
                </a:lnTo>
                <a:lnTo>
                  <a:pt x="199" y="39715"/>
                </a:lnTo>
                <a:lnTo>
                  <a:pt x="31436" y="5484"/>
                </a:lnTo>
                <a:lnTo>
                  <a:pt x="47999" y="0"/>
                </a:lnTo>
                <a:lnTo>
                  <a:pt x="53886" y="187"/>
                </a:lnTo>
                <a:lnTo>
                  <a:pt x="77863" y="17840"/>
                </a:lnTo>
                <a:lnTo>
                  <a:pt x="48692" y="17840"/>
                </a:lnTo>
                <a:lnTo>
                  <a:pt x="46669" y="18200"/>
                </a:lnTo>
                <a:lnTo>
                  <a:pt x="17841" y="44896"/>
                </a:lnTo>
                <a:lnTo>
                  <a:pt x="18201" y="46919"/>
                </a:lnTo>
                <a:lnTo>
                  <a:pt x="20224" y="51154"/>
                </a:lnTo>
                <a:lnTo>
                  <a:pt x="42232" y="80620"/>
                </a:lnTo>
                <a:lnTo>
                  <a:pt x="83542" y="80620"/>
                </a:lnTo>
                <a:lnTo>
                  <a:pt x="87489" y="85906"/>
                </a:lnTo>
                <a:lnTo>
                  <a:pt x="65108" y="85906"/>
                </a:lnTo>
                <a:lnTo>
                  <a:pt x="52684" y="94614"/>
                </a:lnTo>
                <a:lnTo>
                  <a:pt x="147321" y="221320"/>
                </a:lnTo>
                <a:lnTo>
                  <a:pt x="167020" y="221320"/>
                </a:lnTo>
                <a:lnTo>
                  <a:pt x="166243" y="226685"/>
                </a:lnTo>
                <a:lnTo>
                  <a:pt x="165136" y="229814"/>
                </a:lnTo>
                <a:lnTo>
                  <a:pt x="162833" y="232105"/>
                </a:lnTo>
                <a:lnTo>
                  <a:pt x="178171" y="239587"/>
                </a:lnTo>
                <a:lnTo>
                  <a:pt x="214450" y="239587"/>
                </a:lnTo>
                <a:lnTo>
                  <a:pt x="215701" y="247618"/>
                </a:lnTo>
                <a:lnTo>
                  <a:pt x="197372" y="247618"/>
                </a:lnTo>
                <a:lnTo>
                  <a:pt x="196638" y="248176"/>
                </a:lnTo>
                <a:lnTo>
                  <a:pt x="197824" y="249001"/>
                </a:lnTo>
                <a:lnTo>
                  <a:pt x="215916" y="249001"/>
                </a:lnTo>
                <a:lnTo>
                  <a:pt x="218115" y="263114"/>
                </a:lnTo>
                <a:lnTo>
                  <a:pt x="210100" y="273115"/>
                </a:lnTo>
                <a:lnTo>
                  <a:pt x="208076" y="273475"/>
                </a:lnTo>
                <a:close/>
              </a:path>
              <a:path w="218440" h="273685">
                <a:moveTo>
                  <a:pt x="83542" y="80620"/>
                </a:moveTo>
                <a:lnTo>
                  <a:pt x="42232" y="80620"/>
                </a:lnTo>
                <a:lnTo>
                  <a:pt x="80620" y="51367"/>
                </a:lnTo>
                <a:lnTo>
                  <a:pt x="58531" y="22542"/>
                </a:lnTo>
                <a:lnTo>
                  <a:pt x="57426" y="21076"/>
                </a:lnTo>
                <a:lnTo>
                  <a:pt x="55682" y="19505"/>
                </a:lnTo>
                <a:lnTo>
                  <a:pt x="53204" y="18493"/>
                </a:lnTo>
                <a:lnTo>
                  <a:pt x="48692" y="17840"/>
                </a:lnTo>
                <a:lnTo>
                  <a:pt x="77863" y="17840"/>
                </a:lnTo>
                <a:lnTo>
                  <a:pt x="100126" y="48280"/>
                </a:lnTo>
                <a:lnTo>
                  <a:pt x="113504" y="66095"/>
                </a:lnTo>
                <a:lnTo>
                  <a:pt x="91631" y="66095"/>
                </a:lnTo>
                <a:lnTo>
                  <a:pt x="79196" y="74802"/>
                </a:lnTo>
                <a:lnTo>
                  <a:pt x="83542" y="80620"/>
                </a:lnTo>
                <a:close/>
              </a:path>
              <a:path w="218440" h="273685">
                <a:moveTo>
                  <a:pt x="207319" y="193812"/>
                </a:moveTo>
                <a:lnTo>
                  <a:pt x="184150" y="193812"/>
                </a:lnTo>
                <a:lnTo>
                  <a:pt x="185617" y="192706"/>
                </a:lnTo>
                <a:lnTo>
                  <a:pt x="91631" y="66095"/>
                </a:lnTo>
                <a:lnTo>
                  <a:pt x="113504" y="66095"/>
                </a:lnTo>
                <a:lnTo>
                  <a:pt x="205854" y="189072"/>
                </a:lnTo>
                <a:lnTo>
                  <a:pt x="206869" y="191202"/>
                </a:lnTo>
                <a:lnTo>
                  <a:pt x="207320" y="192562"/>
                </a:lnTo>
                <a:lnTo>
                  <a:pt x="207319" y="193812"/>
                </a:lnTo>
                <a:close/>
              </a:path>
              <a:path w="218440" h="273685">
                <a:moveTo>
                  <a:pt x="167020" y="221320"/>
                </a:moveTo>
                <a:lnTo>
                  <a:pt x="147321" y="221320"/>
                </a:lnTo>
                <a:lnTo>
                  <a:pt x="148787" y="220214"/>
                </a:lnTo>
                <a:lnTo>
                  <a:pt x="151397" y="202199"/>
                </a:lnTo>
                <a:lnTo>
                  <a:pt x="65108" y="85906"/>
                </a:lnTo>
                <a:lnTo>
                  <a:pt x="87489" y="85906"/>
                </a:lnTo>
                <a:lnTo>
                  <a:pt x="166135" y="191202"/>
                </a:lnTo>
                <a:lnTo>
                  <a:pt x="184150" y="193812"/>
                </a:lnTo>
                <a:lnTo>
                  <a:pt x="207319" y="193812"/>
                </a:lnTo>
                <a:lnTo>
                  <a:pt x="209834" y="209961"/>
                </a:lnTo>
                <a:lnTo>
                  <a:pt x="168666" y="209961"/>
                </a:lnTo>
                <a:lnTo>
                  <a:pt x="167020" y="221320"/>
                </a:lnTo>
                <a:close/>
              </a:path>
              <a:path w="218440" h="273685">
                <a:moveTo>
                  <a:pt x="185401" y="212386"/>
                </a:moveTo>
                <a:lnTo>
                  <a:pt x="168666" y="209961"/>
                </a:lnTo>
                <a:lnTo>
                  <a:pt x="209834" y="209961"/>
                </a:lnTo>
                <a:lnTo>
                  <a:pt x="209943" y="210655"/>
                </a:lnTo>
                <a:lnTo>
                  <a:pt x="191565" y="210655"/>
                </a:lnTo>
                <a:lnTo>
                  <a:pt x="188706" y="212200"/>
                </a:lnTo>
                <a:lnTo>
                  <a:pt x="185401" y="212386"/>
                </a:lnTo>
                <a:close/>
              </a:path>
              <a:path w="218440" h="273685">
                <a:moveTo>
                  <a:pt x="214450" y="239587"/>
                </a:moveTo>
                <a:lnTo>
                  <a:pt x="178171" y="239587"/>
                </a:lnTo>
                <a:lnTo>
                  <a:pt x="194376" y="227484"/>
                </a:lnTo>
                <a:lnTo>
                  <a:pt x="191565" y="210655"/>
                </a:lnTo>
                <a:lnTo>
                  <a:pt x="209943" y="210655"/>
                </a:lnTo>
                <a:lnTo>
                  <a:pt x="214450" y="239587"/>
                </a:lnTo>
                <a:close/>
              </a:path>
              <a:path w="218440" h="273685">
                <a:moveTo>
                  <a:pt x="215916" y="249001"/>
                </a:moveTo>
                <a:lnTo>
                  <a:pt x="197824" y="249001"/>
                </a:lnTo>
                <a:lnTo>
                  <a:pt x="197372" y="247618"/>
                </a:lnTo>
                <a:lnTo>
                  <a:pt x="215701" y="247618"/>
                </a:lnTo>
                <a:lnTo>
                  <a:pt x="215916" y="24900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bk object 64"/>
          <p:cNvSpPr/>
          <p:nvPr/>
        </p:nvSpPr>
        <p:spPr>
          <a:xfrm>
            <a:off x="0" y="3124075"/>
            <a:ext cx="197670" cy="230172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bk object 65"/>
          <p:cNvSpPr/>
          <p:nvPr/>
        </p:nvSpPr>
        <p:spPr>
          <a:xfrm>
            <a:off x="4543080" y="4962078"/>
            <a:ext cx="214426" cy="181421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bk object 66"/>
          <p:cNvSpPr/>
          <p:nvPr/>
        </p:nvSpPr>
        <p:spPr>
          <a:xfrm>
            <a:off x="463346" y="3296313"/>
            <a:ext cx="222885" cy="258445"/>
          </a:xfrm>
          <a:custGeom>
            <a:avLst/>
            <a:gdLst/>
            <a:ahLst/>
            <a:cxnLst/>
            <a:rect l="l" t="t" r="r" b="b"/>
            <a:pathLst>
              <a:path w="222884" h="258445">
                <a:moveTo>
                  <a:pt x="122288" y="258194"/>
                </a:moveTo>
                <a:lnTo>
                  <a:pt x="83723" y="245956"/>
                </a:lnTo>
                <a:lnTo>
                  <a:pt x="4755" y="111870"/>
                </a:lnTo>
                <a:lnTo>
                  <a:pt x="0" y="84318"/>
                </a:lnTo>
                <a:lnTo>
                  <a:pt x="772" y="77327"/>
                </a:lnTo>
                <a:lnTo>
                  <a:pt x="16526" y="39878"/>
                </a:lnTo>
                <a:lnTo>
                  <a:pt x="73017" y="4755"/>
                </a:lnTo>
                <a:lnTo>
                  <a:pt x="100569" y="0"/>
                </a:lnTo>
                <a:lnTo>
                  <a:pt x="107560" y="772"/>
                </a:lnTo>
                <a:lnTo>
                  <a:pt x="146260" y="18400"/>
                </a:lnTo>
                <a:lnTo>
                  <a:pt x="94735" y="18400"/>
                </a:lnTo>
                <a:lnTo>
                  <a:pt x="89789" y="18765"/>
                </a:lnTo>
                <a:lnTo>
                  <a:pt x="42132" y="41253"/>
                </a:lnTo>
                <a:lnTo>
                  <a:pt x="24961" y="60404"/>
                </a:lnTo>
                <a:lnTo>
                  <a:pt x="22117" y="64802"/>
                </a:lnTo>
                <a:lnTo>
                  <a:pt x="21021" y="69763"/>
                </a:lnTo>
                <a:lnTo>
                  <a:pt x="19054" y="74448"/>
                </a:lnTo>
                <a:lnTo>
                  <a:pt x="18839" y="79681"/>
                </a:lnTo>
                <a:lnTo>
                  <a:pt x="18330" y="84318"/>
                </a:lnTo>
                <a:lnTo>
                  <a:pt x="18400" y="90152"/>
                </a:lnTo>
                <a:lnTo>
                  <a:pt x="18765" y="95098"/>
                </a:lnTo>
                <a:lnTo>
                  <a:pt x="79228" y="216071"/>
                </a:lnTo>
                <a:lnTo>
                  <a:pt x="112424" y="239149"/>
                </a:lnTo>
                <a:lnTo>
                  <a:pt x="122618" y="240460"/>
                </a:lnTo>
                <a:lnTo>
                  <a:pt x="176327" y="240460"/>
                </a:lnTo>
                <a:lnTo>
                  <a:pt x="156498" y="250730"/>
                </a:lnTo>
                <a:lnTo>
                  <a:pt x="149846" y="253448"/>
                </a:lnTo>
                <a:lnTo>
                  <a:pt x="142891" y="255581"/>
                </a:lnTo>
                <a:lnTo>
                  <a:pt x="136521" y="257412"/>
                </a:lnTo>
                <a:lnTo>
                  <a:pt x="129556" y="258095"/>
                </a:lnTo>
                <a:lnTo>
                  <a:pt x="122288" y="258194"/>
                </a:lnTo>
                <a:close/>
              </a:path>
              <a:path w="222884" h="258445">
                <a:moveTo>
                  <a:pt x="176327" y="240460"/>
                </a:moveTo>
                <a:lnTo>
                  <a:pt x="122618" y="240460"/>
                </a:lnTo>
                <a:lnTo>
                  <a:pt x="128138" y="239798"/>
                </a:lnTo>
                <a:lnTo>
                  <a:pt x="133074" y="239438"/>
                </a:lnTo>
                <a:lnTo>
                  <a:pt x="138281" y="238197"/>
                </a:lnTo>
                <a:lnTo>
                  <a:pt x="175831" y="220216"/>
                </a:lnTo>
                <a:lnTo>
                  <a:pt x="202139" y="189014"/>
                </a:lnTo>
                <a:lnTo>
                  <a:pt x="204760" y="168625"/>
                </a:lnTo>
                <a:lnTo>
                  <a:pt x="201046" y="152973"/>
                </a:lnTo>
                <a:lnTo>
                  <a:pt x="143634" y="42132"/>
                </a:lnTo>
                <a:lnTo>
                  <a:pt x="109865" y="19351"/>
                </a:lnTo>
                <a:lnTo>
                  <a:pt x="94735" y="18400"/>
                </a:lnTo>
                <a:lnTo>
                  <a:pt x="146260" y="18400"/>
                </a:lnTo>
                <a:lnTo>
                  <a:pt x="214816" y="139978"/>
                </a:lnTo>
                <a:lnTo>
                  <a:pt x="222863" y="173886"/>
                </a:lnTo>
                <a:lnTo>
                  <a:pt x="221318" y="187868"/>
                </a:lnTo>
                <a:lnTo>
                  <a:pt x="201760" y="223620"/>
                </a:lnTo>
                <a:lnTo>
                  <a:pt x="195926" y="228134"/>
                </a:lnTo>
                <a:lnTo>
                  <a:pt x="190835" y="232217"/>
                </a:lnTo>
                <a:lnTo>
                  <a:pt x="184203" y="236380"/>
                </a:lnTo>
                <a:lnTo>
                  <a:pt x="176327" y="240460"/>
                </a:lnTo>
                <a:close/>
              </a:path>
              <a:path w="222884" h="258445">
                <a:moveTo>
                  <a:pt x="90627" y="98135"/>
                </a:moveTo>
                <a:lnTo>
                  <a:pt x="70168" y="69929"/>
                </a:lnTo>
                <a:lnTo>
                  <a:pt x="70408" y="66152"/>
                </a:lnTo>
                <a:lnTo>
                  <a:pt x="72391" y="62928"/>
                </a:lnTo>
                <a:lnTo>
                  <a:pt x="73820" y="61446"/>
                </a:lnTo>
                <a:lnTo>
                  <a:pt x="77869" y="59349"/>
                </a:lnTo>
                <a:lnTo>
                  <a:pt x="79904" y="59036"/>
                </a:lnTo>
                <a:lnTo>
                  <a:pt x="83681" y="59277"/>
                </a:lnTo>
                <a:lnTo>
                  <a:pt x="86905" y="61260"/>
                </a:lnTo>
                <a:lnTo>
                  <a:pt x="88387" y="62689"/>
                </a:lnTo>
                <a:lnTo>
                  <a:pt x="100051" y="85208"/>
                </a:lnTo>
                <a:lnTo>
                  <a:pt x="100364" y="87243"/>
                </a:lnTo>
                <a:lnTo>
                  <a:pt x="100123" y="91020"/>
                </a:lnTo>
                <a:lnTo>
                  <a:pt x="98141" y="94244"/>
                </a:lnTo>
                <a:lnTo>
                  <a:pt x="96711" y="95726"/>
                </a:lnTo>
                <a:lnTo>
                  <a:pt x="92662" y="97822"/>
                </a:lnTo>
                <a:lnTo>
                  <a:pt x="90627" y="9813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bk object 67"/>
          <p:cNvSpPr/>
          <p:nvPr/>
        </p:nvSpPr>
        <p:spPr>
          <a:xfrm>
            <a:off x="0" y="4710429"/>
            <a:ext cx="127699" cy="121579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bk object 68"/>
          <p:cNvSpPr/>
          <p:nvPr/>
        </p:nvSpPr>
        <p:spPr>
          <a:xfrm>
            <a:off x="756601" y="3777904"/>
            <a:ext cx="243840" cy="280035"/>
          </a:xfrm>
          <a:custGeom>
            <a:avLst/>
            <a:gdLst/>
            <a:ahLst/>
            <a:cxnLst/>
            <a:rect l="l" t="t" r="r" b="b"/>
            <a:pathLst>
              <a:path w="243840" h="280035">
                <a:moveTo>
                  <a:pt x="120700" y="279775"/>
                </a:moveTo>
                <a:lnTo>
                  <a:pt x="21852" y="233176"/>
                </a:lnTo>
                <a:lnTo>
                  <a:pt x="0" y="194357"/>
                </a:lnTo>
                <a:lnTo>
                  <a:pt x="604" y="190288"/>
                </a:lnTo>
                <a:lnTo>
                  <a:pt x="84007" y="21879"/>
                </a:lnTo>
                <a:lnTo>
                  <a:pt x="115561" y="0"/>
                </a:lnTo>
                <a:lnTo>
                  <a:pt x="122830" y="42"/>
                </a:lnTo>
                <a:lnTo>
                  <a:pt x="130964" y="1262"/>
                </a:lnTo>
                <a:lnTo>
                  <a:pt x="134741" y="2443"/>
                </a:lnTo>
                <a:lnTo>
                  <a:pt x="164898" y="17770"/>
                </a:lnTo>
                <a:lnTo>
                  <a:pt x="121836" y="17770"/>
                </a:lnTo>
                <a:lnTo>
                  <a:pt x="117181" y="18317"/>
                </a:lnTo>
                <a:lnTo>
                  <a:pt x="20409" y="187222"/>
                </a:lnTo>
                <a:lnTo>
                  <a:pt x="18291" y="200001"/>
                </a:lnTo>
                <a:lnTo>
                  <a:pt x="19131" y="204081"/>
                </a:lnTo>
                <a:lnTo>
                  <a:pt x="113565" y="259365"/>
                </a:lnTo>
                <a:lnTo>
                  <a:pt x="156892" y="261483"/>
                </a:lnTo>
                <a:lnTo>
                  <a:pt x="152476" y="267473"/>
                </a:lnTo>
                <a:lnTo>
                  <a:pt x="149555" y="270366"/>
                </a:lnTo>
                <a:lnTo>
                  <a:pt x="143132" y="274392"/>
                </a:lnTo>
                <a:lnTo>
                  <a:pt x="135546" y="277828"/>
                </a:lnTo>
                <a:lnTo>
                  <a:pt x="128262" y="279241"/>
                </a:lnTo>
                <a:lnTo>
                  <a:pt x="120700" y="279775"/>
                </a:lnTo>
                <a:close/>
              </a:path>
              <a:path w="243840" h="280035">
                <a:moveTo>
                  <a:pt x="156892" y="261483"/>
                </a:moveTo>
                <a:lnTo>
                  <a:pt x="126344" y="261483"/>
                </a:lnTo>
                <a:lnTo>
                  <a:pt x="130423" y="260643"/>
                </a:lnTo>
                <a:lnTo>
                  <a:pt x="134214" y="258917"/>
                </a:lnTo>
                <a:lnTo>
                  <a:pt x="223127" y="92584"/>
                </a:lnTo>
                <a:lnTo>
                  <a:pt x="225509" y="83591"/>
                </a:lnTo>
                <a:lnTo>
                  <a:pt x="225245" y="79805"/>
                </a:lnTo>
                <a:lnTo>
                  <a:pt x="125906" y="18375"/>
                </a:lnTo>
                <a:lnTo>
                  <a:pt x="121836" y="17770"/>
                </a:lnTo>
                <a:lnTo>
                  <a:pt x="164898" y="17770"/>
                </a:lnTo>
                <a:lnTo>
                  <a:pt x="225162" y="48398"/>
                </a:lnTo>
                <a:lnTo>
                  <a:pt x="243531" y="85459"/>
                </a:lnTo>
                <a:lnTo>
                  <a:pt x="243214" y="88937"/>
                </a:lnTo>
                <a:lnTo>
                  <a:pt x="240841" y="96485"/>
                </a:lnTo>
                <a:lnTo>
                  <a:pt x="239356" y="100833"/>
                </a:lnTo>
                <a:lnTo>
                  <a:pt x="159519" y="257922"/>
                </a:lnTo>
                <a:lnTo>
                  <a:pt x="156892" y="261483"/>
                </a:lnTo>
                <a:close/>
              </a:path>
              <a:path w="243840" h="280035">
                <a:moveTo>
                  <a:pt x="183942" y="82162"/>
                </a:moveTo>
                <a:lnTo>
                  <a:pt x="134373" y="57694"/>
                </a:lnTo>
                <a:lnTo>
                  <a:pt x="129561" y="48398"/>
                </a:lnTo>
                <a:lnTo>
                  <a:pt x="130380" y="45447"/>
                </a:lnTo>
                <a:lnTo>
                  <a:pt x="132735" y="42267"/>
                </a:lnTo>
                <a:lnTo>
                  <a:pt x="135651" y="40835"/>
                </a:lnTo>
                <a:lnTo>
                  <a:pt x="139426" y="40566"/>
                </a:lnTo>
                <a:lnTo>
                  <a:pt x="142622" y="41465"/>
                </a:lnTo>
                <a:lnTo>
                  <a:pt x="188995" y="65033"/>
                </a:lnTo>
                <a:lnTo>
                  <a:pt x="191604" y="67084"/>
                </a:lnTo>
                <a:lnTo>
                  <a:pt x="193612" y="70293"/>
                </a:lnTo>
                <a:lnTo>
                  <a:pt x="194175" y="73493"/>
                </a:lnTo>
                <a:lnTo>
                  <a:pt x="192983" y="77264"/>
                </a:lnTo>
                <a:lnTo>
                  <a:pt x="190932" y="79874"/>
                </a:lnTo>
                <a:lnTo>
                  <a:pt x="187717" y="81892"/>
                </a:lnTo>
                <a:lnTo>
                  <a:pt x="183942" y="82162"/>
                </a:lnTo>
                <a:close/>
              </a:path>
              <a:path w="243840" h="280035">
                <a:moveTo>
                  <a:pt x="134424" y="226935"/>
                </a:moveTo>
                <a:lnTo>
                  <a:pt x="45449" y="182440"/>
                </a:lnTo>
                <a:lnTo>
                  <a:pt x="41437" y="173110"/>
                </a:lnTo>
                <a:lnTo>
                  <a:pt x="41734" y="171073"/>
                </a:lnTo>
                <a:lnTo>
                  <a:pt x="97413" y="61520"/>
                </a:lnTo>
                <a:lnTo>
                  <a:pt x="98883" y="60079"/>
                </a:lnTo>
                <a:lnTo>
                  <a:pt x="102967" y="57777"/>
                </a:lnTo>
                <a:lnTo>
                  <a:pt x="104721" y="57205"/>
                </a:lnTo>
                <a:lnTo>
                  <a:pt x="108785" y="57821"/>
                </a:lnTo>
                <a:lnTo>
                  <a:pt x="149990" y="78763"/>
                </a:lnTo>
                <a:lnTo>
                  <a:pt x="109809" y="78763"/>
                </a:lnTo>
                <a:lnTo>
                  <a:pt x="62970" y="170923"/>
                </a:lnTo>
                <a:lnTo>
                  <a:pt x="131368" y="205685"/>
                </a:lnTo>
                <a:lnTo>
                  <a:pt x="152515" y="205685"/>
                </a:lnTo>
                <a:lnTo>
                  <a:pt x="144931" y="220607"/>
                </a:lnTo>
                <a:lnTo>
                  <a:pt x="143177" y="222630"/>
                </a:lnTo>
                <a:lnTo>
                  <a:pt x="140257" y="225522"/>
                </a:lnTo>
                <a:lnTo>
                  <a:pt x="136754" y="226655"/>
                </a:lnTo>
                <a:lnTo>
                  <a:pt x="134424" y="226935"/>
                </a:lnTo>
                <a:close/>
              </a:path>
              <a:path w="243840" h="280035">
                <a:moveTo>
                  <a:pt x="152515" y="205685"/>
                </a:moveTo>
                <a:lnTo>
                  <a:pt x="131368" y="205685"/>
                </a:lnTo>
                <a:lnTo>
                  <a:pt x="178206" y="113524"/>
                </a:lnTo>
                <a:lnTo>
                  <a:pt x="109809" y="78763"/>
                </a:lnTo>
                <a:lnTo>
                  <a:pt x="149990" y="78763"/>
                </a:lnTo>
                <a:lnTo>
                  <a:pt x="195727" y="102008"/>
                </a:lnTo>
                <a:lnTo>
                  <a:pt x="198620" y="104928"/>
                </a:lnTo>
                <a:lnTo>
                  <a:pt x="199192" y="106682"/>
                </a:lnTo>
                <a:lnTo>
                  <a:pt x="199471" y="109012"/>
                </a:lnTo>
                <a:lnTo>
                  <a:pt x="198548" y="115109"/>
                </a:lnTo>
                <a:lnTo>
                  <a:pt x="152515" y="205685"/>
                </a:lnTo>
                <a:close/>
              </a:path>
              <a:path w="243840" h="280035">
                <a:moveTo>
                  <a:pt x="91051" y="234792"/>
                </a:moveTo>
                <a:lnTo>
                  <a:pt x="63222" y="220649"/>
                </a:lnTo>
                <a:lnTo>
                  <a:pt x="72647" y="202103"/>
                </a:lnTo>
                <a:lnTo>
                  <a:pt x="100476" y="216247"/>
                </a:lnTo>
                <a:lnTo>
                  <a:pt x="91051" y="23479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bk object 69"/>
          <p:cNvSpPr/>
          <p:nvPr/>
        </p:nvSpPr>
        <p:spPr>
          <a:xfrm>
            <a:off x="58550" y="4966618"/>
            <a:ext cx="234216" cy="176881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bk object 70"/>
          <p:cNvSpPr/>
          <p:nvPr/>
        </p:nvSpPr>
        <p:spPr>
          <a:xfrm>
            <a:off x="3990101" y="4995711"/>
            <a:ext cx="272415" cy="147955"/>
          </a:xfrm>
          <a:custGeom>
            <a:avLst/>
            <a:gdLst/>
            <a:ahLst/>
            <a:cxnLst/>
            <a:rect l="l" t="t" r="r" b="b"/>
            <a:pathLst>
              <a:path w="272414" h="147954">
                <a:moveTo>
                  <a:pt x="40606" y="147788"/>
                </a:moveTo>
                <a:lnTo>
                  <a:pt x="16700" y="147788"/>
                </a:lnTo>
                <a:lnTo>
                  <a:pt x="6997" y="136389"/>
                </a:lnTo>
                <a:lnTo>
                  <a:pt x="3704" y="131521"/>
                </a:lnTo>
                <a:lnTo>
                  <a:pt x="1396" y="125799"/>
                </a:lnTo>
                <a:lnTo>
                  <a:pt x="0" y="120151"/>
                </a:lnTo>
                <a:lnTo>
                  <a:pt x="884" y="109151"/>
                </a:lnTo>
                <a:lnTo>
                  <a:pt x="112892" y="6998"/>
                </a:lnTo>
                <a:lnTo>
                  <a:pt x="129129" y="0"/>
                </a:lnTo>
                <a:lnTo>
                  <a:pt x="135130" y="15"/>
                </a:lnTo>
                <a:lnTo>
                  <a:pt x="161410" y="17854"/>
                </a:lnTo>
                <a:lnTo>
                  <a:pt x="133229" y="17854"/>
                </a:lnTo>
                <a:lnTo>
                  <a:pt x="128574" y="18405"/>
                </a:lnTo>
                <a:lnTo>
                  <a:pt x="126669" y="19178"/>
                </a:lnTo>
                <a:lnTo>
                  <a:pt x="20209" y="109788"/>
                </a:lnTo>
                <a:lnTo>
                  <a:pt x="19142" y="111544"/>
                </a:lnTo>
                <a:lnTo>
                  <a:pt x="17854" y="116051"/>
                </a:lnTo>
                <a:lnTo>
                  <a:pt x="18405" y="120706"/>
                </a:lnTo>
                <a:lnTo>
                  <a:pt x="19177" y="122611"/>
                </a:lnTo>
                <a:lnTo>
                  <a:pt x="40606" y="147788"/>
                </a:lnTo>
                <a:close/>
              </a:path>
              <a:path w="272414" h="147954">
                <a:moveTo>
                  <a:pt x="271999" y="147788"/>
                </a:moveTo>
                <a:lnTo>
                  <a:pt x="248093" y="147788"/>
                </a:lnTo>
                <a:lnTo>
                  <a:pt x="139501" y="20201"/>
                </a:lnTo>
                <a:lnTo>
                  <a:pt x="137736" y="19142"/>
                </a:lnTo>
                <a:lnTo>
                  <a:pt x="133229" y="17854"/>
                </a:lnTo>
                <a:lnTo>
                  <a:pt x="161410" y="17854"/>
                </a:lnTo>
                <a:lnTo>
                  <a:pt x="271999" y="147788"/>
                </a:lnTo>
                <a:close/>
              </a:path>
              <a:path w="272414" h="147954">
                <a:moveTo>
                  <a:pt x="79884" y="147788"/>
                </a:moveTo>
                <a:lnTo>
                  <a:pt x="55978" y="147788"/>
                </a:lnTo>
                <a:lnTo>
                  <a:pt x="36524" y="124931"/>
                </a:lnTo>
                <a:lnTo>
                  <a:pt x="139020" y="37696"/>
                </a:lnTo>
                <a:lnTo>
                  <a:pt x="160506" y="62940"/>
                </a:lnTo>
                <a:lnTo>
                  <a:pt x="137448" y="62940"/>
                </a:lnTo>
                <a:lnTo>
                  <a:pt x="62187" y="126996"/>
                </a:lnTo>
                <a:lnTo>
                  <a:pt x="79884" y="147788"/>
                </a:lnTo>
                <a:close/>
              </a:path>
              <a:path w="272414" h="147954">
                <a:moveTo>
                  <a:pt x="232721" y="147788"/>
                </a:moveTo>
                <a:lnTo>
                  <a:pt x="209664" y="147788"/>
                </a:lnTo>
                <a:lnTo>
                  <a:pt x="137448" y="62940"/>
                </a:lnTo>
                <a:lnTo>
                  <a:pt x="160506" y="62940"/>
                </a:lnTo>
                <a:lnTo>
                  <a:pt x="232721" y="147788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bk object 71"/>
          <p:cNvSpPr/>
          <p:nvPr/>
        </p:nvSpPr>
        <p:spPr>
          <a:xfrm>
            <a:off x="1761974" y="4910304"/>
            <a:ext cx="272415" cy="226695"/>
          </a:xfrm>
          <a:custGeom>
            <a:avLst/>
            <a:gdLst/>
            <a:ahLst/>
            <a:cxnLst/>
            <a:rect l="l" t="t" r="r" b="b"/>
            <a:pathLst>
              <a:path w="272414" h="226695">
                <a:moveTo>
                  <a:pt x="26395" y="226141"/>
                </a:moveTo>
                <a:lnTo>
                  <a:pt x="0" y="37940"/>
                </a:lnTo>
                <a:lnTo>
                  <a:pt x="990" y="34576"/>
                </a:lnTo>
                <a:lnTo>
                  <a:pt x="234137" y="0"/>
                </a:lnTo>
                <a:lnTo>
                  <a:pt x="238737" y="211"/>
                </a:lnTo>
                <a:lnTo>
                  <a:pt x="255457" y="18123"/>
                </a:lnTo>
                <a:lnTo>
                  <a:pt x="235860" y="18123"/>
                </a:lnTo>
                <a:lnTo>
                  <a:pt x="19024" y="38740"/>
                </a:lnTo>
                <a:lnTo>
                  <a:pt x="17849" y="40163"/>
                </a:lnTo>
                <a:lnTo>
                  <a:pt x="18956" y="51804"/>
                </a:lnTo>
                <a:lnTo>
                  <a:pt x="211405" y="51804"/>
                </a:lnTo>
                <a:lnTo>
                  <a:pt x="20680" y="69939"/>
                </a:lnTo>
                <a:lnTo>
                  <a:pt x="33727" y="207157"/>
                </a:lnTo>
                <a:lnTo>
                  <a:pt x="226049" y="207157"/>
                </a:lnTo>
                <a:lnTo>
                  <a:pt x="26395" y="226141"/>
                </a:lnTo>
                <a:close/>
              </a:path>
              <a:path w="272414" h="226695">
                <a:moveTo>
                  <a:pt x="211405" y="51804"/>
                </a:moveTo>
                <a:lnTo>
                  <a:pt x="18956" y="51804"/>
                </a:lnTo>
                <a:lnTo>
                  <a:pt x="238389" y="30939"/>
                </a:lnTo>
                <a:lnTo>
                  <a:pt x="237220" y="18642"/>
                </a:lnTo>
                <a:lnTo>
                  <a:pt x="235860" y="18123"/>
                </a:lnTo>
                <a:lnTo>
                  <a:pt x="255457" y="18123"/>
                </a:lnTo>
                <a:lnTo>
                  <a:pt x="258401" y="49074"/>
                </a:lnTo>
                <a:lnTo>
                  <a:pt x="240113" y="49074"/>
                </a:lnTo>
                <a:lnTo>
                  <a:pt x="211405" y="51804"/>
                </a:lnTo>
                <a:close/>
              </a:path>
              <a:path w="272414" h="226695">
                <a:moveTo>
                  <a:pt x="226049" y="207157"/>
                </a:moveTo>
                <a:lnTo>
                  <a:pt x="33727" y="207157"/>
                </a:lnTo>
                <a:lnTo>
                  <a:pt x="253161" y="186292"/>
                </a:lnTo>
                <a:lnTo>
                  <a:pt x="240113" y="49074"/>
                </a:lnTo>
                <a:lnTo>
                  <a:pt x="258401" y="49074"/>
                </a:lnTo>
                <a:lnTo>
                  <a:pt x="272146" y="193636"/>
                </a:lnTo>
                <a:lnTo>
                  <a:pt x="271810" y="196926"/>
                </a:lnTo>
                <a:lnTo>
                  <a:pt x="270115" y="199708"/>
                </a:lnTo>
                <a:lnTo>
                  <a:pt x="267714" y="201897"/>
                </a:lnTo>
                <a:lnTo>
                  <a:pt x="263952" y="203553"/>
                </a:lnTo>
                <a:lnTo>
                  <a:pt x="226049" y="207157"/>
                </a:lnTo>
                <a:close/>
              </a:path>
              <a:path w="272414" h="226695">
                <a:moveTo>
                  <a:pt x="177798" y="169953"/>
                </a:moveTo>
                <a:lnTo>
                  <a:pt x="161971" y="99607"/>
                </a:lnTo>
                <a:lnTo>
                  <a:pt x="162306" y="96305"/>
                </a:lnTo>
                <a:lnTo>
                  <a:pt x="163941" y="92891"/>
                </a:lnTo>
                <a:lnTo>
                  <a:pt x="166354" y="90702"/>
                </a:lnTo>
                <a:lnTo>
                  <a:pt x="170165" y="89679"/>
                </a:lnTo>
                <a:lnTo>
                  <a:pt x="201240" y="86724"/>
                </a:lnTo>
                <a:lnTo>
                  <a:pt x="204543" y="87071"/>
                </a:lnTo>
                <a:lnTo>
                  <a:pt x="207957" y="88706"/>
                </a:lnTo>
                <a:lnTo>
                  <a:pt x="210206" y="91751"/>
                </a:lnTo>
                <a:lnTo>
                  <a:pt x="211169" y="94930"/>
                </a:lnTo>
                <a:lnTo>
                  <a:pt x="212194" y="105710"/>
                </a:lnTo>
                <a:lnTo>
                  <a:pt x="193896" y="105710"/>
                </a:lnTo>
                <a:lnTo>
                  <a:pt x="180955" y="106940"/>
                </a:lnTo>
                <a:lnTo>
                  <a:pt x="185142" y="150967"/>
                </a:lnTo>
                <a:lnTo>
                  <a:pt x="216498" y="150967"/>
                </a:lnTo>
                <a:lnTo>
                  <a:pt x="217078" y="157068"/>
                </a:lnTo>
                <a:lnTo>
                  <a:pt x="216731" y="160371"/>
                </a:lnTo>
                <a:lnTo>
                  <a:pt x="215096" y="163785"/>
                </a:lnTo>
                <a:lnTo>
                  <a:pt x="212051" y="166034"/>
                </a:lnTo>
                <a:lnTo>
                  <a:pt x="208873" y="166998"/>
                </a:lnTo>
                <a:lnTo>
                  <a:pt x="177798" y="169953"/>
                </a:lnTo>
                <a:close/>
              </a:path>
              <a:path w="272414" h="226695">
                <a:moveTo>
                  <a:pt x="216498" y="150967"/>
                </a:moveTo>
                <a:lnTo>
                  <a:pt x="185142" y="150967"/>
                </a:lnTo>
                <a:lnTo>
                  <a:pt x="198082" y="149737"/>
                </a:lnTo>
                <a:lnTo>
                  <a:pt x="193896" y="105710"/>
                </a:lnTo>
                <a:lnTo>
                  <a:pt x="212194" y="105710"/>
                </a:lnTo>
                <a:lnTo>
                  <a:pt x="216498" y="150967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bk object 72"/>
          <p:cNvSpPr/>
          <p:nvPr/>
        </p:nvSpPr>
        <p:spPr>
          <a:xfrm>
            <a:off x="3590083" y="4782944"/>
            <a:ext cx="257175" cy="257175"/>
          </a:xfrm>
          <a:custGeom>
            <a:avLst/>
            <a:gdLst/>
            <a:ahLst/>
            <a:cxnLst/>
            <a:rect l="l" t="t" r="r" b="b"/>
            <a:pathLst>
              <a:path w="257175" h="257175">
                <a:moveTo>
                  <a:pt x="174900" y="256827"/>
                </a:moveTo>
                <a:lnTo>
                  <a:pt x="9096" y="256827"/>
                </a:lnTo>
                <a:lnTo>
                  <a:pt x="5852" y="256180"/>
                </a:lnTo>
                <a:lnTo>
                  <a:pt x="2597" y="254229"/>
                </a:lnTo>
                <a:lnTo>
                  <a:pt x="646" y="250974"/>
                </a:lnTo>
                <a:lnTo>
                  <a:pt x="0" y="247730"/>
                </a:lnTo>
                <a:lnTo>
                  <a:pt x="0" y="9108"/>
                </a:lnTo>
                <a:lnTo>
                  <a:pt x="646" y="5206"/>
                </a:lnTo>
                <a:lnTo>
                  <a:pt x="2597" y="2608"/>
                </a:lnTo>
                <a:lnTo>
                  <a:pt x="5852" y="658"/>
                </a:lnTo>
                <a:lnTo>
                  <a:pt x="9096" y="0"/>
                </a:lnTo>
                <a:lnTo>
                  <a:pt x="247719" y="0"/>
                </a:lnTo>
                <a:lnTo>
                  <a:pt x="250974" y="658"/>
                </a:lnTo>
                <a:lnTo>
                  <a:pt x="254230" y="2608"/>
                </a:lnTo>
                <a:lnTo>
                  <a:pt x="256180" y="5206"/>
                </a:lnTo>
                <a:lnTo>
                  <a:pt x="256827" y="9108"/>
                </a:lnTo>
                <a:lnTo>
                  <a:pt x="256827" y="18204"/>
                </a:lnTo>
                <a:lnTo>
                  <a:pt x="18204" y="18204"/>
                </a:lnTo>
                <a:lnTo>
                  <a:pt x="18204" y="238622"/>
                </a:lnTo>
                <a:lnTo>
                  <a:pt x="197009" y="238622"/>
                </a:lnTo>
                <a:lnTo>
                  <a:pt x="181399" y="254229"/>
                </a:lnTo>
                <a:lnTo>
                  <a:pt x="178802" y="256180"/>
                </a:lnTo>
                <a:lnTo>
                  <a:pt x="174900" y="256827"/>
                </a:lnTo>
                <a:close/>
              </a:path>
              <a:path w="257175" h="257175">
                <a:moveTo>
                  <a:pt x="197009" y="238622"/>
                </a:moveTo>
                <a:lnTo>
                  <a:pt x="165792" y="238622"/>
                </a:lnTo>
                <a:lnTo>
                  <a:pt x="165792" y="174900"/>
                </a:lnTo>
                <a:lnTo>
                  <a:pt x="166450" y="171656"/>
                </a:lnTo>
                <a:lnTo>
                  <a:pt x="168401" y="168401"/>
                </a:lnTo>
                <a:lnTo>
                  <a:pt x="171645" y="166450"/>
                </a:lnTo>
                <a:lnTo>
                  <a:pt x="174900" y="165804"/>
                </a:lnTo>
                <a:lnTo>
                  <a:pt x="238622" y="165804"/>
                </a:lnTo>
                <a:lnTo>
                  <a:pt x="238622" y="18204"/>
                </a:lnTo>
                <a:lnTo>
                  <a:pt x="256827" y="18204"/>
                </a:lnTo>
                <a:lnTo>
                  <a:pt x="256827" y="174900"/>
                </a:lnTo>
                <a:lnTo>
                  <a:pt x="256180" y="178155"/>
                </a:lnTo>
                <a:lnTo>
                  <a:pt x="254230" y="180753"/>
                </a:lnTo>
                <a:lnTo>
                  <a:pt x="254230" y="181411"/>
                </a:lnTo>
                <a:lnTo>
                  <a:pt x="251632" y="184008"/>
                </a:lnTo>
                <a:lnTo>
                  <a:pt x="184008" y="184008"/>
                </a:lnTo>
                <a:lnTo>
                  <a:pt x="184008" y="225624"/>
                </a:lnTo>
                <a:lnTo>
                  <a:pt x="210010" y="225624"/>
                </a:lnTo>
                <a:lnTo>
                  <a:pt x="197009" y="238622"/>
                </a:lnTo>
                <a:close/>
              </a:path>
              <a:path w="257175" h="257175">
                <a:moveTo>
                  <a:pt x="210010" y="225624"/>
                </a:moveTo>
                <a:lnTo>
                  <a:pt x="184008" y="225624"/>
                </a:lnTo>
                <a:lnTo>
                  <a:pt x="225612" y="184008"/>
                </a:lnTo>
                <a:lnTo>
                  <a:pt x="251632" y="184008"/>
                </a:lnTo>
                <a:lnTo>
                  <a:pt x="210010" y="225624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bk object 73"/>
          <p:cNvSpPr/>
          <p:nvPr/>
        </p:nvSpPr>
        <p:spPr>
          <a:xfrm>
            <a:off x="467326" y="4812908"/>
            <a:ext cx="215211" cy="236013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bk object 74"/>
          <p:cNvSpPr/>
          <p:nvPr/>
        </p:nvSpPr>
        <p:spPr>
          <a:xfrm>
            <a:off x="965493" y="5007326"/>
            <a:ext cx="257175" cy="136525"/>
          </a:xfrm>
          <a:custGeom>
            <a:avLst/>
            <a:gdLst/>
            <a:ahLst/>
            <a:cxnLst/>
            <a:rect l="l" t="t" r="r" b="b"/>
            <a:pathLst>
              <a:path w="257175" h="136525">
                <a:moveTo>
                  <a:pt x="18204" y="136172"/>
                </a:moveTo>
                <a:lnTo>
                  <a:pt x="0" y="136172"/>
                </a:lnTo>
                <a:lnTo>
                  <a:pt x="0" y="9096"/>
                </a:lnTo>
                <a:lnTo>
                  <a:pt x="646" y="5852"/>
                </a:lnTo>
                <a:lnTo>
                  <a:pt x="2597" y="3255"/>
                </a:lnTo>
                <a:lnTo>
                  <a:pt x="5206" y="1304"/>
                </a:lnTo>
                <a:lnTo>
                  <a:pt x="9108" y="0"/>
                </a:lnTo>
                <a:lnTo>
                  <a:pt x="185313" y="0"/>
                </a:lnTo>
                <a:lnTo>
                  <a:pt x="188557" y="1304"/>
                </a:lnTo>
                <a:lnTo>
                  <a:pt x="191154" y="2597"/>
                </a:lnTo>
                <a:lnTo>
                  <a:pt x="206761" y="18204"/>
                </a:lnTo>
                <a:lnTo>
                  <a:pt x="18204" y="18204"/>
                </a:lnTo>
                <a:lnTo>
                  <a:pt x="18204" y="136172"/>
                </a:lnTo>
                <a:close/>
              </a:path>
              <a:path w="257175" h="136525">
                <a:moveTo>
                  <a:pt x="256827" y="136172"/>
                </a:moveTo>
                <a:lnTo>
                  <a:pt x="238622" y="136172"/>
                </a:lnTo>
                <a:lnTo>
                  <a:pt x="238622" y="80622"/>
                </a:lnTo>
                <a:lnTo>
                  <a:pt x="185313" y="80622"/>
                </a:lnTo>
                <a:lnTo>
                  <a:pt x="181411" y="79975"/>
                </a:lnTo>
                <a:lnTo>
                  <a:pt x="178802" y="78024"/>
                </a:lnTo>
                <a:lnTo>
                  <a:pt x="176851" y="75415"/>
                </a:lnTo>
                <a:lnTo>
                  <a:pt x="176205" y="71525"/>
                </a:lnTo>
                <a:lnTo>
                  <a:pt x="176205" y="18204"/>
                </a:lnTo>
                <a:lnTo>
                  <a:pt x="206761" y="18204"/>
                </a:lnTo>
                <a:lnTo>
                  <a:pt x="219760" y="31202"/>
                </a:lnTo>
                <a:lnTo>
                  <a:pt x="194409" y="31202"/>
                </a:lnTo>
                <a:lnTo>
                  <a:pt x="194409" y="62417"/>
                </a:lnTo>
                <a:lnTo>
                  <a:pt x="250974" y="62417"/>
                </a:lnTo>
                <a:lnTo>
                  <a:pt x="254229" y="65672"/>
                </a:lnTo>
                <a:lnTo>
                  <a:pt x="255534" y="68270"/>
                </a:lnTo>
                <a:lnTo>
                  <a:pt x="256827" y="71525"/>
                </a:lnTo>
                <a:lnTo>
                  <a:pt x="256827" y="136172"/>
                </a:lnTo>
                <a:close/>
              </a:path>
              <a:path w="257175" h="136525">
                <a:moveTo>
                  <a:pt x="250974" y="62417"/>
                </a:moveTo>
                <a:lnTo>
                  <a:pt x="225624" y="62417"/>
                </a:lnTo>
                <a:lnTo>
                  <a:pt x="194409" y="31202"/>
                </a:lnTo>
                <a:lnTo>
                  <a:pt x="219760" y="31202"/>
                </a:lnTo>
                <a:lnTo>
                  <a:pt x="250974" y="62417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bk object 75"/>
          <p:cNvSpPr/>
          <p:nvPr/>
        </p:nvSpPr>
        <p:spPr>
          <a:xfrm>
            <a:off x="1732132" y="4438444"/>
            <a:ext cx="282575" cy="274955"/>
          </a:xfrm>
          <a:custGeom>
            <a:avLst/>
            <a:gdLst/>
            <a:ahLst/>
            <a:cxnLst/>
            <a:rect l="l" t="t" r="r" b="b"/>
            <a:pathLst>
              <a:path w="282575" h="274954">
                <a:moveTo>
                  <a:pt x="227651" y="274871"/>
                </a:moveTo>
                <a:lnTo>
                  <a:pt x="5428" y="179351"/>
                </a:lnTo>
                <a:lnTo>
                  <a:pt x="0" y="170622"/>
                </a:lnTo>
                <a:lnTo>
                  <a:pt x="695" y="167389"/>
                </a:lnTo>
                <a:lnTo>
                  <a:pt x="70713" y="5690"/>
                </a:lnTo>
                <a:lnTo>
                  <a:pt x="72856" y="2366"/>
                </a:lnTo>
                <a:lnTo>
                  <a:pt x="75679" y="758"/>
                </a:lnTo>
                <a:lnTo>
                  <a:pt x="78837" y="0"/>
                </a:lnTo>
                <a:lnTo>
                  <a:pt x="82679" y="946"/>
                </a:lnTo>
                <a:lnTo>
                  <a:pt x="129618" y="21271"/>
                </a:lnTo>
                <a:lnTo>
                  <a:pt x="83804" y="21271"/>
                </a:lnTo>
                <a:lnTo>
                  <a:pt x="21021" y="166265"/>
                </a:lnTo>
                <a:lnTo>
                  <a:pt x="223293" y="253850"/>
                </a:lnTo>
                <a:lnTo>
                  <a:pt x="243131" y="253850"/>
                </a:lnTo>
                <a:lnTo>
                  <a:pt x="236380" y="269443"/>
                </a:lnTo>
                <a:lnTo>
                  <a:pt x="234487" y="272158"/>
                </a:lnTo>
                <a:lnTo>
                  <a:pt x="231403" y="274370"/>
                </a:lnTo>
                <a:lnTo>
                  <a:pt x="227651" y="274871"/>
                </a:lnTo>
                <a:close/>
              </a:path>
              <a:path w="282575" h="274954">
                <a:moveTo>
                  <a:pt x="243131" y="253850"/>
                </a:moveTo>
                <a:lnTo>
                  <a:pt x="223293" y="253850"/>
                </a:lnTo>
                <a:lnTo>
                  <a:pt x="261531" y="165543"/>
                </a:lnTo>
                <a:lnTo>
                  <a:pt x="212582" y="144342"/>
                </a:lnTo>
                <a:lnTo>
                  <a:pt x="209869" y="142468"/>
                </a:lnTo>
                <a:lnTo>
                  <a:pt x="207668" y="139389"/>
                </a:lnTo>
                <a:lnTo>
                  <a:pt x="206914" y="136220"/>
                </a:lnTo>
                <a:lnTo>
                  <a:pt x="207867" y="132393"/>
                </a:lnTo>
                <a:lnTo>
                  <a:pt x="228798" y="84054"/>
                </a:lnTo>
                <a:lnTo>
                  <a:pt x="83804" y="21271"/>
                </a:lnTo>
                <a:lnTo>
                  <a:pt x="129618" y="21271"/>
                </a:lnTo>
                <a:lnTo>
                  <a:pt x="244379" y="70963"/>
                </a:lnTo>
                <a:lnTo>
                  <a:pt x="247105" y="72861"/>
                </a:lnTo>
                <a:lnTo>
                  <a:pt x="249306" y="75940"/>
                </a:lnTo>
                <a:lnTo>
                  <a:pt x="259864" y="102623"/>
                </a:lnTo>
                <a:lnTo>
                  <a:pt x="240595" y="102623"/>
                </a:lnTo>
                <a:lnTo>
                  <a:pt x="228192" y="131268"/>
                </a:lnTo>
                <a:lnTo>
                  <a:pt x="256826" y="143667"/>
                </a:lnTo>
                <a:lnTo>
                  <a:pt x="276104" y="143667"/>
                </a:lnTo>
                <a:lnTo>
                  <a:pt x="281783" y="158021"/>
                </a:lnTo>
                <a:lnTo>
                  <a:pt x="282541" y="161180"/>
                </a:lnTo>
                <a:lnTo>
                  <a:pt x="281852" y="164429"/>
                </a:lnTo>
                <a:lnTo>
                  <a:pt x="243131" y="253850"/>
                </a:lnTo>
                <a:close/>
              </a:path>
              <a:path w="282575" h="274954">
                <a:moveTo>
                  <a:pt x="172836" y="115098"/>
                </a:moveTo>
                <a:lnTo>
                  <a:pt x="102767" y="85462"/>
                </a:lnTo>
                <a:lnTo>
                  <a:pt x="97082" y="77327"/>
                </a:lnTo>
                <a:lnTo>
                  <a:pt x="98039" y="73490"/>
                </a:lnTo>
                <a:lnTo>
                  <a:pt x="99921" y="70770"/>
                </a:lnTo>
                <a:lnTo>
                  <a:pt x="102748" y="69150"/>
                </a:lnTo>
                <a:lnTo>
                  <a:pt x="105907" y="68392"/>
                </a:lnTo>
                <a:lnTo>
                  <a:pt x="110001" y="68756"/>
                </a:lnTo>
                <a:lnTo>
                  <a:pt x="176232" y="97435"/>
                </a:lnTo>
                <a:lnTo>
                  <a:pt x="179299" y="100172"/>
                </a:lnTo>
                <a:lnTo>
                  <a:pt x="180907" y="102994"/>
                </a:lnTo>
                <a:lnTo>
                  <a:pt x="181619" y="105989"/>
                </a:lnTo>
                <a:lnTo>
                  <a:pt x="181495" y="106946"/>
                </a:lnTo>
                <a:lnTo>
                  <a:pt x="180976" y="109402"/>
                </a:lnTo>
                <a:lnTo>
                  <a:pt x="178821" y="112721"/>
                </a:lnTo>
                <a:lnTo>
                  <a:pt x="175994" y="114340"/>
                </a:lnTo>
                <a:lnTo>
                  <a:pt x="172836" y="115098"/>
                </a:lnTo>
                <a:close/>
              </a:path>
              <a:path w="282575" h="274954">
                <a:moveTo>
                  <a:pt x="276104" y="143667"/>
                </a:moveTo>
                <a:lnTo>
                  <a:pt x="256826" y="143667"/>
                </a:lnTo>
                <a:lnTo>
                  <a:pt x="240595" y="102623"/>
                </a:lnTo>
                <a:lnTo>
                  <a:pt x="259864" y="102623"/>
                </a:lnTo>
                <a:lnTo>
                  <a:pt x="276104" y="143667"/>
                </a:lnTo>
                <a:close/>
              </a:path>
              <a:path w="282575" h="274954">
                <a:moveTo>
                  <a:pt x="156304" y="153277"/>
                </a:moveTo>
                <a:lnTo>
                  <a:pt x="86231" y="123652"/>
                </a:lnTo>
                <a:lnTo>
                  <a:pt x="80545" y="115516"/>
                </a:lnTo>
                <a:lnTo>
                  <a:pt x="81503" y="111679"/>
                </a:lnTo>
                <a:lnTo>
                  <a:pt x="83389" y="108948"/>
                </a:lnTo>
                <a:lnTo>
                  <a:pt x="86469" y="106747"/>
                </a:lnTo>
                <a:lnTo>
                  <a:pt x="89627" y="105989"/>
                </a:lnTo>
                <a:lnTo>
                  <a:pt x="93465" y="106946"/>
                </a:lnTo>
                <a:lnTo>
                  <a:pt x="159696" y="135625"/>
                </a:lnTo>
                <a:lnTo>
                  <a:pt x="163019" y="137768"/>
                </a:lnTo>
                <a:lnTo>
                  <a:pt x="164628" y="140591"/>
                </a:lnTo>
                <a:lnTo>
                  <a:pt x="165039" y="143667"/>
                </a:lnTo>
                <a:lnTo>
                  <a:pt x="164963" y="145125"/>
                </a:lnTo>
                <a:lnTo>
                  <a:pt x="164439" y="147591"/>
                </a:lnTo>
                <a:lnTo>
                  <a:pt x="162285" y="150911"/>
                </a:lnTo>
                <a:lnTo>
                  <a:pt x="159463" y="152519"/>
                </a:lnTo>
                <a:lnTo>
                  <a:pt x="156304" y="153277"/>
                </a:lnTo>
                <a:close/>
              </a:path>
              <a:path w="282575" h="274954">
                <a:moveTo>
                  <a:pt x="196453" y="216012"/>
                </a:moveTo>
                <a:lnTo>
                  <a:pt x="69699" y="161831"/>
                </a:lnTo>
                <a:lnTo>
                  <a:pt x="64009" y="153706"/>
                </a:lnTo>
                <a:lnTo>
                  <a:pt x="64966" y="149869"/>
                </a:lnTo>
                <a:lnTo>
                  <a:pt x="66853" y="147138"/>
                </a:lnTo>
                <a:lnTo>
                  <a:pt x="69932" y="144937"/>
                </a:lnTo>
                <a:lnTo>
                  <a:pt x="73091" y="144179"/>
                </a:lnTo>
                <a:lnTo>
                  <a:pt x="76933" y="145125"/>
                </a:lnTo>
                <a:lnTo>
                  <a:pt x="200443" y="198606"/>
                </a:lnTo>
                <a:lnTo>
                  <a:pt x="203169" y="200503"/>
                </a:lnTo>
                <a:lnTo>
                  <a:pt x="205381" y="203587"/>
                </a:lnTo>
                <a:lnTo>
                  <a:pt x="205882" y="207339"/>
                </a:lnTo>
                <a:lnTo>
                  <a:pt x="205182" y="210583"/>
                </a:lnTo>
                <a:lnTo>
                  <a:pt x="203038" y="213907"/>
                </a:lnTo>
                <a:lnTo>
                  <a:pt x="200216" y="215515"/>
                </a:lnTo>
                <a:lnTo>
                  <a:pt x="196453" y="21601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bk object 76"/>
          <p:cNvSpPr/>
          <p:nvPr/>
        </p:nvSpPr>
        <p:spPr>
          <a:xfrm>
            <a:off x="0" y="3662147"/>
            <a:ext cx="313690" cy="324485"/>
          </a:xfrm>
          <a:custGeom>
            <a:avLst/>
            <a:gdLst/>
            <a:ahLst/>
            <a:cxnLst/>
            <a:rect l="l" t="t" r="r" b="b"/>
            <a:pathLst>
              <a:path w="313690" h="324485">
                <a:moveTo>
                  <a:pt x="173507" y="324297"/>
                </a:moveTo>
                <a:lnTo>
                  <a:pt x="169789" y="323586"/>
                </a:lnTo>
                <a:lnTo>
                  <a:pt x="166925" y="321905"/>
                </a:lnTo>
                <a:lnTo>
                  <a:pt x="0" y="172425"/>
                </a:lnTo>
                <a:lnTo>
                  <a:pt x="0" y="136985"/>
                </a:lnTo>
                <a:lnTo>
                  <a:pt x="119885" y="3108"/>
                </a:lnTo>
                <a:lnTo>
                  <a:pt x="122538" y="1114"/>
                </a:lnTo>
                <a:lnTo>
                  <a:pt x="126155" y="0"/>
                </a:lnTo>
                <a:lnTo>
                  <a:pt x="129882" y="718"/>
                </a:lnTo>
                <a:lnTo>
                  <a:pt x="132737" y="2391"/>
                </a:lnTo>
                <a:lnTo>
                  <a:pt x="154667" y="22029"/>
                </a:lnTo>
                <a:lnTo>
                  <a:pt x="127378" y="22029"/>
                </a:lnTo>
                <a:lnTo>
                  <a:pt x="112631" y="38497"/>
                </a:lnTo>
                <a:lnTo>
                  <a:pt x="121293" y="46254"/>
                </a:lnTo>
                <a:lnTo>
                  <a:pt x="105685" y="46254"/>
                </a:lnTo>
                <a:lnTo>
                  <a:pt x="84870" y="69498"/>
                </a:lnTo>
                <a:lnTo>
                  <a:pt x="92985" y="76765"/>
                </a:lnTo>
                <a:lnTo>
                  <a:pt x="78363" y="76765"/>
                </a:lnTo>
                <a:lnTo>
                  <a:pt x="57108" y="100500"/>
                </a:lnTo>
                <a:lnTo>
                  <a:pt x="65223" y="107767"/>
                </a:lnTo>
                <a:lnTo>
                  <a:pt x="50601" y="107767"/>
                </a:lnTo>
                <a:lnTo>
                  <a:pt x="29347" y="131501"/>
                </a:lnTo>
                <a:lnTo>
                  <a:pt x="37462" y="138768"/>
                </a:lnTo>
                <a:lnTo>
                  <a:pt x="22840" y="138768"/>
                </a:lnTo>
                <a:lnTo>
                  <a:pt x="8093" y="155236"/>
                </a:lnTo>
                <a:lnTo>
                  <a:pt x="172293" y="302275"/>
                </a:lnTo>
                <a:lnTo>
                  <a:pt x="196729" y="302275"/>
                </a:lnTo>
                <a:lnTo>
                  <a:pt x="179786" y="321196"/>
                </a:lnTo>
                <a:lnTo>
                  <a:pt x="176693" y="323663"/>
                </a:lnTo>
                <a:lnTo>
                  <a:pt x="173507" y="324297"/>
                </a:lnTo>
                <a:close/>
              </a:path>
              <a:path w="313690" h="324485">
                <a:moveTo>
                  <a:pt x="196729" y="302275"/>
                </a:moveTo>
                <a:lnTo>
                  <a:pt x="172293" y="302275"/>
                </a:lnTo>
                <a:lnTo>
                  <a:pt x="291578" y="169068"/>
                </a:lnTo>
                <a:lnTo>
                  <a:pt x="127378" y="22029"/>
                </a:lnTo>
                <a:lnTo>
                  <a:pt x="154667" y="22029"/>
                </a:lnTo>
                <a:lnTo>
                  <a:pt x="310499" y="161574"/>
                </a:lnTo>
                <a:lnTo>
                  <a:pt x="312485" y="164236"/>
                </a:lnTo>
                <a:lnTo>
                  <a:pt x="313600" y="167854"/>
                </a:lnTo>
                <a:lnTo>
                  <a:pt x="312889" y="171572"/>
                </a:lnTo>
                <a:lnTo>
                  <a:pt x="311208" y="174436"/>
                </a:lnTo>
                <a:lnTo>
                  <a:pt x="196729" y="302275"/>
                </a:lnTo>
                <a:close/>
              </a:path>
              <a:path w="313690" h="324485">
                <a:moveTo>
                  <a:pt x="133008" y="49771"/>
                </a:moveTo>
                <a:lnTo>
                  <a:pt x="125221" y="49771"/>
                </a:lnTo>
                <a:lnTo>
                  <a:pt x="128686" y="45901"/>
                </a:lnTo>
                <a:lnTo>
                  <a:pt x="133008" y="49771"/>
                </a:lnTo>
                <a:close/>
              </a:path>
              <a:path w="313690" h="324485">
                <a:moveTo>
                  <a:pt x="130306" y="75274"/>
                </a:moveTo>
                <a:lnTo>
                  <a:pt x="114809" y="61397"/>
                </a:lnTo>
                <a:lnTo>
                  <a:pt x="118275" y="57528"/>
                </a:lnTo>
                <a:lnTo>
                  <a:pt x="105685" y="46254"/>
                </a:lnTo>
                <a:lnTo>
                  <a:pt x="121293" y="46254"/>
                </a:lnTo>
                <a:lnTo>
                  <a:pt x="125221" y="49771"/>
                </a:lnTo>
                <a:lnTo>
                  <a:pt x="133008" y="49771"/>
                </a:lnTo>
                <a:lnTo>
                  <a:pt x="144182" y="59778"/>
                </a:lnTo>
                <a:lnTo>
                  <a:pt x="130306" y="75274"/>
                </a:lnTo>
                <a:close/>
              </a:path>
              <a:path w="313690" h="324485">
                <a:moveTo>
                  <a:pt x="102544" y="106276"/>
                </a:moveTo>
                <a:lnTo>
                  <a:pt x="87048" y="92399"/>
                </a:lnTo>
                <a:lnTo>
                  <a:pt x="90521" y="88521"/>
                </a:lnTo>
                <a:lnTo>
                  <a:pt x="78894" y="78109"/>
                </a:lnTo>
                <a:lnTo>
                  <a:pt x="78363" y="76765"/>
                </a:lnTo>
                <a:lnTo>
                  <a:pt x="92985" y="76765"/>
                </a:lnTo>
                <a:lnTo>
                  <a:pt x="97459" y="80772"/>
                </a:lnTo>
                <a:lnTo>
                  <a:pt x="105246" y="80772"/>
                </a:lnTo>
                <a:lnTo>
                  <a:pt x="116421" y="90779"/>
                </a:lnTo>
                <a:lnTo>
                  <a:pt x="102544" y="106276"/>
                </a:lnTo>
                <a:close/>
              </a:path>
              <a:path w="313690" h="324485">
                <a:moveTo>
                  <a:pt x="105246" y="80772"/>
                </a:moveTo>
                <a:lnTo>
                  <a:pt x="97459" y="80772"/>
                </a:lnTo>
                <a:lnTo>
                  <a:pt x="100925" y="76903"/>
                </a:lnTo>
                <a:lnTo>
                  <a:pt x="105246" y="80772"/>
                </a:lnTo>
                <a:close/>
              </a:path>
              <a:path w="313690" h="324485">
                <a:moveTo>
                  <a:pt x="85020" y="189212"/>
                </a:moveTo>
                <a:lnTo>
                  <a:pt x="81775" y="188925"/>
                </a:lnTo>
                <a:lnTo>
                  <a:pt x="78496" y="187724"/>
                </a:lnTo>
                <a:lnTo>
                  <a:pt x="76452" y="184158"/>
                </a:lnTo>
                <a:lnTo>
                  <a:pt x="75810" y="180965"/>
                </a:lnTo>
                <a:lnTo>
                  <a:pt x="76097" y="177720"/>
                </a:lnTo>
                <a:lnTo>
                  <a:pt x="77780" y="174872"/>
                </a:lnTo>
                <a:lnTo>
                  <a:pt x="154118" y="89625"/>
                </a:lnTo>
                <a:lnTo>
                  <a:pt x="156771" y="87631"/>
                </a:lnTo>
                <a:lnTo>
                  <a:pt x="160396" y="86507"/>
                </a:lnTo>
                <a:lnTo>
                  <a:pt x="163641" y="86794"/>
                </a:lnTo>
                <a:lnTo>
                  <a:pt x="166979" y="88915"/>
                </a:lnTo>
                <a:lnTo>
                  <a:pt x="168964" y="91561"/>
                </a:lnTo>
                <a:lnTo>
                  <a:pt x="169606" y="94755"/>
                </a:lnTo>
                <a:lnTo>
                  <a:pt x="168888" y="98481"/>
                </a:lnTo>
                <a:lnTo>
                  <a:pt x="167679" y="101769"/>
                </a:lnTo>
                <a:lnTo>
                  <a:pt x="91341" y="187016"/>
                </a:lnTo>
                <a:lnTo>
                  <a:pt x="88214" y="188570"/>
                </a:lnTo>
                <a:lnTo>
                  <a:pt x="85020" y="189212"/>
                </a:lnTo>
                <a:close/>
              </a:path>
              <a:path w="313690" h="324485">
                <a:moveTo>
                  <a:pt x="74783" y="137277"/>
                </a:moveTo>
                <a:lnTo>
                  <a:pt x="59286" y="123400"/>
                </a:lnTo>
                <a:lnTo>
                  <a:pt x="62760" y="119522"/>
                </a:lnTo>
                <a:lnTo>
                  <a:pt x="51133" y="109110"/>
                </a:lnTo>
                <a:lnTo>
                  <a:pt x="50601" y="107767"/>
                </a:lnTo>
                <a:lnTo>
                  <a:pt x="65223" y="107767"/>
                </a:lnTo>
                <a:lnTo>
                  <a:pt x="69698" y="111774"/>
                </a:lnTo>
                <a:lnTo>
                  <a:pt x="77502" y="111774"/>
                </a:lnTo>
                <a:lnTo>
                  <a:pt x="88667" y="121772"/>
                </a:lnTo>
                <a:lnTo>
                  <a:pt x="74783" y="137277"/>
                </a:lnTo>
                <a:close/>
              </a:path>
              <a:path w="313690" h="324485">
                <a:moveTo>
                  <a:pt x="77502" y="111774"/>
                </a:moveTo>
                <a:lnTo>
                  <a:pt x="69698" y="111774"/>
                </a:lnTo>
                <a:lnTo>
                  <a:pt x="73171" y="107895"/>
                </a:lnTo>
                <a:lnTo>
                  <a:pt x="77502" y="111774"/>
                </a:lnTo>
                <a:close/>
              </a:path>
              <a:path w="313690" h="324485">
                <a:moveTo>
                  <a:pt x="116013" y="216966"/>
                </a:moveTo>
                <a:lnTo>
                  <a:pt x="112777" y="216687"/>
                </a:lnTo>
                <a:lnTo>
                  <a:pt x="109008" y="215047"/>
                </a:lnTo>
                <a:lnTo>
                  <a:pt x="107445" y="211912"/>
                </a:lnTo>
                <a:lnTo>
                  <a:pt x="106811" y="208726"/>
                </a:lnTo>
                <a:lnTo>
                  <a:pt x="107099" y="205481"/>
                </a:lnTo>
                <a:lnTo>
                  <a:pt x="108291" y="202195"/>
                </a:lnTo>
                <a:lnTo>
                  <a:pt x="184629" y="116947"/>
                </a:lnTo>
                <a:lnTo>
                  <a:pt x="187772" y="115392"/>
                </a:lnTo>
                <a:lnTo>
                  <a:pt x="191397" y="114269"/>
                </a:lnTo>
                <a:lnTo>
                  <a:pt x="194634" y="114548"/>
                </a:lnTo>
                <a:lnTo>
                  <a:pt x="197490" y="116238"/>
                </a:lnTo>
                <a:lnTo>
                  <a:pt x="199965" y="119322"/>
                </a:lnTo>
                <a:lnTo>
                  <a:pt x="200599" y="122508"/>
                </a:lnTo>
                <a:lnTo>
                  <a:pt x="199880" y="126235"/>
                </a:lnTo>
                <a:lnTo>
                  <a:pt x="198199" y="129099"/>
                </a:lnTo>
                <a:lnTo>
                  <a:pt x="121861" y="214347"/>
                </a:lnTo>
                <a:lnTo>
                  <a:pt x="119207" y="216324"/>
                </a:lnTo>
                <a:lnTo>
                  <a:pt x="116013" y="216966"/>
                </a:lnTo>
                <a:close/>
              </a:path>
              <a:path w="313690" h="324485">
                <a:moveTo>
                  <a:pt x="47460" y="167788"/>
                </a:moveTo>
                <a:lnTo>
                  <a:pt x="31964" y="153911"/>
                </a:lnTo>
                <a:lnTo>
                  <a:pt x="35429" y="150042"/>
                </a:lnTo>
                <a:lnTo>
                  <a:pt x="22840" y="138768"/>
                </a:lnTo>
                <a:lnTo>
                  <a:pt x="37462" y="138768"/>
                </a:lnTo>
                <a:lnTo>
                  <a:pt x="41937" y="142775"/>
                </a:lnTo>
                <a:lnTo>
                  <a:pt x="49741" y="142775"/>
                </a:lnTo>
                <a:lnTo>
                  <a:pt x="60906" y="152774"/>
                </a:lnTo>
                <a:lnTo>
                  <a:pt x="47460" y="167788"/>
                </a:lnTo>
                <a:close/>
              </a:path>
              <a:path w="313690" h="324485">
                <a:moveTo>
                  <a:pt x="49741" y="142775"/>
                </a:moveTo>
                <a:lnTo>
                  <a:pt x="41937" y="142775"/>
                </a:lnTo>
                <a:lnTo>
                  <a:pt x="45410" y="138897"/>
                </a:lnTo>
                <a:lnTo>
                  <a:pt x="49741" y="142775"/>
                </a:lnTo>
                <a:close/>
              </a:path>
              <a:path w="313690" h="324485">
                <a:moveTo>
                  <a:pt x="147014" y="244728"/>
                </a:moveTo>
                <a:lnTo>
                  <a:pt x="143778" y="244448"/>
                </a:lnTo>
                <a:lnTo>
                  <a:pt x="140009" y="242808"/>
                </a:lnTo>
                <a:lnTo>
                  <a:pt x="138446" y="239674"/>
                </a:lnTo>
                <a:lnTo>
                  <a:pt x="137331" y="236056"/>
                </a:lnTo>
                <a:lnTo>
                  <a:pt x="137619" y="232811"/>
                </a:lnTo>
                <a:lnTo>
                  <a:pt x="139292" y="229956"/>
                </a:lnTo>
                <a:lnTo>
                  <a:pt x="215630" y="144708"/>
                </a:lnTo>
                <a:lnTo>
                  <a:pt x="218292" y="142722"/>
                </a:lnTo>
                <a:lnTo>
                  <a:pt x="221917" y="141599"/>
                </a:lnTo>
                <a:lnTo>
                  <a:pt x="225635" y="142309"/>
                </a:lnTo>
                <a:lnTo>
                  <a:pt x="228491" y="143999"/>
                </a:lnTo>
                <a:lnTo>
                  <a:pt x="230967" y="147084"/>
                </a:lnTo>
                <a:lnTo>
                  <a:pt x="231600" y="150270"/>
                </a:lnTo>
                <a:lnTo>
                  <a:pt x="230882" y="153996"/>
                </a:lnTo>
                <a:lnTo>
                  <a:pt x="229192" y="156853"/>
                </a:lnTo>
                <a:lnTo>
                  <a:pt x="152854" y="242100"/>
                </a:lnTo>
                <a:lnTo>
                  <a:pt x="150208" y="244085"/>
                </a:lnTo>
                <a:lnTo>
                  <a:pt x="147014" y="244728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bk object 77"/>
          <p:cNvSpPr/>
          <p:nvPr/>
        </p:nvSpPr>
        <p:spPr>
          <a:xfrm>
            <a:off x="1325664" y="4689879"/>
            <a:ext cx="246426" cy="241219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bk object 78"/>
          <p:cNvSpPr/>
          <p:nvPr/>
        </p:nvSpPr>
        <p:spPr>
          <a:xfrm>
            <a:off x="732709" y="4485330"/>
            <a:ext cx="287655" cy="181610"/>
          </a:xfrm>
          <a:custGeom>
            <a:avLst/>
            <a:gdLst/>
            <a:ahLst/>
            <a:cxnLst/>
            <a:rect l="l" t="t" r="r" b="b"/>
            <a:pathLst>
              <a:path w="287655" h="181610">
                <a:moveTo>
                  <a:pt x="251243" y="181339"/>
                </a:moveTo>
                <a:lnTo>
                  <a:pt x="6179" y="93787"/>
                </a:lnTo>
                <a:lnTo>
                  <a:pt x="0" y="85177"/>
                </a:lnTo>
                <a:lnTo>
                  <a:pt x="653" y="82008"/>
                </a:lnTo>
                <a:lnTo>
                  <a:pt x="28145" y="5910"/>
                </a:lnTo>
                <a:lnTo>
                  <a:pt x="29678" y="3035"/>
                </a:lnTo>
                <a:lnTo>
                  <a:pt x="32936" y="792"/>
                </a:lnTo>
                <a:lnTo>
                  <a:pt x="36147" y="0"/>
                </a:lnTo>
                <a:lnTo>
                  <a:pt x="39338" y="657"/>
                </a:lnTo>
                <a:lnTo>
                  <a:pt x="95111" y="20806"/>
                </a:lnTo>
                <a:lnTo>
                  <a:pt x="42327" y="20806"/>
                </a:lnTo>
                <a:lnTo>
                  <a:pt x="21081" y="79615"/>
                </a:lnTo>
                <a:lnTo>
                  <a:pt x="245068" y="160544"/>
                </a:lnTo>
                <a:lnTo>
                  <a:pt x="264623" y="160544"/>
                </a:lnTo>
                <a:lnTo>
                  <a:pt x="259246" y="175429"/>
                </a:lnTo>
                <a:lnTo>
                  <a:pt x="257127" y="178579"/>
                </a:lnTo>
                <a:lnTo>
                  <a:pt x="254459" y="180557"/>
                </a:lnTo>
                <a:lnTo>
                  <a:pt x="251243" y="181339"/>
                </a:lnTo>
                <a:close/>
              </a:path>
              <a:path w="287655" h="181610">
                <a:moveTo>
                  <a:pt x="73379" y="70162"/>
                </a:moveTo>
                <a:lnTo>
                  <a:pt x="69614" y="69774"/>
                </a:lnTo>
                <a:lnTo>
                  <a:pt x="66465" y="67655"/>
                </a:lnTo>
                <a:lnTo>
                  <a:pt x="64486" y="64987"/>
                </a:lnTo>
                <a:lnTo>
                  <a:pt x="63704" y="61771"/>
                </a:lnTo>
                <a:lnTo>
                  <a:pt x="64087" y="57995"/>
                </a:lnTo>
                <a:lnTo>
                  <a:pt x="73451" y="32050"/>
                </a:lnTo>
                <a:lnTo>
                  <a:pt x="42327" y="20806"/>
                </a:lnTo>
                <a:lnTo>
                  <a:pt x="95111" y="20806"/>
                </a:lnTo>
                <a:lnTo>
                  <a:pt x="143540" y="38302"/>
                </a:lnTo>
                <a:lnTo>
                  <a:pt x="90756" y="38302"/>
                </a:lnTo>
                <a:lnTo>
                  <a:pt x="81382" y="64252"/>
                </a:lnTo>
                <a:lnTo>
                  <a:pt x="79263" y="67401"/>
                </a:lnTo>
                <a:lnTo>
                  <a:pt x="76601" y="69364"/>
                </a:lnTo>
                <a:lnTo>
                  <a:pt x="73379" y="70162"/>
                </a:lnTo>
                <a:close/>
              </a:path>
              <a:path w="287655" h="181610">
                <a:moveTo>
                  <a:pt x="103550" y="73233"/>
                </a:moveTo>
                <a:lnTo>
                  <a:pt x="99774" y="72849"/>
                </a:lnTo>
                <a:lnTo>
                  <a:pt x="96641" y="70737"/>
                </a:lnTo>
                <a:lnTo>
                  <a:pt x="94662" y="68069"/>
                </a:lnTo>
                <a:lnTo>
                  <a:pt x="93911" y="64987"/>
                </a:lnTo>
                <a:lnTo>
                  <a:pt x="93934" y="64252"/>
                </a:lnTo>
                <a:lnTo>
                  <a:pt x="94253" y="61082"/>
                </a:lnTo>
                <a:lnTo>
                  <a:pt x="101136" y="42052"/>
                </a:lnTo>
                <a:lnTo>
                  <a:pt x="90756" y="38302"/>
                </a:lnTo>
                <a:lnTo>
                  <a:pt x="143540" y="38302"/>
                </a:lnTo>
                <a:lnTo>
                  <a:pt x="171458" y="48298"/>
                </a:lnTo>
                <a:lnTo>
                  <a:pt x="118426" y="48298"/>
                </a:lnTo>
                <a:lnTo>
                  <a:pt x="111553" y="67323"/>
                </a:lnTo>
                <a:lnTo>
                  <a:pt x="109434" y="70472"/>
                </a:lnTo>
                <a:lnTo>
                  <a:pt x="106777" y="72446"/>
                </a:lnTo>
                <a:lnTo>
                  <a:pt x="103550" y="73233"/>
                </a:lnTo>
                <a:close/>
              </a:path>
              <a:path w="287655" h="181610">
                <a:moveTo>
                  <a:pt x="131324" y="91087"/>
                </a:moveTo>
                <a:lnTo>
                  <a:pt x="128144" y="90424"/>
                </a:lnTo>
                <a:lnTo>
                  <a:pt x="125274" y="88901"/>
                </a:lnTo>
                <a:lnTo>
                  <a:pt x="123295" y="86233"/>
                </a:lnTo>
                <a:lnTo>
                  <a:pt x="122234" y="82421"/>
                </a:lnTo>
                <a:lnTo>
                  <a:pt x="122896" y="79241"/>
                </a:lnTo>
                <a:lnTo>
                  <a:pt x="132261" y="53296"/>
                </a:lnTo>
                <a:lnTo>
                  <a:pt x="118426" y="48298"/>
                </a:lnTo>
                <a:lnTo>
                  <a:pt x="171458" y="48298"/>
                </a:lnTo>
                <a:lnTo>
                  <a:pt x="202058" y="59242"/>
                </a:lnTo>
                <a:lnTo>
                  <a:pt x="148695" y="59242"/>
                </a:lnTo>
                <a:lnTo>
                  <a:pt x="139326" y="85177"/>
                </a:lnTo>
                <a:lnTo>
                  <a:pt x="137793" y="88051"/>
                </a:lnTo>
                <a:lnTo>
                  <a:pt x="135410" y="90610"/>
                </a:lnTo>
                <a:lnTo>
                  <a:pt x="131324" y="91087"/>
                </a:lnTo>
                <a:close/>
              </a:path>
              <a:path w="287655" h="181610">
                <a:moveTo>
                  <a:pt x="163023" y="91299"/>
                </a:moveTo>
                <a:lnTo>
                  <a:pt x="153666" y="82008"/>
                </a:lnTo>
                <a:lnTo>
                  <a:pt x="154321" y="78868"/>
                </a:lnTo>
                <a:lnTo>
                  <a:pt x="159946" y="63298"/>
                </a:lnTo>
                <a:lnTo>
                  <a:pt x="148695" y="59242"/>
                </a:lnTo>
                <a:lnTo>
                  <a:pt x="202058" y="59242"/>
                </a:lnTo>
                <a:lnTo>
                  <a:pt x="229993" y="69233"/>
                </a:lnTo>
                <a:lnTo>
                  <a:pt x="176376" y="69233"/>
                </a:lnTo>
                <a:lnTo>
                  <a:pt x="171025" y="85389"/>
                </a:lnTo>
                <a:lnTo>
                  <a:pt x="169503" y="88258"/>
                </a:lnTo>
                <a:lnTo>
                  <a:pt x="166245" y="90501"/>
                </a:lnTo>
                <a:lnTo>
                  <a:pt x="163023" y="91299"/>
                </a:lnTo>
                <a:close/>
              </a:path>
              <a:path w="287655" h="181610">
                <a:moveTo>
                  <a:pt x="190133" y="112333"/>
                </a:moveTo>
                <a:lnTo>
                  <a:pt x="186357" y="111949"/>
                </a:lnTo>
                <a:lnTo>
                  <a:pt x="183488" y="110426"/>
                </a:lnTo>
                <a:lnTo>
                  <a:pt x="181245" y="107169"/>
                </a:lnTo>
                <a:lnTo>
                  <a:pt x="180447" y="103947"/>
                </a:lnTo>
                <a:lnTo>
                  <a:pt x="180836" y="100181"/>
                </a:lnTo>
                <a:lnTo>
                  <a:pt x="190210" y="74231"/>
                </a:lnTo>
                <a:lnTo>
                  <a:pt x="176376" y="69233"/>
                </a:lnTo>
                <a:lnTo>
                  <a:pt x="229993" y="69233"/>
                </a:lnTo>
                <a:lnTo>
                  <a:pt x="261461" y="80488"/>
                </a:lnTo>
                <a:lnTo>
                  <a:pt x="207505" y="80488"/>
                </a:lnTo>
                <a:lnTo>
                  <a:pt x="198136" y="106422"/>
                </a:lnTo>
                <a:lnTo>
                  <a:pt x="196017" y="109572"/>
                </a:lnTo>
                <a:lnTo>
                  <a:pt x="193360" y="111546"/>
                </a:lnTo>
                <a:lnTo>
                  <a:pt x="190133" y="112333"/>
                </a:lnTo>
                <a:close/>
              </a:path>
              <a:path w="287655" h="181610">
                <a:moveTo>
                  <a:pt x="220310" y="115414"/>
                </a:moveTo>
                <a:lnTo>
                  <a:pt x="217129" y="114751"/>
                </a:lnTo>
                <a:lnTo>
                  <a:pt x="213664" y="113508"/>
                </a:lnTo>
                <a:lnTo>
                  <a:pt x="211421" y="110250"/>
                </a:lnTo>
                <a:lnTo>
                  <a:pt x="210658" y="107169"/>
                </a:lnTo>
                <a:lnTo>
                  <a:pt x="210750" y="106422"/>
                </a:lnTo>
                <a:lnTo>
                  <a:pt x="211286" y="103848"/>
                </a:lnTo>
                <a:lnTo>
                  <a:pt x="217880" y="84228"/>
                </a:lnTo>
                <a:lnTo>
                  <a:pt x="207505" y="80488"/>
                </a:lnTo>
                <a:lnTo>
                  <a:pt x="261461" y="80488"/>
                </a:lnTo>
                <a:lnTo>
                  <a:pt x="281211" y="87552"/>
                </a:lnTo>
                <a:lnTo>
                  <a:pt x="284360" y="89671"/>
                </a:lnTo>
                <a:lnTo>
                  <a:pt x="284960" y="90479"/>
                </a:lnTo>
                <a:lnTo>
                  <a:pt x="235185" y="90479"/>
                </a:lnTo>
                <a:lnTo>
                  <a:pt x="228276" y="109572"/>
                </a:lnTo>
                <a:lnTo>
                  <a:pt x="226779" y="112379"/>
                </a:lnTo>
                <a:lnTo>
                  <a:pt x="223521" y="114621"/>
                </a:lnTo>
                <a:lnTo>
                  <a:pt x="220310" y="115414"/>
                </a:lnTo>
                <a:close/>
              </a:path>
              <a:path w="287655" h="181610">
                <a:moveTo>
                  <a:pt x="264623" y="160544"/>
                </a:moveTo>
                <a:lnTo>
                  <a:pt x="245068" y="160544"/>
                </a:lnTo>
                <a:lnTo>
                  <a:pt x="266314" y="101734"/>
                </a:lnTo>
                <a:lnTo>
                  <a:pt x="235185" y="90479"/>
                </a:lnTo>
                <a:lnTo>
                  <a:pt x="284960" y="90479"/>
                </a:lnTo>
                <a:lnTo>
                  <a:pt x="286339" y="92338"/>
                </a:lnTo>
                <a:lnTo>
                  <a:pt x="287121" y="95554"/>
                </a:lnTo>
                <a:lnTo>
                  <a:pt x="286738" y="99330"/>
                </a:lnTo>
                <a:lnTo>
                  <a:pt x="264623" y="160544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bk object 79"/>
          <p:cNvSpPr/>
          <p:nvPr/>
        </p:nvSpPr>
        <p:spPr>
          <a:xfrm>
            <a:off x="2325024" y="4811105"/>
            <a:ext cx="274320" cy="256540"/>
          </a:xfrm>
          <a:custGeom>
            <a:avLst/>
            <a:gdLst/>
            <a:ahLst/>
            <a:cxnLst/>
            <a:rect l="l" t="t" r="r" b="b"/>
            <a:pathLst>
              <a:path w="274319" h="256539">
                <a:moveTo>
                  <a:pt x="263369" y="256260"/>
                </a:moveTo>
                <a:lnTo>
                  <a:pt x="261328" y="255114"/>
                </a:lnTo>
                <a:lnTo>
                  <a:pt x="258642" y="254004"/>
                </a:lnTo>
                <a:lnTo>
                  <a:pt x="3116" y="33605"/>
                </a:lnTo>
                <a:lnTo>
                  <a:pt x="1672" y="31755"/>
                </a:lnTo>
                <a:lnTo>
                  <a:pt x="191" y="29260"/>
                </a:lnTo>
                <a:lnTo>
                  <a:pt x="0" y="26658"/>
                </a:lnTo>
                <a:lnTo>
                  <a:pt x="453" y="24020"/>
                </a:lnTo>
                <a:lnTo>
                  <a:pt x="1562" y="21334"/>
                </a:lnTo>
                <a:lnTo>
                  <a:pt x="3364" y="19245"/>
                </a:lnTo>
                <a:lnTo>
                  <a:pt x="8449" y="17562"/>
                </a:lnTo>
                <a:lnTo>
                  <a:pt x="246412" y="0"/>
                </a:lnTo>
                <a:lnTo>
                  <a:pt x="250351" y="368"/>
                </a:lnTo>
                <a:lnTo>
                  <a:pt x="253085" y="2123"/>
                </a:lnTo>
                <a:lnTo>
                  <a:pt x="255269" y="5214"/>
                </a:lnTo>
                <a:lnTo>
                  <a:pt x="256165" y="8412"/>
                </a:lnTo>
                <a:lnTo>
                  <a:pt x="256933" y="18823"/>
                </a:lnTo>
                <a:lnTo>
                  <a:pt x="238680" y="18823"/>
                </a:lnTo>
                <a:lnTo>
                  <a:pt x="31834" y="34089"/>
                </a:lnTo>
                <a:lnTo>
                  <a:pt x="52725" y="52109"/>
                </a:lnTo>
                <a:lnTo>
                  <a:pt x="72047" y="52109"/>
                </a:lnTo>
                <a:lnTo>
                  <a:pt x="72371" y="53263"/>
                </a:lnTo>
                <a:lnTo>
                  <a:pt x="71955" y="56558"/>
                </a:lnTo>
                <a:lnTo>
                  <a:pt x="70249" y="59948"/>
                </a:lnTo>
                <a:lnTo>
                  <a:pt x="66645" y="64126"/>
                </a:lnTo>
                <a:lnTo>
                  <a:pt x="80576" y="76131"/>
                </a:lnTo>
                <a:lnTo>
                  <a:pt x="99898" y="76131"/>
                </a:lnTo>
                <a:lnTo>
                  <a:pt x="100222" y="77285"/>
                </a:lnTo>
                <a:lnTo>
                  <a:pt x="99805" y="80580"/>
                </a:lnTo>
                <a:lnTo>
                  <a:pt x="98099" y="83970"/>
                </a:lnTo>
                <a:lnTo>
                  <a:pt x="94495" y="88136"/>
                </a:lnTo>
                <a:lnTo>
                  <a:pt x="108426" y="100153"/>
                </a:lnTo>
                <a:lnTo>
                  <a:pt x="127789" y="100153"/>
                </a:lnTo>
                <a:lnTo>
                  <a:pt x="128072" y="101307"/>
                </a:lnTo>
                <a:lnTo>
                  <a:pt x="127656" y="104602"/>
                </a:lnTo>
                <a:lnTo>
                  <a:pt x="125949" y="107980"/>
                </a:lnTo>
                <a:lnTo>
                  <a:pt x="121701" y="112206"/>
                </a:lnTo>
                <a:lnTo>
                  <a:pt x="136277" y="124175"/>
                </a:lnTo>
                <a:lnTo>
                  <a:pt x="155440" y="124175"/>
                </a:lnTo>
                <a:lnTo>
                  <a:pt x="155923" y="125329"/>
                </a:lnTo>
                <a:lnTo>
                  <a:pt x="154862" y="128672"/>
                </a:lnTo>
                <a:lnTo>
                  <a:pt x="153155" y="132050"/>
                </a:lnTo>
                <a:lnTo>
                  <a:pt x="149551" y="136228"/>
                </a:lnTo>
                <a:lnTo>
                  <a:pt x="163471" y="148245"/>
                </a:lnTo>
                <a:lnTo>
                  <a:pt x="182838" y="148245"/>
                </a:lnTo>
                <a:lnTo>
                  <a:pt x="183117" y="149400"/>
                </a:lnTo>
                <a:lnTo>
                  <a:pt x="182712" y="152694"/>
                </a:lnTo>
                <a:lnTo>
                  <a:pt x="180958" y="155427"/>
                </a:lnTo>
                <a:lnTo>
                  <a:pt x="177354" y="159606"/>
                </a:lnTo>
                <a:lnTo>
                  <a:pt x="191322" y="172268"/>
                </a:lnTo>
                <a:lnTo>
                  <a:pt x="210780" y="172268"/>
                </a:lnTo>
                <a:lnTo>
                  <a:pt x="210920" y="172777"/>
                </a:lnTo>
                <a:lnTo>
                  <a:pt x="210563" y="176716"/>
                </a:lnTo>
                <a:lnTo>
                  <a:pt x="208809" y="179450"/>
                </a:lnTo>
                <a:lnTo>
                  <a:pt x="205205" y="183628"/>
                </a:lnTo>
                <a:lnTo>
                  <a:pt x="219172" y="196290"/>
                </a:lnTo>
                <a:lnTo>
                  <a:pt x="238630" y="196290"/>
                </a:lnTo>
                <a:lnTo>
                  <a:pt x="238771" y="196799"/>
                </a:lnTo>
                <a:lnTo>
                  <a:pt x="238414" y="200738"/>
                </a:lnTo>
                <a:lnTo>
                  <a:pt x="236659" y="203472"/>
                </a:lnTo>
                <a:lnTo>
                  <a:pt x="233055" y="207650"/>
                </a:lnTo>
                <a:lnTo>
                  <a:pt x="253946" y="225669"/>
                </a:lnTo>
                <a:lnTo>
                  <a:pt x="272200" y="225669"/>
                </a:lnTo>
                <a:lnTo>
                  <a:pt x="273728" y="246375"/>
                </a:lnTo>
                <a:lnTo>
                  <a:pt x="272809" y="251651"/>
                </a:lnTo>
                <a:lnTo>
                  <a:pt x="271007" y="253740"/>
                </a:lnTo>
                <a:lnTo>
                  <a:pt x="268513" y="255232"/>
                </a:lnTo>
                <a:lnTo>
                  <a:pt x="265959" y="256069"/>
                </a:lnTo>
                <a:lnTo>
                  <a:pt x="263369" y="256260"/>
                </a:lnTo>
                <a:close/>
              </a:path>
              <a:path w="274319" h="256539">
                <a:moveTo>
                  <a:pt x="272200" y="225669"/>
                </a:moveTo>
                <a:lnTo>
                  <a:pt x="253946" y="225669"/>
                </a:lnTo>
                <a:lnTo>
                  <a:pt x="238680" y="18823"/>
                </a:lnTo>
                <a:lnTo>
                  <a:pt x="256933" y="18823"/>
                </a:lnTo>
                <a:lnTo>
                  <a:pt x="272200" y="225669"/>
                </a:lnTo>
                <a:close/>
              </a:path>
              <a:path w="274319" h="256539">
                <a:moveTo>
                  <a:pt x="224979" y="160003"/>
                </a:moveTo>
                <a:lnTo>
                  <a:pt x="101878" y="55657"/>
                </a:lnTo>
                <a:lnTo>
                  <a:pt x="100925" y="50077"/>
                </a:lnTo>
                <a:lnTo>
                  <a:pt x="101304" y="47875"/>
                </a:lnTo>
                <a:lnTo>
                  <a:pt x="102412" y="45177"/>
                </a:lnTo>
                <a:lnTo>
                  <a:pt x="104214" y="43088"/>
                </a:lnTo>
                <a:lnTo>
                  <a:pt x="109300" y="41416"/>
                </a:lnTo>
                <a:lnTo>
                  <a:pt x="217592" y="33424"/>
                </a:lnTo>
                <a:lnTo>
                  <a:pt x="221531" y="33781"/>
                </a:lnTo>
                <a:lnTo>
                  <a:pt x="224265" y="35536"/>
                </a:lnTo>
                <a:lnTo>
                  <a:pt x="226450" y="38639"/>
                </a:lnTo>
                <a:lnTo>
                  <a:pt x="227333" y="41826"/>
                </a:lnTo>
                <a:lnTo>
                  <a:pt x="228102" y="52249"/>
                </a:lnTo>
                <a:lnTo>
                  <a:pt x="209849" y="52249"/>
                </a:lnTo>
                <a:lnTo>
                  <a:pt x="132040" y="57991"/>
                </a:lnTo>
                <a:lnTo>
                  <a:pt x="215592" y="130058"/>
                </a:lnTo>
                <a:lnTo>
                  <a:pt x="233845" y="130058"/>
                </a:lnTo>
                <a:lnTo>
                  <a:pt x="235564" y="153353"/>
                </a:lnTo>
                <a:lnTo>
                  <a:pt x="234380" y="155427"/>
                </a:lnTo>
                <a:lnTo>
                  <a:pt x="232617" y="157483"/>
                </a:lnTo>
                <a:lnTo>
                  <a:pt x="230768" y="158927"/>
                </a:lnTo>
                <a:lnTo>
                  <a:pt x="228213" y="159764"/>
                </a:lnTo>
                <a:lnTo>
                  <a:pt x="224979" y="160003"/>
                </a:lnTo>
                <a:close/>
              </a:path>
              <a:path w="274319" h="256539">
                <a:moveTo>
                  <a:pt x="72047" y="52109"/>
                </a:moveTo>
                <a:lnTo>
                  <a:pt x="52725" y="52109"/>
                </a:lnTo>
                <a:lnTo>
                  <a:pt x="56329" y="47931"/>
                </a:lnTo>
                <a:lnTo>
                  <a:pt x="59420" y="45746"/>
                </a:lnTo>
                <a:lnTo>
                  <a:pt x="62619" y="44862"/>
                </a:lnTo>
                <a:lnTo>
                  <a:pt x="65913" y="45267"/>
                </a:lnTo>
                <a:lnTo>
                  <a:pt x="69291" y="46974"/>
                </a:lnTo>
                <a:lnTo>
                  <a:pt x="71476" y="50077"/>
                </a:lnTo>
                <a:lnTo>
                  <a:pt x="72047" y="52109"/>
                </a:lnTo>
                <a:close/>
              </a:path>
              <a:path w="274319" h="256539">
                <a:moveTo>
                  <a:pt x="233845" y="130058"/>
                </a:moveTo>
                <a:lnTo>
                  <a:pt x="215592" y="130058"/>
                </a:lnTo>
                <a:lnTo>
                  <a:pt x="209849" y="52249"/>
                </a:lnTo>
                <a:lnTo>
                  <a:pt x="228102" y="52249"/>
                </a:lnTo>
                <a:lnTo>
                  <a:pt x="233845" y="130058"/>
                </a:lnTo>
                <a:close/>
              </a:path>
              <a:path w="274319" h="256539">
                <a:moveTo>
                  <a:pt x="99898" y="76131"/>
                </a:moveTo>
                <a:lnTo>
                  <a:pt x="80576" y="76131"/>
                </a:lnTo>
                <a:lnTo>
                  <a:pt x="84179" y="71952"/>
                </a:lnTo>
                <a:lnTo>
                  <a:pt x="87270" y="69768"/>
                </a:lnTo>
                <a:lnTo>
                  <a:pt x="90470" y="68884"/>
                </a:lnTo>
                <a:lnTo>
                  <a:pt x="93763" y="69289"/>
                </a:lnTo>
                <a:lnTo>
                  <a:pt x="97142" y="70996"/>
                </a:lnTo>
                <a:lnTo>
                  <a:pt x="99327" y="74099"/>
                </a:lnTo>
                <a:lnTo>
                  <a:pt x="99898" y="76131"/>
                </a:lnTo>
                <a:close/>
              </a:path>
              <a:path w="274319" h="256539">
                <a:moveTo>
                  <a:pt x="127789" y="100153"/>
                </a:moveTo>
                <a:lnTo>
                  <a:pt x="108426" y="100153"/>
                </a:lnTo>
                <a:lnTo>
                  <a:pt x="112030" y="95975"/>
                </a:lnTo>
                <a:lnTo>
                  <a:pt x="114477" y="93838"/>
                </a:lnTo>
                <a:lnTo>
                  <a:pt x="118320" y="92906"/>
                </a:lnTo>
                <a:lnTo>
                  <a:pt x="121614" y="93311"/>
                </a:lnTo>
                <a:lnTo>
                  <a:pt x="124992" y="95018"/>
                </a:lnTo>
                <a:lnTo>
                  <a:pt x="127129" y="97465"/>
                </a:lnTo>
                <a:lnTo>
                  <a:pt x="127789" y="100153"/>
                </a:lnTo>
                <a:close/>
              </a:path>
              <a:path w="274319" h="256539">
                <a:moveTo>
                  <a:pt x="155440" y="124175"/>
                </a:moveTo>
                <a:lnTo>
                  <a:pt x="136277" y="124175"/>
                </a:lnTo>
                <a:lnTo>
                  <a:pt x="139881" y="119997"/>
                </a:lnTo>
                <a:lnTo>
                  <a:pt x="142327" y="117860"/>
                </a:lnTo>
                <a:lnTo>
                  <a:pt x="146171" y="116928"/>
                </a:lnTo>
                <a:lnTo>
                  <a:pt x="149465" y="117333"/>
                </a:lnTo>
                <a:lnTo>
                  <a:pt x="152198" y="119088"/>
                </a:lnTo>
                <a:lnTo>
                  <a:pt x="154335" y="121534"/>
                </a:lnTo>
                <a:lnTo>
                  <a:pt x="155440" y="124175"/>
                </a:lnTo>
                <a:close/>
              </a:path>
              <a:path w="274319" h="256539">
                <a:moveTo>
                  <a:pt x="182838" y="148245"/>
                </a:moveTo>
                <a:lnTo>
                  <a:pt x="163471" y="148245"/>
                </a:lnTo>
                <a:lnTo>
                  <a:pt x="167731" y="144019"/>
                </a:lnTo>
                <a:lnTo>
                  <a:pt x="170178" y="141882"/>
                </a:lnTo>
                <a:lnTo>
                  <a:pt x="173377" y="140998"/>
                </a:lnTo>
                <a:lnTo>
                  <a:pt x="177315" y="141356"/>
                </a:lnTo>
                <a:lnTo>
                  <a:pt x="180049" y="143110"/>
                </a:lnTo>
                <a:lnTo>
                  <a:pt x="182186" y="145556"/>
                </a:lnTo>
                <a:lnTo>
                  <a:pt x="182838" y="148245"/>
                </a:lnTo>
                <a:close/>
              </a:path>
              <a:path w="274319" h="256539">
                <a:moveTo>
                  <a:pt x="210780" y="172268"/>
                </a:moveTo>
                <a:lnTo>
                  <a:pt x="191322" y="172268"/>
                </a:lnTo>
                <a:lnTo>
                  <a:pt x="194926" y="168090"/>
                </a:lnTo>
                <a:lnTo>
                  <a:pt x="197981" y="165260"/>
                </a:lnTo>
                <a:lnTo>
                  <a:pt x="201179" y="164364"/>
                </a:lnTo>
                <a:lnTo>
                  <a:pt x="205118" y="164733"/>
                </a:lnTo>
                <a:lnTo>
                  <a:pt x="207900" y="167132"/>
                </a:lnTo>
                <a:lnTo>
                  <a:pt x="210036" y="169578"/>
                </a:lnTo>
                <a:lnTo>
                  <a:pt x="210780" y="172268"/>
                </a:lnTo>
                <a:close/>
              </a:path>
              <a:path w="274319" h="256539">
                <a:moveTo>
                  <a:pt x="238630" y="196290"/>
                </a:moveTo>
                <a:lnTo>
                  <a:pt x="219172" y="196290"/>
                </a:lnTo>
                <a:lnTo>
                  <a:pt x="222729" y="191467"/>
                </a:lnTo>
                <a:lnTo>
                  <a:pt x="225831" y="189282"/>
                </a:lnTo>
                <a:lnTo>
                  <a:pt x="229029" y="188386"/>
                </a:lnTo>
                <a:lnTo>
                  <a:pt x="232312" y="188804"/>
                </a:lnTo>
                <a:lnTo>
                  <a:pt x="235703" y="190509"/>
                </a:lnTo>
                <a:lnTo>
                  <a:pt x="237887" y="193601"/>
                </a:lnTo>
                <a:lnTo>
                  <a:pt x="238630" y="19629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bk object 80"/>
          <p:cNvSpPr/>
          <p:nvPr/>
        </p:nvSpPr>
        <p:spPr>
          <a:xfrm>
            <a:off x="2841515" y="4979584"/>
            <a:ext cx="304165" cy="164465"/>
          </a:xfrm>
          <a:custGeom>
            <a:avLst/>
            <a:gdLst/>
            <a:ahLst/>
            <a:cxnLst/>
            <a:rect l="l" t="t" r="r" b="b"/>
            <a:pathLst>
              <a:path w="304164" h="164464">
                <a:moveTo>
                  <a:pt x="19691" y="163915"/>
                </a:moveTo>
                <a:lnTo>
                  <a:pt x="0" y="163915"/>
                </a:lnTo>
                <a:lnTo>
                  <a:pt x="65339" y="5577"/>
                </a:lnTo>
                <a:lnTo>
                  <a:pt x="67435" y="2222"/>
                </a:lnTo>
                <a:lnTo>
                  <a:pt x="70229" y="565"/>
                </a:lnTo>
                <a:lnTo>
                  <a:pt x="73971" y="0"/>
                </a:lnTo>
                <a:lnTo>
                  <a:pt x="77227" y="644"/>
                </a:lnTo>
                <a:lnTo>
                  <a:pt x="126409" y="20939"/>
                </a:lnTo>
                <a:lnTo>
                  <a:pt x="78691" y="20939"/>
                </a:lnTo>
                <a:lnTo>
                  <a:pt x="19691" y="163915"/>
                </a:lnTo>
                <a:close/>
              </a:path>
              <a:path w="304164" h="164464">
                <a:moveTo>
                  <a:pt x="277800" y="163915"/>
                </a:moveTo>
                <a:lnTo>
                  <a:pt x="258109" y="163915"/>
                </a:lnTo>
                <a:lnTo>
                  <a:pt x="282417" y="105008"/>
                </a:lnTo>
                <a:lnTo>
                  <a:pt x="78691" y="20939"/>
                </a:lnTo>
                <a:lnTo>
                  <a:pt x="126409" y="20939"/>
                </a:lnTo>
                <a:lnTo>
                  <a:pt x="297826" y="91686"/>
                </a:lnTo>
                <a:lnTo>
                  <a:pt x="301138" y="93742"/>
                </a:lnTo>
                <a:lnTo>
                  <a:pt x="302795" y="96536"/>
                </a:lnTo>
                <a:lnTo>
                  <a:pt x="303608" y="99681"/>
                </a:lnTo>
                <a:lnTo>
                  <a:pt x="302696" y="103583"/>
                </a:lnTo>
                <a:lnTo>
                  <a:pt x="277800" y="163915"/>
                </a:lnTo>
                <a:close/>
              </a:path>
              <a:path w="304164" h="164464">
                <a:moveTo>
                  <a:pt x="162084" y="71673"/>
                </a:moveTo>
                <a:lnTo>
                  <a:pt x="114731" y="71673"/>
                </a:lnTo>
                <a:lnTo>
                  <a:pt x="118018" y="68821"/>
                </a:lnTo>
                <a:lnTo>
                  <a:pt x="122755" y="65844"/>
                </a:lnTo>
                <a:lnTo>
                  <a:pt x="127002" y="64088"/>
                </a:lnTo>
                <a:lnTo>
                  <a:pt x="131849" y="62567"/>
                </a:lnTo>
                <a:lnTo>
                  <a:pt x="141745" y="62430"/>
                </a:lnTo>
                <a:lnTo>
                  <a:pt x="147055" y="63210"/>
                </a:lnTo>
                <a:lnTo>
                  <a:pt x="152113" y="64598"/>
                </a:lnTo>
                <a:lnTo>
                  <a:pt x="158220" y="68530"/>
                </a:lnTo>
                <a:lnTo>
                  <a:pt x="162084" y="71673"/>
                </a:lnTo>
                <a:close/>
              </a:path>
              <a:path w="304164" h="164464">
                <a:moveTo>
                  <a:pt x="138933" y="132305"/>
                </a:moveTo>
                <a:lnTo>
                  <a:pt x="96480" y="117596"/>
                </a:lnTo>
                <a:lnTo>
                  <a:pt x="81152" y="95101"/>
                </a:lnTo>
                <a:lnTo>
                  <a:pt x="81685" y="90389"/>
                </a:lnTo>
                <a:lnTo>
                  <a:pt x="109668" y="70295"/>
                </a:lnTo>
                <a:lnTo>
                  <a:pt x="114731" y="71673"/>
                </a:lnTo>
                <a:lnTo>
                  <a:pt x="162084" y="71673"/>
                </a:lnTo>
                <a:lnTo>
                  <a:pt x="163483" y="72812"/>
                </a:lnTo>
                <a:lnTo>
                  <a:pt x="167656" y="78042"/>
                </a:lnTo>
                <a:lnTo>
                  <a:pt x="169056" y="80398"/>
                </a:lnTo>
                <a:lnTo>
                  <a:pt x="139263" y="80398"/>
                </a:lnTo>
                <a:lnTo>
                  <a:pt x="136358" y="80597"/>
                </a:lnTo>
                <a:lnTo>
                  <a:pt x="124014" y="88363"/>
                </a:lnTo>
                <a:lnTo>
                  <a:pt x="105734" y="88363"/>
                </a:lnTo>
                <a:lnTo>
                  <a:pt x="103433" y="88825"/>
                </a:lnTo>
                <a:lnTo>
                  <a:pt x="101487" y="90119"/>
                </a:lnTo>
                <a:lnTo>
                  <a:pt x="99895" y="92285"/>
                </a:lnTo>
                <a:lnTo>
                  <a:pt x="99502" y="94931"/>
                </a:lnTo>
                <a:lnTo>
                  <a:pt x="99963" y="97232"/>
                </a:lnTo>
                <a:lnTo>
                  <a:pt x="101269" y="99182"/>
                </a:lnTo>
                <a:lnTo>
                  <a:pt x="103423" y="100770"/>
                </a:lnTo>
                <a:lnTo>
                  <a:pt x="135272" y="113913"/>
                </a:lnTo>
                <a:lnTo>
                  <a:pt x="138778" y="113949"/>
                </a:lnTo>
                <a:lnTo>
                  <a:pt x="169335" y="113949"/>
                </a:lnTo>
                <a:lnTo>
                  <a:pt x="167843" y="116803"/>
                </a:lnTo>
                <a:lnTo>
                  <a:pt x="162953" y="121814"/>
                </a:lnTo>
                <a:lnTo>
                  <a:pt x="157723" y="125987"/>
                </a:lnTo>
                <a:lnTo>
                  <a:pt x="152130" y="129311"/>
                </a:lnTo>
                <a:lnTo>
                  <a:pt x="145584" y="131529"/>
                </a:lnTo>
                <a:lnTo>
                  <a:pt x="138933" y="132305"/>
                </a:lnTo>
                <a:close/>
              </a:path>
              <a:path w="304164" h="164464">
                <a:moveTo>
                  <a:pt x="169335" y="113949"/>
                </a:moveTo>
                <a:lnTo>
                  <a:pt x="138778" y="113949"/>
                </a:lnTo>
                <a:lnTo>
                  <a:pt x="141672" y="113745"/>
                </a:lnTo>
                <a:lnTo>
                  <a:pt x="144817" y="112932"/>
                </a:lnTo>
                <a:lnTo>
                  <a:pt x="155569" y="97232"/>
                </a:lnTo>
                <a:lnTo>
                  <a:pt x="155501" y="96536"/>
                </a:lnTo>
                <a:lnTo>
                  <a:pt x="139263" y="80398"/>
                </a:lnTo>
                <a:lnTo>
                  <a:pt x="169056" y="80398"/>
                </a:lnTo>
                <a:lnTo>
                  <a:pt x="170979" y="83634"/>
                </a:lnTo>
                <a:lnTo>
                  <a:pt x="172600" y="89934"/>
                </a:lnTo>
                <a:lnTo>
                  <a:pt x="173361" y="96536"/>
                </a:lnTo>
                <a:lnTo>
                  <a:pt x="173298" y="103583"/>
                </a:lnTo>
                <a:lnTo>
                  <a:pt x="171166" y="110445"/>
                </a:lnTo>
                <a:lnTo>
                  <a:pt x="169335" y="113949"/>
                </a:lnTo>
                <a:close/>
              </a:path>
              <a:path w="304164" h="164464">
                <a:moveTo>
                  <a:pt x="117994" y="92723"/>
                </a:moveTo>
                <a:lnTo>
                  <a:pt x="113895" y="92430"/>
                </a:lnTo>
                <a:lnTo>
                  <a:pt x="112092" y="91686"/>
                </a:lnTo>
                <a:lnTo>
                  <a:pt x="110535" y="90344"/>
                </a:lnTo>
                <a:lnTo>
                  <a:pt x="108381" y="88756"/>
                </a:lnTo>
                <a:lnTo>
                  <a:pt x="105734" y="88363"/>
                </a:lnTo>
                <a:lnTo>
                  <a:pt x="124014" y="88363"/>
                </a:lnTo>
                <a:lnTo>
                  <a:pt x="123340" y="89997"/>
                </a:lnTo>
                <a:lnTo>
                  <a:pt x="121390" y="91303"/>
                </a:lnTo>
                <a:lnTo>
                  <a:pt x="117994" y="92723"/>
                </a:lnTo>
                <a:close/>
              </a:path>
              <a:path w="304164" h="164464">
                <a:moveTo>
                  <a:pt x="78469" y="163915"/>
                </a:moveTo>
                <a:lnTo>
                  <a:pt x="44105" y="163915"/>
                </a:lnTo>
                <a:lnTo>
                  <a:pt x="45521" y="162684"/>
                </a:lnTo>
                <a:lnTo>
                  <a:pt x="82918" y="143653"/>
                </a:lnTo>
                <a:lnTo>
                  <a:pt x="87519" y="142730"/>
                </a:lnTo>
                <a:lnTo>
                  <a:pt x="96917" y="143799"/>
                </a:lnTo>
                <a:lnTo>
                  <a:pt x="121403" y="160876"/>
                </a:lnTo>
                <a:lnTo>
                  <a:pt x="90582" y="160876"/>
                </a:lnTo>
                <a:lnTo>
                  <a:pt x="85377" y="161537"/>
                </a:lnTo>
                <a:lnTo>
                  <a:pt x="80529" y="163058"/>
                </a:lnTo>
                <a:lnTo>
                  <a:pt x="78469" y="163915"/>
                </a:lnTo>
                <a:close/>
              </a:path>
              <a:path w="304164" h="164464">
                <a:moveTo>
                  <a:pt x="213321" y="163915"/>
                </a:moveTo>
                <a:lnTo>
                  <a:pt x="162291" y="163915"/>
                </a:lnTo>
                <a:lnTo>
                  <a:pt x="173823" y="155144"/>
                </a:lnTo>
                <a:lnTo>
                  <a:pt x="179415" y="151820"/>
                </a:lnTo>
                <a:lnTo>
                  <a:pt x="182560" y="151008"/>
                </a:lnTo>
                <a:lnTo>
                  <a:pt x="186313" y="150446"/>
                </a:lnTo>
                <a:lnTo>
                  <a:pt x="189457" y="149633"/>
                </a:lnTo>
                <a:lnTo>
                  <a:pt x="192713" y="150278"/>
                </a:lnTo>
                <a:lnTo>
                  <a:pt x="196566" y="151169"/>
                </a:lnTo>
                <a:lnTo>
                  <a:pt x="199815" y="151797"/>
                </a:lnTo>
                <a:lnTo>
                  <a:pt x="203170" y="153894"/>
                </a:lnTo>
                <a:lnTo>
                  <a:pt x="205932" y="155733"/>
                </a:lnTo>
                <a:lnTo>
                  <a:pt x="210949" y="160612"/>
                </a:lnTo>
                <a:lnTo>
                  <a:pt x="213214" y="163657"/>
                </a:lnTo>
                <a:lnTo>
                  <a:pt x="213321" y="163915"/>
                </a:lnTo>
                <a:close/>
              </a:path>
              <a:path w="304164" h="164464">
                <a:moveTo>
                  <a:pt x="123836" y="163915"/>
                </a:moveTo>
                <a:lnTo>
                  <a:pt x="99029" y="163915"/>
                </a:lnTo>
                <a:lnTo>
                  <a:pt x="98031" y="163250"/>
                </a:lnTo>
                <a:lnTo>
                  <a:pt x="93229" y="161269"/>
                </a:lnTo>
                <a:lnTo>
                  <a:pt x="90582" y="160876"/>
                </a:lnTo>
                <a:lnTo>
                  <a:pt x="121403" y="160876"/>
                </a:lnTo>
                <a:lnTo>
                  <a:pt x="123389" y="163163"/>
                </a:lnTo>
                <a:lnTo>
                  <a:pt x="123836" y="16391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bk object 81"/>
          <p:cNvSpPr/>
          <p:nvPr/>
        </p:nvSpPr>
        <p:spPr>
          <a:xfrm>
            <a:off x="85066" y="4335806"/>
            <a:ext cx="283210" cy="241300"/>
          </a:xfrm>
          <a:custGeom>
            <a:avLst/>
            <a:gdLst/>
            <a:ahLst/>
            <a:cxnLst/>
            <a:rect l="l" t="t" r="r" b="b"/>
            <a:pathLst>
              <a:path w="283210" h="241300">
                <a:moveTo>
                  <a:pt x="78467" y="241140"/>
                </a:moveTo>
                <a:lnTo>
                  <a:pt x="2905" y="132154"/>
                </a:lnTo>
                <a:lnTo>
                  <a:pt x="0" y="119284"/>
                </a:lnTo>
                <a:lnTo>
                  <a:pt x="224" y="115206"/>
                </a:lnTo>
                <a:lnTo>
                  <a:pt x="191890" y="2986"/>
                </a:lnTo>
                <a:lnTo>
                  <a:pt x="209322" y="0"/>
                </a:lnTo>
                <a:lnTo>
                  <a:pt x="215154" y="1422"/>
                </a:lnTo>
                <a:lnTo>
                  <a:pt x="225061" y="6604"/>
                </a:lnTo>
                <a:lnTo>
                  <a:pt x="228868" y="11238"/>
                </a:lnTo>
                <a:lnTo>
                  <a:pt x="232088" y="16169"/>
                </a:lnTo>
                <a:lnTo>
                  <a:pt x="233034" y="18037"/>
                </a:lnTo>
                <a:lnTo>
                  <a:pt x="206792" y="18037"/>
                </a:lnTo>
                <a:lnTo>
                  <a:pt x="202726" y="18645"/>
                </a:lnTo>
                <a:lnTo>
                  <a:pt x="200111" y="19231"/>
                </a:lnTo>
                <a:lnTo>
                  <a:pt x="24309" y="108200"/>
                </a:lnTo>
                <a:lnTo>
                  <a:pt x="22866" y="109669"/>
                </a:lnTo>
                <a:lnTo>
                  <a:pt x="20829" y="111424"/>
                </a:lnTo>
                <a:lnTo>
                  <a:pt x="19380" y="112882"/>
                </a:lnTo>
                <a:lnTo>
                  <a:pt x="19171" y="114667"/>
                </a:lnTo>
                <a:lnTo>
                  <a:pt x="19053" y="115303"/>
                </a:lnTo>
                <a:lnTo>
                  <a:pt x="17956" y="117252"/>
                </a:lnTo>
                <a:lnTo>
                  <a:pt x="18260" y="119284"/>
                </a:lnTo>
                <a:lnTo>
                  <a:pt x="18846" y="121899"/>
                </a:lnTo>
                <a:lnTo>
                  <a:pt x="19150" y="123932"/>
                </a:lnTo>
                <a:lnTo>
                  <a:pt x="24436" y="134378"/>
                </a:lnTo>
                <a:lnTo>
                  <a:pt x="64758" y="134378"/>
                </a:lnTo>
                <a:lnTo>
                  <a:pt x="32658" y="150623"/>
                </a:lnTo>
                <a:lnTo>
                  <a:pt x="66132" y="216768"/>
                </a:lnTo>
                <a:lnTo>
                  <a:pt x="67590" y="218216"/>
                </a:lnTo>
                <a:lnTo>
                  <a:pt x="69350" y="220237"/>
                </a:lnTo>
                <a:lnTo>
                  <a:pt x="70808" y="221686"/>
                </a:lnTo>
                <a:lnTo>
                  <a:pt x="75173" y="223126"/>
                </a:lnTo>
                <a:lnTo>
                  <a:pt x="119815" y="223126"/>
                </a:lnTo>
                <a:lnTo>
                  <a:pt x="90085" y="238172"/>
                </a:lnTo>
                <a:lnTo>
                  <a:pt x="84571" y="240238"/>
                </a:lnTo>
                <a:lnTo>
                  <a:pt x="78467" y="241140"/>
                </a:lnTo>
                <a:close/>
              </a:path>
              <a:path w="283210" h="241300">
                <a:moveTo>
                  <a:pt x="64758" y="134378"/>
                </a:moveTo>
                <a:lnTo>
                  <a:pt x="24436" y="134378"/>
                </a:lnTo>
                <a:lnTo>
                  <a:pt x="221129" y="34836"/>
                </a:lnTo>
                <a:lnTo>
                  <a:pt x="214962" y="22649"/>
                </a:lnTo>
                <a:lnTo>
                  <a:pt x="213202" y="20629"/>
                </a:lnTo>
                <a:lnTo>
                  <a:pt x="211167" y="19472"/>
                </a:lnTo>
                <a:lnTo>
                  <a:pt x="206792" y="18037"/>
                </a:lnTo>
                <a:lnTo>
                  <a:pt x="233034" y="18037"/>
                </a:lnTo>
                <a:lnTo>
                  <a:pt x="249756" y="51081"/>
                </a:lnTo>
                <a:lnTo>
                  <a:pt x="229351" y="51081"/>
                </a:lnTo>
                <a:lnTo>
                  <a:pt x="64758" y="134378"/>
                </a:lnTo>
                <a:close/>
              </a:path>
              <a:path w="283210" h="241300">
                <a:moveTo>
                  <a:pt x="119815" y="223126"/>
                </a:moveTo>
                <a:lnTo>
                  <a:pt x="75173" y="223126"/>
                </a:lnTo>
                <a:lnTo>
                  <a:pt x="77206" y="222822"/>
                </a:lnTo>
                <a:lnTo>
                  <a:pt x="79831" y="222231"/>
                </a:lnTo>
                <a:lnTo>
                  <a:pt x="257666" y="132957"/>
                </a:lnTo>
                <a:lnTo>
                  <a:pt x="264292" y="121581"/>
                </a:lnTo>
                <a:lnTo>
                  <a:pt x="263706" y="118966"/>
                </a:lnTo>
                <a:lnTo>
                  <a:pt x="229351" y="51081"/>
                </a:lnTo>
                <a:lnTo>
                  <a:pt x="249756" y="51081"/>
                </a:lnTo>
                <a:lnTo>
                  <a:pt x="279070" y="109004"/>
                </a:lnTo>
                <a:lnTo>
                  <a:pt x="281137" y="114519"/>
                </a:lnTo>
                <a:lnTo>
                  <a:pt x="282616" y="120331"/>
                </a:lnTo>
                <a:lnTo>
                  <a:pt x="280924" y="131383"/>
                </a:lnTo>
                <a:lnTo>
                  <a:pt x="278617" y="136924"/>
                </a:lnTo>
                <a:lnTo>
                  <a:pt x="275160" y="141598"/>
                </a:lnTo>
                <a:lnTo>
                  <a:pt x="271395" y="145690"/>
                </a:lnTo>
                <a:lnTo>
                  <a:pt x="265887" y="149202"/>
                </a:lnTo>
                <a:lnTo>
                  <a:pt x="119815" y="223126"/>
                </a:lnTo>
                <a:close/>
              </a:path>
              <a:path w="283210" h="241300">
                <a:moveTo>
                  <a:pt x="192674" y="103893"/>
                </a:moveTo>
                <a:lnTo>
                  <a:pt x="189465" y="103331"/>
                </a:lnTo>
                <a:lnTo>
                  <a:pt x="186259" y="101317"/>
                </a:lnTo>
                <a:lnTo>
                  <a:pt x="184212" y="98704"/>
                </a:lnTo>
                <a:lnTo>
                  <a:pt x="183319" y="95507"/>
                </a:lnTo>
                <a:lnTo>
                  <a:pt x="183595" y="91731"/>
                </a:lnTo>
                <a:lnTo>
                  <a:pt x="185042" y="88812"/>
                </a:lnTo>
                <a:lnTo>
                  <a:pt x="188232" y="86473"/>
                </a:lnTo>
                <a:lnTo>
                  <a:pt x="215499" y="72674"/>
                </a:lnTo>
                <a:lnTo>
                  <a:pt x="219273" y="71488"/>
                </a:lnTo>
                <a:lnTo>
                  <a:pt x="222472" y="72056"/>
                </a:lnTo>
                <a:lnTo>
                  <a:pt x="225678" y="74070"/>
                </a:lnTo>
                <a:lnTo>
                  <a:pt x="227725" y="76683"/>
                </a:lnTo>
                <a:lnTo>
                  <a:pt x="228618" y="79880"/>
                </a:lnTo>
                <a:lnTo>
                  <a:pt x="228342" y="83656"/>
                </a:lnTo>
                <a:lnTo>
                  <a:pt x="226905" y="86570"/>
                </a:lnTo>
                <a:lnTo>
                  <a:pt x="223721" y="88919"/>
                </a:lnTo>
                <a:lnTo>
                  <a:pt x="196453" y="102718"/>
                </a:lnTo>
                <a:lnTo>
                  <a:pt x="192674" y="103893"/>
                </a:lnTo>
                <a:close/>
              </a:path>
              <a:path w="283210" h="241300">
                <a:moveTo>
                  <a:pt x="63279" y="169377"/>
                </a:moveTo>
                <a:lnTo>
                  <a:pt x="59504" y="169101"/>
                </a:lnTo>
                <a:lnTo>
                  <a:pt x="56298" y="167088"/>
                </a:lnTo>
                <a:lnTo>
                  <a:pt x="54240" y="164480"/>
                </a:lnTo>
                <a:lnTo>
                  <a:pt x="53357" y="161277"/>
                </a:lnTo>
                <a:lnTo>
                  <a:pt x="53633" y="157502"/>
                </a:lnTo>
                <a:lnTo>
                  <a:pt x="55647" y="154296"/>
                </a:lnTo>
                <a:lnTo>
                  <a:pt x="58260" y="152249"/>
                </a:lnTo>
                <a:lnTo>
                  <a:pt x="132522" y="114667"/>
                </a:lnTo>
                <a:lnTo>
                  <a:pt x="135719" y="113773"/>
                </a:lnTo>
                <a:lnTo>
                  <a:pt x="139505" y="114044"/>
                </a:lnTo>
                <a:lnTo>
                  <a:pt x="142711" y="116058"/>
                </a:lnTo>
                <a:lnTo>
                  <a:pt x="144758" y="118671"/>
                </a:lnTo>
                <a:lnTo>
                  <a:pt x="145649" y="121899"/>
                </a:lnTo>
                <a:lnTo>
                  <a:pt x="145375" y="125643"/>
                </a:lnTo>
                <a:lnTo>
                  <a:pt x="143351" y="128854"/>
                </a:lnTo>
                <a:lnTo>
                  <a:pt x="140743" y="130912"/>
                </a:lnTo>
                <a:lnTo>
                  <a:pt x="66481" y="168494"/>
                </a:lnTo>
                <a:lnTo>
                  <a:pt x="63279" y="169377"/>
                </a:lnTo>
                <a:close/>
              </a:path>
              <a:path w="283210" h="241300">
                <a:moveTo>
                  <a:pt x="77376" y="197232"/>
                </a:moveTo>
                <a:lnTo>
                  <a:pt x="73600" y="196956"/>
                </a:lnTo>
                <a:lnTo>
                  <a:pt x="70389" y="194932"/>
                </a:lnTo>
                <a:lnTo>
                  <a:pt x="68337" y="192334"/>
                </a:lnTo>
                <a:lnTo>
                  <a:pt x="67162" y="188556"/>
                </a:lnTo>
                <a:lnTo>
                  <a:pt x="67725" y="185346"/>
                </a:lnTo>
                <a:lnTo>
                  <a:pt x="69738" y="182140"/>
                </a:lnTo>
                <a:lnTo>
                  <a:pt x="72352" y="180093"/>
                </a:lnTo>
                <a:lnTo>
                  <a:pt x="100196" y="166002"/>
                </a:lnTo>
                <a:lnTo>
                  <a:pt x="103970" y="164817"/>
                </a:lnTo>
                <a:lnTo>
                  <a:pt x="107179" y="165379"/>
                </a:lnTo>
                <a:lnTo>
                  <a:pt x="110098" y="166827"/>
                </a:lnTo>
                <a:lnTo>
                  <a:pt x="112437" y="170016"/>
                </a:lnTo>
                <a:lnTo>
                  <a:pt x="113325" y="173203"/>
                </a:lnTo>
                <a:lnTo>
                  <a:pt x="113054" y="176989"/>
                </a:lnTo>
                <a:lnTo>
                  <a:pt x="111607" y="179908"/>
                </a:lnTo>
                <a:lnTo>
                  <a:pt x="108417" y="182247"/>
                </a:lnTo>
                <a:lnTo>
                  <a:pt x="80573" y="196339"/>
                </a:lnTo>
                <a:lnTo>
                  <a:pt x="77376" y="19723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bk object 82"/>
          <p:cNvSpPr/>
          <p:nvPr/>
        </p:nvSpPr>
        <p:spPr>
          <a:xfrm>
            <a:off x="1159069" y="4181602"/>
            <a:ext cx="275590" cy="306705"/>
          </a:xfrm>
          <a:custGeom>
            <a:avLst/>
            <a:gdLst/>
            <a:ahLst/>
            <a:cxnLst/>
            <a:rect l="l" t="t" r="r" b="b"/>
            <a:pathLst>
              <a:path w="275590" h="306704">
                <a:moveTo>
                  <a:pt x="175249" y="25547"/>
                </a:moveTo>
                <a:lnTo>
                  <a:pt x="141550" y="25547"/>
                </a:lnTo>
                <a:lnTo>
                  <a:pt x="148486" y="3634"/>
                </a:lnTo>
                <a:lnTo>
                  <a:pt x="150493" y="1863"/>
                </a:lnTo>
                <a:lnTo>
                  <a:pt x="152808" y="661"/>
                </a:lnTo>
                <a:lnTo>
                  <a:pt x="155411" y="38"/>
                </a:lnTo>
                <a:lnTo>
                  <a:pt x="158317" y="0"/>
                </a:lnTo>
                <a:lnTo>
                  <a:pt x="160368" y="1119"/>
                </a:lnTo>
                <a:lnTo>
                  <a:pt x="162728" y="2834"/>
                </a:lnTo>
                <a:lnTo>
                  <a:pt x="164499" y="4841"/>
                </a:lnTo>
                <a:lnTo>
                  <a:pt x="175249" y="25547"/>
                </a:lnTo>
                <a:close/>
              </a:path>
              <a:path w="275590" h="306704">
                <a:moveTo>
                  <a:pt x="123563" y="44722"/>
                </a:moveTo>
                <a:lnTo>
                  <a:pt x="104617" y="44722"/>
                </a:lnTo>
                <a:lnTo>
                  <a:pt x="110720" y="25439"/>
                </a:lnTo>
                <a:lnTo>
                  <a:pt x="112711" y="22207"/>
                </a:lnTo>
                <a:lnTo>
                  <a:pt x="115302" y="20134"/>
                </a:lnTo>
                <a:lnTo>
                  <a:pt x="118478" y="19212"/>
                </a:lnTo>
                <a:lnTo>
                  <a:pt x="122266" y="19444"/>
                </a:lnTo>
                <a:lnTo>
                  <a:pt x="141550" y="25547"/>
                </a:lnTo>
                <a:lnTo>
                  <a:pt x="175249" y="25547"/>
                </a:lnTo>
                <a:lnTo>
                  <a:pt x="178741" y="32274"/>
                </a:lnTo>
                <a:lnTo>
                  <a:pt x="158230" y="32274"/>
                </a:lnTo>
                <a:lnTo>
                  <a:pt x="156484" y="39168"/>
                </a:lnTo>
                <a:lnTo>
                  <a:pt x="125184" y="39168"/>
                </a:lnTo>
                <a:lnTo>
                  <a:pt x="123563" y="44722"/>
                </a:lnTo>
                <a:close/>
              </a:path>
              <a:path w="275590" h="306704">
                <a:moveTo>
                  <a:pt x="268614" y="205380"/>
                </a:moveTo>
                <a:lnTo>
                  <a:pt x="248103" y="205380"/>
                </a:lnTo>
                <a:lnTo>
                  <a:pt x="158230" y="32274"/>
                </a:lnTo>
                <a:lnTo>
                  <a:pt x="178741" y="32274"/>
                </a:lnTo>
                <a:lnTo>
                  <a:pt x="268614" y="205380"/>
                </a:lnTo>
                <a:close/>
              </a:path>
              <a:path w="275590" h="306704">
                <a:moveTo>
                  <a:pt x="86632" y="63891"/>
                </a:moveTo>
                <a:lnTo>
                  <a:pt x="67695" y="63891"/>
                </a:lnTo>
                <a:lnTo>
                  <a:pt x="73798" y="44607"/>
                </a:lnTo>
                <a:lnTo>
                  <a:pt x="75778" y="41382"/>
                </a:lnTo>
                <a:lnTo>
                  <a:pt x="78369" y="39308"/>
                </a:lnTo>
                <a:lnTo>
                  <a:pt x="81556" y="38382"/>
                </a:lnTo>
                <a:lnTo>
                  <a:pt x="85334" y="38619"/>
                </a:lnTo>
                <a:lnTo>
                  <a:pt x="104617" y="44722"/>
                </a:lnTo>
                <a:lnTo>
                  <a:pt x="123563" y="44722"/>
                </a:lnTo>
                <a:lnTo>
                  <a:pt x="119587" y="58343"/>
                </a:lnTo>
                <a:lnTo>
                  <a:pt x="88252" y="58343"/>
                </a:lnTo>
                <a:lnTo>
                  <a:pt x="86632" y="63891"/>
                </a:lnTo>
                <a:close/>
              </a:path>
              <a:path w="275590" h="306704">
                <a:moveTo>
                  <a:pt x="148549" y="46093"/>
                </a:moveTo>
                <a:lnTo>
                  <a:pt x="144771" y="45855"/>
                </a:lnTo>
                <a:lnTo>
                  <a:pt x="125184" y="39168"/>
                </a:lnTo>
                <a:lnTo>
                  <a:pt x="156484" y="39168"/>
                </a:lnTo>
                <a:lnTo>
                  <a:pt x="156307" y="39867"/>
                </a:lnTo>
                <a:lnTo>
                  <a:pt x="154327" y="43093"/>
                </a:lnTo>
                <a:lnTo>
                  <a:pt x="151736" y="45166"/>
                </a:lnTo>
                <a:lnTo>
                  <a:pt x="148549" y="46093"/>
                </a:lnTo>
                <a:close/>
              </a:path>
              <a:path w="275590" h="306704">
                <a:moveTo>
                  <a:pt x="49699" y="83066"/>
                </a:moveTo>
                <a:lnTo>
                  <a:pt x="30762" y="83066"/>
                </a:lnTo>
                <a:lnTo>
                  <a:pt x="36866" y="63782"/>
                </a:lnTo>
                <a:lnTo>
                  <a:pt x="38856" y="60551"/>
                </a:lnTo>
                <a:lnTo>
                  <a:pt x="41437" y="58482"/>
                </a:lnTo>
                <a:lnTo>
                  <a:pt x="44624" y="57556"/>
                </a:lnTo>
                <a:lnTo>
                  <a:pt x="48401" y="57793"/>
                </a:lnTo>
                <a:lnTo>
                  <a:pt x="67695" y="63891"/>
                </a:lnTo>
                <a:lnTo>
                  <a:pt x="86632" y="63891"/>
                </a:lnTo>
                <a:lnTo>
                  <a:pt x="82654" y="77517"/>
                </a:lnTo>
                <a:lnTo>
                  <a:pt x="51319" y="77517"/>
                </a:lnTo>
                <a:lnTo>
                  <a:pt x="49699" y="83066"/>
                </a:lnTo>
                <a:close/>
              </a:path>
              <a:path w="275590" h="306704">
                <a:moveTo>
                  <a:pt x="111626" y="65262"/>
                </a:moveTo>
                <a:lnTo>
                  <a:pt x="107838" y="65030"/>
                </a:lnTo>
                <a:lnTo>
                  <a:pt x="88252" y="58343"/>
                </a:lnTo>
                <a:lnTo>
                  <a:pt x="119587" y="58343"/>
                </a:lnTo>
                <a:lnTo>
                  <a:pt x="119384" y="59036"/>
                </a:lnTo>
                <a:lnTo>
                  <a:pt x="117394" y="62267"/>
                </a:lnTo>
                <a:lnTo>
                  <a:pt x="114803" y="64341"/>
                </a:lnTo>
                <a:lnTo>
                  <a:pt x="111626" y="65262"/>
                </a:lnTo>
                <a:close/>
              </a:path>
              <a:path w="275590" h="306704">
                <a:moveTo>
                  <a:pt x="148385" y="92323"/>
                </a:moveTo>
                <a:lnTo>
                  <a:pt x="139033" y="83510"/>
                </a:lnTo>
                <a:lnTo>
                  <a:pt x="139480" y="80832"/>
                </a:lnTo>
                <a:lnTo>
                  <a:pt x="140896" y="77899"/>
                </a:lnTo>
                <a:lnTo>
                  <a:pt x="144061" y="75527"/>
                </a:lnTo>
                <a:lnTo>
                  <a:pt x="153292" y="70735"/>
                </a:lnTo>
                <a:lnTo>
                  <a:pt x="156468" y="69814"/>
                </a:lnTo>
                <a:lnTo>
                  <a:pt x="160256" y="70046"/>
                </a:lnTo>
                <a:lnTo>
                  <a:pt x="163184" y="71452"/>
                </a:lnTo>
                <a:lnTo>
                  <a:pt x="165258" y="74043"/>
                </a:lnTo>
                <a:lnTo>
                  <a:pt x="166389" y="77517"/>
                </a:lnTo>
                <a:lnTo>
                  <a:pt x="166414" y="78210"/>
                </a:lnTo>
                <a:lnTo>
                  <a:pt x="165947" y="81007"/>
                </a:lnTo>
                <a:lnTo>
                  <a:pt x="163957" y="84239"/>
                </a:lnTo>
                <a:lnTo>
                  <a:pt x="161376" y="86307"/>
                </a:lnTo>
                <a:lnTo>
                  <a:pt x="152146" y="91099"/>
                </a:lnTo>
                <a:lnTo>
                  <a:pt x="148385" y="92323"/>
                </a:lnTo>
                <a:close/>
              </a:path>
              <a:path w="275590" h="306704">
                <a:moveTo>
                  <a:pt x="119656" y="306494"/>
                </a:moveTo>
                <a:lnTo>
                  <a:pt x="620" y="89909"/>
                </a:lnTo>
                <a:lnTo>
                  <a:pt x="0" y="87318"/>
                </a:lnTo>
                <a:lnTo>
                  <a:pt x="72" y="84036"/>
                </a:lnTo>
                <a:lnTo>
                  <a:pt x="8849" y="76130"/>
                </a:lnTo>
                <a:lnTo>
                  <a:pt x="30762" y="83066"/>
                </a:lnTo>
                <a:lnTo>
                  <a:pt x="49699" y="83066"/>
                </a:lnTo>
                <a:lnTo>
                  <a:pt x="45519" y="97385"/>
                </a:lnTo>
                <a:lnTo>
                  <a:pt x="44113" y="100313"/>
                </a:lnTo>
                <a:lnTo>
                  <a:pt x="43758" y="100579"/>
                </a:lnTo>
                <a:lnTo>
                  <a:pt x="26666" y="100579"/>
                </a:lnTo>
                <a:lnTo>
                  <a:pt x="116539" y="273685"/>
                </a:lnTo>
                <a:lnTo>
                  <a:pt x="166686" y="273685"/>
                </a:lnTo>
                <a:lnTo>
                  <a:pt x="164373" y="280985"/>
                </a:lnTo>
                <a:lnTo>
                  <a:pt x="133517" y="280985"/>
                </a:lnTo>
                <a:lnTo>
                  <a:pt x="127414" y="300268"/>
                </a:lnTo>
                <a:lnTo>
                  <a:pt x="126284" y="302325"/>
                </a:lnTo>
                <a:lnTo>
                  <a:pt x="122259" y="305871"/>
                </a:lnTo>
                <a:lnTo>
                  <a:pt x="119656" y="306494"/>
                </a:lnTo>
                <a:close/>
              </a:path>
              <a:path w="275590" h="306704">
                <a:moveTo>
                  <a:pt x="74694" y="84436"/>
                </a:moveTo>
                <a:lnTo>
                  <a:pt x="70906" y="84205"/>
                </a:lnTo>
                <a:lnTo>
                  <a:pt x="51319" y="77517"/>
                </a:lnTo>
                <a:lnTo>
                  <a:pt x="82654" y="77517"/>
                </a:lnTo>
                <a:lnTo>
                  <a:pt x="82452" y="78210"/>
                </a:lnTo>
                <a:lnTo>
                  <a:pt x="80461" y="81442"/>
                </a:lnTo>
                <a:lnTo>
                  <a:pt x="77881" y="83510"/>
                </a:lnTo>
                <a:lnTo>
                  <a:pt x="74694" y="84436"/>
                </a:lnTo>
                <a:close/>
              </a:path>
              <a:path w="275590" h="306704">
                <a:moveTo>
                  <a:pt x="65863" y="135167"/>
                </a:moveTo>
                <a:lnTo>
                  <a:pt x="62085" y="134930"/>
                </a:lnTo>
                <a:lnTo>
                  <a:pt x="59157" y="133524"/>
                </a:lnTo>
                <a:lnTo>
                  <a:pt x="56775" y="130364"/>
                </a:lnTo>
                <a:lnTo>
                  <a:pt x="55860" y="127172"/>
                </a:lnTo>
                <a:lnTo>
                  <a:pt x="56394" y="123968"/>
                </a:lnTo>
                <a:lnTo>
                  <a:pt x="58374" y="120742"/>
                </a:lnTo>
                <a:lnTo>
                  <a:pt x="60965" y="118669"/>
                </a:lnTo>
                <a:lnTo>
                  <a:pt x="116359" y="89909"/>
                </a:lnTo>
                <a:lnTo>
                  <a:pt x="119546" y="88983"/>
                </a:lnTo>
                <a:lnTo>
                  <a:pt x="123324" y="89220"/>
                </a:lnTo>
                <a:lnTo>
                  <a:pt x="126252" y="90626"/>
                </a:lnTo>
                <a:lnTo>
                  <a:pt x="128336" y="93212"/>
                </a:lnTo>
                <a:lnTo>
                  <a:pt x="129549" y="96978"/>
                </a:lnTo>
                <a:lnTo>
                  <a:pt x="129015" y="100182"/>
                </a:lnTo>
                <a:lnTo>
                  <a:pt x="127035" y="103408"/>
                </a:lnTo>
                <a:lnTo>
                  <a:pt x="124444" y="105482"/>
                </a:lnTo>
                <a:lnTo>
                  <a:pt x="69050" y="134241"/>
                </a:lnTo>
                <a:lnTo>
                  <a:pt x="65863" y="135167"/>
                </a:lnTo>
                <a:close/>
              </a:path>
              <a:path w="275590" h="306704">
                <a:moveTo>
                  <a:pt x="37761" y="103611"/>
                </a:moveTo>
                <a:lnTo>
                  <a:pt x="33984" y="103374"/>
                </a:lnTo>
                <a:lnTo>
                  <a:pt x="26666" y="100579"/>
                </a:lnTo>
                <a:lnTo>
                  <a:pt x="43758" y="100579"/>
                </a:lnTo>
                <a:lnTo>
                  <a:pt x="40948" y="102684"/>
                </a:lnTo>
                <a:lnTo>
                  <a:pt x="37761" y="103611"/>
                </a:lnTo>
                <a:close/>
              </a:path>
              <a:path w="275590" h="306704">
                <a:moveTo>
                  <a:pt x="167560" y="129256"/>
                </a:moveTo>
                <a:lnTo>
                  <a:pt x="158133" y="120742"/>
                </a:lnTo>
                <a:lnTo>
                  <a:pt x="158351" y="117181"/>
                </a:lnTo>
                <a:lnTo>
                  <a:pt x="159767" y="114247"/>
                </a:lnTo>
                <a:lnTo>
                  <a:pt x="162932" y="111876"/>
                </a:lnTo>
                <a:lnTo>
                  <a:pt x="172163" y="107084"/>
                </a:lnTo>
                <a:lnTo>
                  <a:pt x="175339" y="106162"/>
                </a:lnTo>
                <a:lnTo>
                  <a:pt x="179127" y="106394"/>
                </a:lnTo>
                <a:lnTo>
                  <a:pt x="182359" y="108384"/>
                </a:lnTo>
                <a:lnTo>
                  <a:pt x="184432" y="110976"/>
                </a:lnTo>
                <a:lnTo>
                  <a:pt x="185657" y="114736"/>
                </a:lnTo>
                <a:lnTo>
                  <a:pt x="185122" y="117940"/>
                </a:lnTo>
                <a:lnTo>
                  <a:pt x="183132" y="121171"/>
                </a:lnTo>
                <a:lnTo>
                  <a:pt x="180551" y="123239"/>
                </a:lnTo>
                <a:lnTo>
                  <a:pt x="171320" y="128032"/>
                </a:lnTo>
                <a:lnTo>
                  <a:pt x="167560" y="129256"/>
                </a:lnTo>
                <a:close/>
              </a:path>
              <a:path w="275590" h="306704">
                <a:moveTo>
                  <a:pt x="85037" y="172100"/>
                </a:moveTo>
                <a:lnTo>
                  <a:pt x="81260" y="171862"/>
                </a:lnTo>
                <a:lnTo>
                  <a:pt x="78332" y="170457"/>
                </a:lnTo>
                <a:lnTo>
                  <a:pt x="75950" y="167297"/>
                </a:lnTo>
                <a:lnTo>
                  <a:pt x="75034" y="164105"/>
                </a:lnTo>
                <a:lnTo>
                  <a:pt x="75265" y="160317"/>
                </a:lnTo>
                <a:lnTo>
                  <a:pt x="77245" y="157091"/>
                </a:lnTo>
                <a:lnTo>
                  <a:pt x="79836" y="155017"/>
                </a:lnTo>
                <a:lnTo>
                  <a:pt x="116769" y="135843"/>
                </a:lnTo>
                <a:lnTo>
                  <a:pt x="120530" y="134618"/>
                </a:lnTo>
                <a:lnTo>
                  <a:pt x="123756" y="135167"/>
                </a:lnTo>
                <a:lnTo>
                  <a:pt x="126965" y="137143"/>
                </a:lnTo>
                <a:lnTo>
                  <a:pt x="129039" y="139735"/>
                </a:lnTo>
                <a:lnTo>
                  <a:pt x="130208" y="143327"/>
                </a:lnTo>
                <a:lnTo>
                  <a:pt x="130176" y="144016"/>
                </a:lnTo>
                <a:lnTo>
                  <a:pt x="88224" y="171173"/>
                </a:lnTo>
                <a:lnTo>
                  <a:pt x="85037" y="172100"/>
                </a:lnTo>
                <a:close/>
              </a:path>
              <a:path w="275590" h="306704">
                <a:moveTo>
                  <a:pt x="186734" y="166189"/>
                </a:moveTo>
                <a:lnTo>
                  <a:pt x="177344" y="157091"/>
                </a:lnTo>
                <a:lnTo>
                  <a:pt x="177525" y="154113"/>
                </a:lnTo>
                <a:lnTo>
                  <a:pt x="178942" y="151180"/>
                </a:lnTo>
                <a:lnTo>
                  <a:pt x="182107" y="148809"/>
                </a:lnTo>
                <a:lnTo>
                  <a:pt x="191337" y="144016"/>
                </a:lnTo>
                <a:lnTo>
                  <a:pt x="194514" y="143095"/>
                </a:lnTo>
                <a:lnTo>
                  <a:pt x="198302" y="143327"/>
                </a:lnTo>
                <a:lnTo>
                  <a:pt x="201533" y="145317"/>
                </a:lnTo>
                <a:lnTo>
                  <a:pt x="203601" y="147898"/>
                </a:lnTo>
                <a:lnTo>
                  <a:pt x="204826" y="151658"/>
                </a:lnTo>
                <a:lnTo>
                  <a:pt x="204296" y="154873"/>
                </a:lnTo>
                <a:lnTo>
                  <a:pt x="202306" y="158104"/>
                </a:lnTo>
                <a:lnTo>
                  <a:pt x="199725" y="160172"/>
                </a:lnTo>
                <a:lnTo>
                  <a:pt x="190495" y="164964"/>
                </a:lnTo>
                <a:lnTo>
                  <a:pt x="186734" y="166189"/>
                </a:lnTo>
                <a:close/>
              </a:path>
              <a:path w="275590" h="306704">
                <a:moveTo>
                  <a:pt x="104212" y="209032"/>
                </a:moveTo>
                <a:lnTo>
                  <a:pt x="100434" y="208795"/>
                </a:lnTo>
                <a:lnTo>
                  <a:pt x="97501" y="207379"/>
                </a:lnTo>
                <a:lnTo>
                  <a:pt x="95119" y="204219"/>
                </a:lnTo>
                <a:lnTo>
                  <a:pt x="94209" y="201037"/>
                </a:lnTo>
                <a:lnTo>
                  <a:pt x="94440" y="197249"/>
                </a:lnTo>
                <a:lnTo>
                  <a:pt x="96420" y="194023"/>
                </a:lnTo>
                <a:lnTo>
                  <a:pt x="99011" y="191950"/>
                </a:lnTo>
                <a:lnTo>
                  <a:pt x="145174" y="167983"/>
                </a:lnTo>
                <a:lnTo>
                  <a:pt x="148361" y="167057"/>
                </a:lnTo>
                <a:lnTo>
                  <a:pt x="152144" y="167297"/>
                </a:lnTo>
                <a:lnTo>
                  <a:pt x="155370" y="169284"/>
                </a:lnTo>
                <a:lnTo>
                  <a:pt x="157437" y="171862"/>
                </a:lnTo>
                <a:lnTo>
                  <a:pt x="158662" y="175625"/>
                </a:lnTo>
                <a:lnTo>
                  <a:pt x="158133" y="178839"/>
                </a:lnTo>
                <a:lnTo>
                  <a:pt x="156153" y="182066"/>
                </a:lnTo>
                <a:lnTo>
                  <a:pt x="153562" y="184139"/>
                </a:lnTo>
                <a:lnTo>
                  <a:pt x="107399" y="208106"/>
                </a:lnTo>
                <a:lnTo>
                  <a:pt x="104212" y="209032"/>
                </a:lnTo>
                <a:close/>
              </a:path>
              <a:path w="275590" h="306704">
                <a:moveTo>
                  <a:pt x="242734" y="228431"/>
                </a:moveTo>
                <a:lnTo>
                  <a:pt x="223445" y="228431"/>
                </a:lnTo>
                <a:lnTo>
                  <a:pt x="229548" y="209148"/>
                </a:lnTo>
                <a:lnTo>
                  <a:pt x="231528" y="205922"/>
                </a:lnTo>
                <a:lnTo>
                  <a:pt x="234119" y="203848"/>
                </a:lnTo>
                <a:lnTo>
                  <a:pt x="237306" y="202922"/>
                </a:lnTo>
                <a:lnTo>
                  <a:pt x="241084" y="203159"/>
                </a:lnTo>
                <a:lnTo>
                  <a:pt x="248103" y="205380"/>
                </a:lnTo>
                <a:lnTo>
                  <a:pt x="268614" y="205380"/>
                </a:lnTo>
                <a:lnTo>
                  <a:pt x="274445" y="216611"/>
                </a:lnTo>
                <a:lnTo>
                  <a:pt x="275068" y="219214"/>
                </a:lnTo>
                <a:lnTo>
                  <a:pt x="274596" y="223467"/>
                </a:lnTo>
                <a:lnTo>
                  <a:pt x="244305" y="223467"/>
                </a:lnTo>
                <a:lnTo>
                  <a:pt x="242734" y="228431"/>
                </a:lnTo>
                <a:close/>
              </a:path>
              <a:path w="275590" h="306704">
                <a:moveTo>
                  <a:pt x="205801" y="247605"/>
                </a:moveTo>
                <a:lnTo>
                  <a:pt x="186512" y="247605"/>
                </a:lnTo>
                <a:lnTo>
                  <a:pt x="192616" y="228322"/>
                </a:lnTo>
                <a:lnTo>
                  <a:pt x="194606" y="225091"/>
                </a:lnTo>
                <a:lnTo>
                  <a:pt x="197187" y="223023"/>
                </a:lnTo>
                <a:lnTo>
                  <a:pt x="200374" y="222096"/>
                </a:lnTo>
                <a:lnTo>
                  <a:pt x="204162" y="222328"/>
                </a:lnTo>
                <a:lnTo>
                  <a:pt x="223445" y="228431"/>
                </a:lnTo>
                <a:lnTo>
                  <a:pt x="242734" y="228431"/>
                </a:lnTo>
                <a:lnTo>
                  <a:pt x="238236" y="242641"/>
                </a:lnTo>
                <a:lnTo>
                  <a:pt x="207372" y="242641"/>
                </a:lnTo>
                <a:lnTo>
                  <a:pt x="205801" y="247605"/>
                </a:lnTo>
                <a:close/>
              </a:path>
              <a:path w="275590" h="306704">
                <a:moveTo>
                  <a:pt x="266792" y="230105"/>
                </a:moveTo>
                <a:lnTo>
                  <a:pt x="263588" y="229570"/>
                </a:lnTo>
                <a:lnTo>
                  <a:pt x="244305" y="223467"/>
                </a:lnTo>
                <a:lnTo>
                  <a:pt x="274596" y="223467"/>
                </a:lnTo>
                <a:lnTo>
                  <a:pt x="274550" y="223879"/>
                </a:lnTo>
                <a:lnTo>
                  <a:pt x="273144" y="226807"/>
                </a:lnTo>
                <a:lnTo>
                  <a:pt x="270553" y="228881"/>
                </a:lnTo>
                <a:lnTo>
                  <a:pt x="266792" y="230105"/>
                </a:lnTo>
                <a:close/>
              </a:path>
              <a:path w="275590" h="306704">
                <a:moveTo>
                  <a:pt x="168875" y="266780"/>
                </a:moveTo>
                <a:lnTo>
                  <a:pt x="149580" y="266780"/>
                </a:lnTo>
                <a:lnTo>
                  <a:pt x="155683" y="247497"/>
                </a:lnTo>
                <a:lnTo>
                  <a:pt x="157673" y="244265"/>
                </a:lnTo>
                <a:lnTo>
                  <a:pt x="160264" y="242192"/>
                </a:lnTo>
                <a:lnTo>
                  <a:pt x="163441" y="241271"/>
                </a:lnTo>
                <a:lnTo>
                  <a:pt x="167229" y="241502"/>
                </a:lnTo>
                <a:lnTo>
                  <a:pt x="186512" y="247605"/>
                </a:lnTo>
                <a:lnTo>
                  <a:pt x="205801" y="247605"/>
                </a:lnTo>
                <a:lnTo>
                  <a:pt x="201305" y="261811"/>
                </a:lnTo>
                <a:lnTo>
                  <a:pt x="170450" y="261811"/>
                </a:lnTo>
                <a:lnTo>
                  <a:pt x="168875" y="266780"/>
                </a:lnTo>
                <a:close/>
              </a:path>
              <a:path w="275590" h="306704">
                <a:moveTo>
                  <a:pt x="230444" y="248976"/>
                </a:moveTo>
                <a:lnTo>
                  <a:pt x="226656" y="248745"/>
                </a:lnTo>
                <a:lnTo>
                  <a:pt x="207372" y="242641"/>
                </a:lnTo>
                <a:lnTo>
                  <a:pt x="238236" y="242641"/>
                </a:lnTo>
                <a:lnTo>
                  <a:pt x="236211" y="245982"/>
                </a:lnTo>
                <a:lnTo>
                  <a:pt x="233631" y="248050"/>
                </a:lnTo>
                <a:lnTo>
                  <a:pt x="230444" y="248976"/>
                </a:lnTo>
                <a:close/>
              </a:path>
              <a:path w="275590" h="306704">
                <a:moveTo>
                  <a:pt x="166686" y="273685"/>
                </a:moveTo>
                <a:lnTo>
                  <a:pt x="116539" y="273685"/>
                </a:lnTo>
                <a:lnTo>
                  <a:pt x="118761" y="266666"/>
                </a:lnTo>
                <a:lnTo>
                  <a:pt x="120741" y="263440"/>
                </a:lnTo>
                <a:lnTo>
                  <a:pt x="123332" y="261366"/>
                </a:lnTo>
                <a:lnTo>
                  <a:pt x="127092" y="260142"/>
                </a:lnTo>
                <a:lnTo>
                  <a:pt x="130296" y="260677"/>
                </a:lnTo>
                <a:lnTo>
                  <a:pt x="149580" y="266780"/>
                </a:lnTo>
                <a:lnTo>
                  <a:pt x="168875" y="266780"/>
                </a:lnTo>
                <a:lnTo>
                  <a:pt x="166686" y="273685"/>
                </a:lnTo>
                <a:close/>
              </a:path>
              <a:path w="275590" h="306704">
                <a:moveTo>
                  <a:pt x="193511" y="268151"/>
                </a:moveTo>
                <a:lnTo>
                  <a:pt x="189733" y="267914"/>
                </a:lnTo>
                <a:lnTo>
                  <a:pt x="170450" y="261811"/>
                </a:lnTo>
                <a:lnTo>
                  <a:pt x="201305" y="261811"/>
                </a:lnTo>
                <a:lnTo>
                  <a:pt x="199289" y="265151"/>
                </a:lnTo>
                <a:lnTo>
                  <a:pt x="196698" y="267225"/>
                </a:lnTo>
                <a:lnTo>
                  <a:pt x="193511" y="268151"/>
                </a:lnTo>
                <a:close/>
              </a:path>
              <a:path w="275590" h="306704">
                <a:moveTo>
                  <a:pt x="156589" y="287320"/>
                </a:moveTo>
                <a:lnTo>
                  <a:pt x="152801" y="287088"/>
                </a:lnTo>
                <a:lnTo>
                  <a:pt x="133517" y="280985"/>
                </a:lnTo>
                <a:lnTo>
                  <a:pt x="164373" y="280985"/>
                </a:lnTo>
                <a:lnTo>
                  <a:pt x="162357" y="284325"/>
                </a:lnTo>
                <a:lnTo>
                  <a:pt x="159765" y="286399"/>
                </a:lnTo>
                <a:lnTo>
                  <a:pt x="156589" y="28732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bk object 83"/>
          <p:cNvSpPr/>
          <p:nvPr/>
        </p:nvSpPr>
        <p:spPr>
          <a:xfrm>
            <a:off x="8834846" y="2433848"/>
            <a:ext cx="309245" cy="151765"/>
          </a:xfrm>
          <a:custGeom>
            <a:avLst/>
            <a:gdLst/>
            <a:ahLst/>
            <a:cxnLst/>
            <a:rect l="l" t="t" r="r" b="b"/>
            <a:pathLst>
              <a:path w="309245" h="151764">
                <a:moveTo>
                  <a:pt x="276983" y="151725"/>
                </a:moveTo>
                <a:lnTo>
                  <a:pt x="270868" y="151153"/>
                </a:lnTo>
                <a:lnTo>
                  <a:pt x="265343" y="150285"/>
                </a:lnTo>
                <a:lnTo>
                  <a:pt x="222280" y="135535"/>
                </a:lnTo>
                <a:lnTo>
                  <a:pt x="54982" y="80587"/>
                </a:lnTo>
                <a:lnTo>
                  <a:pt x="52940" y="79429"/>
                </a:lnTo>
                <a:lnTo>
                  <a:pt x="51783" y="78564"/>
                </a:lnTo>
                <a:lnTo>
                  <a:pt x="51487" y="77975"/>
                </a:lnTo>
                <a:lnTo>
                  <a:pt x="2509" y="26839"/>
                </a:lnTo>
                <a:lnTo>
                  <a:pt x="791" y="24855"/>
                </a:lnTo>
                <a:lnTo>
                  <a:pt x="119" y="22382"/>
                </a:lnTo>
                <a:lnTo>
                  <a:pt x="0" y="20636"/>
                </a:lnTo>
                <a:lnTo>
                  <a:pt x="206" y="17876"/>
                </a:lnTo>
                <a:lnTo>
                  <a:pt x="1364" y="15835"/>
                </a:lnTo>
                <a:lnTo>
                  <a:pt x="3394" y="14091"/>
                </a:lnTo>
                <a:lnTo>
                  <a:pt x="4847" y="12638"/>
                </a:lnTo>
                <a:lnTo>
                  <a:pt x="7459" y="12050"/>
                </a:lnTo>
                <a:lnTo>
                  <a:pt x="77282" y="279"/>
                </a:lnTo>
                <a:lnTo>
                  <a:pt x="79266" y="0"/>
                </a:lnTo>
                <a:lnTo>
                  <a:pt x="81613" y="287"/>
                </a:lnTo>
                <a:lnTo>
                  <a:pt x="142489" y="20636"/>
                </a:lnTo>
                <a:lnTo>
                  <a:pt x="84528" y="20636"/>
                </a:lnTo>
                <a:lnTo>
                  <a:pt x="65633" y="20670"/>
                </a:lnTo>
                <a:lnTo>
                  <a:pt x="48771" y="23313"/>
                </a:lnTo>
                <a:lnTo>
                  <a:pt x="47602" y="26839"/>
                </a:lnTo>
                <a:lnTo>
                  <a:pt x="27264" y="26841"/>
                </a:lnTo>
                <a:lnTo>
                  <a:pt x="28427" y="27717"/>
                </a:lnTo>
                <a:lnTo>
                  <a:pt x="47311" y="27717"/>
                </a:lnTo>
                <a:lnTo>
                  <a:pt x="42408" y="42514"/>
                </a:lnTo>
                <a:lnTo>
                  <a:pt x="54346" y="54707"/>
                </a:lnTo>
                <a:lnTo>
                  <a:pt x="140084" y="54707"/>
                </a:lnTo>
                <a:lnTo>
                  <a:pt x="144259" y="56105"/>
                </a:lnTo>
                <a:lnTo>
                  <a:pt x="86334" y="56106"/>
                </a:lnTo>
                <a:lnTo>
                  <a:pt x="70068" y="64276"/>
                </a:lnTo>
                <a:lnTo>
                  <a:pt x="69499" y="66022"/>
                </a:lnTo>
                <a:lnTo>
                  <a:pt x="219049" y="116063"/>
                </a:lnTo>
                <a:lnTo>
                  <a:pt x="238362" y="116063"/>
                </a:lnTo>
                <a:lnTo>
                  <a:pt x="236510" y="121839"/>
                </a:lnTo>
                <a:lnTo>
                  <a:pt x="272871" y="133405"/>
                </a:lnTo>
                <a:lnTo>
                  <a:pt x="275200" y="133695"/>
                </a:lnTo>
                <a:lnTo>
                  <a:pt x="301859" y="133695"/>
                </a:lnTo>
                <a:lnTo>
                  <a:pt x="300507" y="136267"/>
                </a:lnTo>
                <a:lnTo>
                  <a:pt x="297315" y="141513"/>
                </a:lnTo>
                <a:lnTo>
                  <a:pt x="292665" y="145295"/>
                </a:lnTo>
                <a:lnTo>
                  <a:pt x="287730" y="148510"/>
                </a:lnTo>
                <a:lnTo>
                  <a:pt x="282204" y="150549"/>
                </a:lnTo>
                <a:lnTo>
                  <a:pt x="276983" y="151725"/>
                </a:lnTo>
                <a:close/>
              </a:path>
              <a:path w="309245" h="151764">
                <a:moveTo>
                  <a:pt x="248439" y="84634"/>
                </a:moveTo>
                <a:lnTo>
                  <a:pt x="229462" y="84634"/>
                </a:lnTo>
                <a:lnTo>
                  <a:pt x="234666" y="70381"/>
                </a:lnTo>
                <a:lnTo>
                  <a:pt x="84528" y="20636"/>
                </a:lnTo>
                <a:lnTo>
                  <a:pt x="142489" y="20636"/>
                </a:lnTo>
                <a:lnTo>
                  <a:pt x="248606" y="56106"/>
                </a:lnTo>
                <a:lnTo>
                  <a:pt x="291363" y="70273"/>
                </a:lnTo>
                <a:lnTo>
                  <a:pt x="296897" y="72597"/>
                </a:lnTo>
                <a:lnTo>
                  <a:pt x="301300" y="75875"/>
                </a:lnTo>
                <a:lnTo>
                  <a:pt x="251248" y="75875"/>
                </a:lnTo>
                <a:lnTo>
                  <a:pt x="248439" y="84634"/>
                </a:lnTo>
                <a:close/>
              </a:path>
              <a:path w="309245" h="151764">
                <a:moveTo>
                  <a:pt x="140084" y="54707"/>
                </a:moveTo>
                <a:lnTo>
                  <a:pt x="54346" y="54707"/>
                </a:lnTo>
                <a:lnTo>
                  <a:pt x="55808" y="51803"/>
                </a:lnTo>
                <a:lnTo>
                  <a:pt x="58410" y="49759"/>
                </a:lnTo>
                <a:lnTo>
                  <a:pt x="73524" y="42168"/>
                </a:lnTo>
                <a:lnTo>
                  <a:pt x="65938" y="27066"/>
                </a:lnTo>
                <a:lnTo>
                  <a:pt x="65054" y="23866"/>
                </a:lnTo>
                <a:lnTo>
                  <a:pt x="65633" y="20670"/>
                </a:lnTo>
                <a:lnTo>
                  <a:pt x="84517" y="20670"/>
                </a:lnTo>
                <a:lnTo>
                  <a:pt x="83958" y="22382"/>
                </a:lnTo>
                <a:lnTo>
                  <a:pt x="92129" y="38650"/>
                </a:lnTo>
                <a:lnTo>
                  <a:pt x="140084" y="54707"/>
                </a:lnTo>
                <a:close/>
              </a:path>
              <a:path w="309245" h="151764">
                <a:moveTo>
                  <a:pt x="47311" y="27717"/>
                </a:moveTo>
                <a:lnTo>
                  <a:pt x="28427" y="27717"/>
                </a:lnTo>
                <a:lnTo>
                  <a:pt x="28709" y="26839"/>
                </a:lnTo>
                <a:lnTo>
                  <a:pt x="47602" y="26839"/>
                </a:lnTo>
                <a:lnTo>
                  <a:pt x="47311" y="27717"/>
                </a:lnTo>
                <a:close/>
              </a:path>
              <a:path w="309245" h="151764">
                <a:moveTo>
                  <a:pt x="238362" y="116063"/>
                </a:moveTo>
                <a:lnTo>
                  <a:pt x="219049" y="116063"/>
                </a:lnTo>
                <a:lnTo>
                  <a:pt x="224264" y="101804"/>
                </a:lnTo>
                <a:lnTo>
                  <a:pt x="86336" y="56105"/>
                </a:lnTo>
                <a:lnTo>
                  <a:pt x="144263" y="56106"/>
                </a:lnTo>
                <a:lnTo>
                  <a:pt x="229462" y="84634"/>
                </a:lnTo>
                <a:lnTo>
                  <a:pt x="248439" y="84634"/>
                </a:lnTo>
                <a:lnTo>
                  <a:pt x="238362" y="116063"/>
                </a:lnTo>
                <a:close/>
              </a:path>
              <a:path w="309245" h="151764">
                <a:moveTo>
                  <a:pt x="301859" y="133695"/>
                </a:moveTo>
                <a:lnTo>
                  <a:pt x="275200" y="133695"/>
                </a:lnTo>
                <a:lnTo>
                  <a:pt x="277810" y="133107"/>
                </a:lnTo>
                <a:lnTo>
                  <a:pt x="281885" y="131060"/>
                </a:lnTo>
                <a:lnTo>
                  <a:pt x="283339" y="129607"/>
                </a:lnTo>
                <a:lnTo>
                  <a:pt x="285660" y="125534"/>
                </a:lnTo>
                <a:lnTo>
                  <a:pt x="293459" y="101968"/>
                </a:lnTo>
                <a:lnTo>
                  <a:pt x="294040" y="97310"/>
                </a:lnTo>
                <a:lnTo>
                  <a:pt x="293742" y="95277"/>
                </a:lnTo>
                <a:lnTo>
                  <a:pt x="291700" y="91212"/>
                </a:lnTo>
                <a:lnTo>
                  <a:pt x="290247" y="89759"/>
                </a:lnTo>
                <a:lnTo>
                  <a:pt x="286164" y="87443"/>
                </a:lnTo>
                <a:lnTo>
                  <a:pt x="251248" y="75875"/>
                </a:lnTo>
                <a:lnTo>
                  <a:pt x="301300" y="75875"/>
                </a:lnTo>
                <a:lnTo>
                  <a:pt x="301559" y="76067"/>
                </a:lnTo>
                <a:lnTo>
                  <a:pt x="305930" y="80422"/>
                </a:lnTo>
                <a:lnTo>
                  <a:pt x="309134" y="85362"/>
                </a:lnTo>
                <a:lnTo>
                  <a:pt x="309153" y="111863"/>
                </a:lnTo>
                <a:lnTo>
                  <a:pt x="303110" y="131316"/>
                </a:lnTo>
                <a:lnTo>
                  <a:pt x="301859" y="13369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bk object 84"/>
          <p:cNvSpPr/>
          <p:nvPr/>
        </p:nvSpPr>
        <p:spPr>
          <a:xfrm>
            <a:off x="9038194" y="3071503"/>
            <a:ext cx="106045" cy="292100"/>
          </a:xfrm>
          <a:custGeom>
            <a:avLst/>
            <a:gdLst/>
            <a:ahLst/>
            <a:cxnLst/>
            <a:rect l="l" t="t" r="r" b="b"/>
            <a:pathLst>
              <a:path w="106045" h="292100">
                <a:moveTo>
                  <a:pt x="59402" y="247261"/>
                </a:moveTo>
                <a:lnTo>
                  <a:pt x="31596" y="215436"/>
                </a:lnTo>
                <a:lnTo>
                  <a:pt x="42485" y="47052"/>
                </a:lnTo>
                <a:lnTo>
                  <a:pt x="44086" y="37023"/>
                </a:lnTo>
                <a:lnTo>
                  <a:pt x="46227" y="32562"/>
                </a:lnTo>
                <a:lnTo>
                  <a:pt x="47942" y="27613"/>
                </a:lnTo>
                <a:lnTo>
                  <a:pt x="72059" y="4810"/>
                </a:lnTo>
                <a:lnTo>
                  <a:pt x="76829" y="2374"/>
                </a:lnTo>
                <a:lnTo>
                  <a:pt x="81476" y="1763"/>
                </a:lnTo>
                <a:lnTo>
                  <a:pt x="86185" y="240"/>
                </a:lnTo>
                <a:lnTo>
                  <a:pt x="96337" y="0"/>
                </a:lnTo>
                <a:lnTo>
                  <a:pt x="101842" y="370"/>
                </a:lnTo>
                <a:lnTo>
                  <a:pt x="105806" y="1741"/>
                </a:lnTo>
                <a:lnTo>
                  <a:pt x="105806" y="17923"/>
                </a:lnTo>
                <a:lnTo>
                  <a:pt x="95596" y="17923"/>
                </a:lnTo>
                <a:lnTo>
                  <a:pt x="89117" y="18403"/>
                </a:lnTo>
                <a:lnTo>
                  <a:pt x="60833" y="48297"/>
                </a:lnTo>
                <a:lnTo>
                  <a:pt x="49945" y="216664"/>
                </a:lnTo>
                <a:lnTo>
                  <a:pt x="50556" y="221312"/>
                </a:lnTo>
                <a:lnTo>
                  <a:pt x="63399" y="229098"/>
                </a:lnTo>
                <a:lnTo>
                  <a:pt x="88846" y="229098"/>
                </a:lnTo>
                <a:lnTo>
                  <a:pt x="88166" y="230759"/>
                </a:lnTo>
                <a:lnTo>
                  <a:pt x="65403" y="247199"/>
                </a:lnTo>
                <a:lnTo>
                  <a:pt x="59402" y="247261"/>
                </a:lnTo>
                <a:close/>
              </a:path>
              <a:path w="106045" h="292100">
                <a:moveTo>
                  <a:pt x="105806" y="21059"/>
                </a:moveTo>
                <a:lnTo>
                  <a:pt x="101952" y="19268"/>
                </a:lnTo>
                <a:lnTo>
                  <a:pt x="95596" y="17923"/>
                </a:lnTo>
                <a:lnTo>
                  <a:pt x="105806" y="17923"/>
                </a:lnTo>
                <a:lnTo>
                  <a:pt x="105806" y="21059"/>
                </a:lnTo>
                <a:close/>
              </a:path>
              <a:path w="106045" h="292100">
                <a:moveTo>
                  <a:pt x="88846" y="229098"/>
                </a:moveTo>
                <a:lnTo>
                  <a:pt x="63399" y="229098"/>
                </a:lnTo>
                <a:lnTo>
                  <a:pt x="67188" y="227505"/>
                </a:lnTo>
                <a:lnTo>
                  <a:pt x="70613" y="224512"/>
                </a:lnTo>
                <a:lnTo>
                  <a:pt x="72700" y="220971"/>
                </a:lnTo>
                <a:lnTo>
                  <a:pt x="81719" y="93939"/>
                </a:lnTo>
                <a:lnTo>
                  <a:pt x="82392" y="90761"/>
                </a:lnTo>
                <a:lnTo>
                  <a:pt x="84904" y="87707"/>
                </a:lnTo>
                <a:lnTo>
                  <a:pt x="87781" y="86052"/>
                </a:lnTo>
                <a:lnTo>
                  <a:pt x="91516" y="85379"/>
                </a:lnTo>
                <a:lnTo>
                  <a:pt x="94686" y="86059"/>
                </a:lnTo>
                <a:lnTo>
                  <a:pt x="97748" y="88564"/>
                </a:lnTo>
                <a:lnTo>
                  <a:pt x="99395" y="91449"/>
                </a:lnTo>
                <a:lnTo>
                  <a:pt x="99616" y="94328"/>
                </a:lnTo>
                <a:lnTo>
                  <a:pt x="99561" y="95906"/>
                </a:lnTo>
                <a:lnTo>
                  <a:pt x="91226" y="219455"/>
                </a:lnTo>
                <a:lnTo>
                  <a:pt x="90368" y="225385"/>
                </a:lnTo>
                <a:lnTo>
                  <a:pt x="88846" y="229098"/>
                </a:lnTo>
                <a:close/>
              </a:path>
              <a:path w="106045" h="292100">
                <a:moveTo>
                  <a:pt x="67940" y="291613"/>
                </a:moveTo>
                <a:lnTo>
                  <a:pt x="25560" y="277688"/>
                </a:lnTo>
                <a:lnTo>
                  <a:pt x="3259" y="246234"/>
                </a:lnTo>
                <a:lnTo>
                  <a:pt x="0" y="219455"/>
                </a:lnTo>
                <a:lnTo>
                  <a:pt x="8326" y="95906"/>
                </a:lnTo>
                <a:lnTo>
                  <a:pt x="8998" y="92728"/>
                </a:lnTo>
                <a:lnTo>
                  <a:pt x="11017" y="90090"/>
                </a:lnTo>
                <a:lnTo>
                  <a:pt x="14388" y="88019"/>
                </a:lnTo>
                <a:lnTo>
                  <a:pt x="17627" y="87779"/>
                </a:lnTo>
                <a:lnTo>
                  <a:pt x="21230" y="88938"/>
                </a:lnTo>
                <a:lnTo>
                  <a:pt x="23859" y="90964"/>
                </a:lnTo>
                <a:lnTo>
                  <a:pt x="25939" y="94328"/>
                </a:lnTo>
                <a:lnTo>
                  <a:pt x="26179" y="97567"/>
                </a:lnTo>
                <a:lnTo>
                  <a:pt x="18084" y="224512"/>
                </a:lnTo>
                <a:lnTo>
                  <a:pt x="18073" y="231574"/>
                </a:lnTo>
                <a:lnTo>
                  <a:pt x="19171" y="235796"/>
                </a:lnTo>
                <a:lnTo>
                  <a:pt x="20695" y="240505"/>
                </a:lnTo>
                <a:lnTo>
                  <a:pt x="21792" y="244726"/>
                </a:lnTo>
                <a:lnTo>
                  <a:pt x="53148" y="271718"/>
                </a:lnTo>
                <a:lnTo>
                  <a:pt x="67336" y="273132"/>
                </a:lnTo>
                <a:lnTo>
                  <a:pt x="105806" y="273132"/>
                </a:lnTo>
                <a:lnTo>
                  <a:pt x="105806" y="277767"/>
                </a:lnTo>
                <a:lnTo>
                  <a:pt x="74420" y="291117"/>
                </a:lnTo>
                <a:lnTo>
                  <a:pt x="67940" y="291613"/>
                </a:lnTo>
                <a:close/>
              </a:path>
              <a:path w="106045" h="292100">
                <a:moveTo>
                  <a:pt x="105806" y="273132"/>
                </a:moveTo>
                <a:lnTo>
                  <a:pt x="67336" y="273132"/>
                </a:lnTo>
                <a:lnTo>
                  <a:pt x="76638" y="271918"/>
                </a:lnTo>
                <a:lnTo>
                  <a:pt x="81347" y="270395"/>
                </a:lnTo>
                <a:lnTo>
                  <a:pt x="85568" y="269297"/>
                </a:lnTo>
                <a:lnTo>
                  <a:pt x="89419" y="266791"/>
                </a:lnTo>
                <a:lnTo>
                  <a:pt x="93772" y="263861"/>
                </a:lnTo>
                <a:lnTo>
                  <a:pt x="97623" y="261355"/>
                </a:lnTo>
                <a:lnTo>
                  <a:pt x="105806" y="251849"/>
                </a:lnTo>
                <a:lnTo>
                  <a:pt x="105806" y="27313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bk object 85"/>
          <p:cNvSpPr/>
          <p:nvPr/>
        </p:nvSpPr>
        <p:spPr>
          <a:xfrm>
            <a:off x="9005823" y="4550033"/>
            <a:ext cx="138430" cy="283845"/>
          </a:xfrm>
          <a:custGeom>
            <a:avLst/>
            <a:gdLst/>
            <a:ahLst/>
            <a:cxnLst/>
            <a:rect l="l" t="t" r="r" b="b"/>
            <a:pathLst>
              <a:path w="138429" h="283845">
                <a:moveTo>
                  <a:pt x="132163" y="196958"/>
                </a:moveTo>
                <a:lnTo>
                  <a:pt x="88391" y="196958"/>
                </a:lnTo>
                <a:lnTo>
                  <a:pt x="109030" y="178052"/>
                </a:lnTo>
                <a:lnTo>
                  <a:pt x="77070" y="47542"/>
                </a:lnTo>
                <a:lnTo>
                  <a:pt x="76585" y="44671"/>
                </a:lnTo>
                <a:lnTo>
                  <a:pt x="76272" y="41189"/>
                </a:lnTo>
                <a:lnTo>
                  <a:pt x="76902" y="34578"/>
                </a:lnTo>
                <a:lnTo>
                  <a:pt x="93945" y="5088"/>
                </a:lnTo>
                <a:lnTo>
                  <a:pt x="96752" y="2534"/>
                </a:lnTo>
                <a:lnTo>
                  <a:pt x="102863" y="301"/>
                </a:lnTo>
                <a:lnTo>
                  <a:pt x="106342" y="0"/>
                </a:lnTo>
                <a:lnTo>
                  <a:pt x="110078" y="1125"/>
                </a:lnTo>
                <a:lnTo>
                  <a:pt x="112013" y="3747"/>
                </a:lnTo>
                <a:lnTo>
                  <a:pt x="113757" y="7011"/>
                </a:lnTo>
                <a:lnTo>
                  <a:pt x="118449" y="25897"/>
                </a:lnTo>
                <a:lnTo>
                  <a:pt x="99897" y="25897"/>
                </a:lnTo>
                <a:lnTo>
                  <a:pt x="97145" y="30505"/>
                </a:lnTo>
                <a:lnTo>
                  <a:pt x="94333" y="39833"/>
                </a:lnTo>
                <a:lnTo>
                  <a:pt x="94642" y="43327"/>
                </a:lnTo>
                <a:lnTo>
                  <a:pt x="116375" y="133412"/>
                </a:lnTo>
                <a:lnTo>
                  <a:pt x="138176" y="133412"/>
                </a:lnTo>
                <a:lnTo>
                  <a:pt x="138176" y="138031"/>
                </a:lnTo>
                <a:lnTo>
                  <a:pt x="122085" y="152786"/>
                </a:lnTo>
                <a:lnTo>
                  <a:pt x="121276" y="153229"/>
                </a:lnTo>
                <a:lnTo>
                  <a:pt x="124064" y="164258"/>
                </a:lnTo>
                <a:lnTo>
                  <a:pt x="138176" y="164258"/>
                </a:lnTo>
                <a:lnTo>
                  <a:pt x="138176" y="175559"/>
                </a:lnTo>
                <a:lnTo>
                  <a:pt x="128958" y="184061"/>
                </a:lnTo>
                <a:lnTo>
                  <a:pt x="132163" y="196958"/>
                </a:lnTo>
                <a:close/>
              </a:path>
              <a:path w="138429" h="283845">
                <a:moveTo>
                  <a:pt x="138176" y="133412"/>
                </a:moveTo>
                <a:lnTo>
                  <a:pt x="116375" y="133412"/>
                </a:lnTo>
                <a:lnTo>
                  <a:pt x="124795" y="125762"/>
                </a:lnTo>
                <a:lnTo>
                  <a:pt x="99897" y="25897"/>
                </a:lnTo>
                <a:lnTo>
                  <a:pt x="118449" y="25897"/>
                </a:lnTo>
                <a:lnTo>
                  <a:pt x="138176" y="105291"/>
                </a:lnTo>
                <a:lnTo>
                  <a:pt x="138176" y="133412"/>
                </a:lnTo>
                <a:close/>
              </a:path>
              <a:path w="138429" h="283845">
                <a:moveTo>
                  <a:pt x="138176" y="164258"/>
                </a:moveTo>
                <a:lnTo>
                  <a:pt x="124064" y="164258"/>
                </a:lnTo>
                <a:lnTo>
                  <a:pt x="138176" y="151202"/>
                </a:lnTo>
                <a:lnTo>
                  <a:pt x="138176" y="164258"/>
                </a:lnTo>
                <a:close/>
              </a:path>
              <a:path w="138429" h="283845">
                <a:moveTo>
                  <a:pt x="45459" y="256009"/>
                </a:moveTo>
                <a:lnTo>
                  <a:pt x="41538" y="255502"/>
                </a:lnTo>
                <a:lnTo>
                  <a:pt x="32452" y="254125"/>
                </a:lnTo>
                <a:lnTo>
                  <a:pt x="27656" y="251992"/>
                </a:lnTo>
                <a:lnTo>
                  <a:pt x="24106" y="250247"/>
                </a:lnTo>
                <a:lnTo>
                  <a:pt x="19939" y="248315"/>
                </a:lnTo>
                <a:lnTo>
                  <a:pt x="58" y="215156"/>
                </a:lnTo>
                <a:lnTo>
                  <a:pt x="0" y="206312"/>
                </a:lnTo>
                <a:lnTo>
                  <a:pt x="697" y="201760"/>
                </a:lnTo>
                <a:lnTo>
                  <a:pt x="23663" y="170655"/>
                </a:lnTo>
                <a:lnTo>
                  <a:pt x="45091" y="164889"/>
                </a:lnTo>
                <a:lnTo>
                  <a:pt x="49632" y="165583"/>
                </a:lnTo>
                <a:lnTo>
                  <a:pt x="54151" y="165583"/>
                </a:lnTo>
                <a:lnTo>
                  <a:pt x="58730" y="166963"/>
                </a:lnTo>
                <a:lnTo>
                  <a:pt x="63513" y="169093"/>
                </a:lnTo>
                <a:lnTo>
                  <a:pt x="68931" y="171401"/>
                </a:lnTo>
                <a:lnTo>
                  <a:pt x="73352" y="174772"/>
                </a:lnTo>
                <a:lnTo>
                  <a:pt x="77576" y="178758"/>
                </a:lnTo>
                <a:lnTo>
                  <a:pt x="81192" y="182561"/>
                </a:lnTo>
                <a:lnTo>
                  <a:pt x="81527" y="183069"/>
                </a:lnTo>
                <a:lnTo>
                  <a:pt x="42323" y="183069"/>
                </a:lnTo>
                <a:lnTo>
                  <a:pt x="37215" y="184254"/>
                </a:lnTo>
                <a:lnTo>
                  <a:pt x="18306" y="213181"/>
                </a:lnTo>
                <a:lnTo>
                  <a:pt x="19479" y="218286"/>
                </a:lnTo>
                <a:lnTo>
                  <a:pt x="48228" y="237829"/>
                </a:lnTo>
                <a:lnTo>
                  <a:pt x="81449" y="237829"/>
                </a:lnTo>
                <a:lnTo>
                  <a:pt x="80367" y="239368"/>
                </a:lnTo>
                <a:lnTo>
                  <a:pt x="50389" y="255458"/>
                </a:lnTo>
                <a:lnTo>
                  <a:pt x="45459" y="256009"/>
                </a:lnTo>
                <a:close/>
              </a:path>
              <a:path w="138429" h="283845">
                <a:moveTo>
                  <a:pt x="54151" y="165583"/>
                </a:moveTo>
                <a:lnTo>
                  <a:pt x="49632" y="165583"/>
                </a:lnTo>
                <a:lnTo>
                  <a:pt x="53745" y="165460"/>
                </a:lnTo>
                <a:lnTo>
                  <a:pt x="54151" y="165583"/>
                </a:lnTo>
                <a:close/>
              </a:path>
              <a:path w="138429" h="283845">
                <a:moveTo>
                  <a:pt x="81449" y="237829"/>
                </a:moveTo>
                <a:lnTo>
                  <a:pt x="48228" y="237829"/>
                </a:lnTo>
                <a:lnTo>
                  <a:pt x="53336" y="236644"/>
                </a:lnTo>
                <a:lnTo>
                  <a:pt x="58008" y="234665"/>
                </a:lnTo>
                <a:lnTo>
                  <a:pt x="62441" y="231238"/>
                </a:lnTo>
                <a:lnTo>
                  <a:pt x="66241" y="227634"/>
                </a:lnTo>
                <a:lnTo>
                  <a:pt x="69608" y="223223"/>
                </a:lnTo>
                <a:lnTo>
                  <a:pt x="72801" y="212635"/>
                </a:lnTo>
                <a:lnTo>
                  <a:pt x="72245" y="207717"/>
                </a:lnTo>
                <a:lnTo>
                  <a:pt x="42323" y="183069"/>
                </a:lnTo>
                <a:lnTo>
                  <a:pt x="81527" y="183069"/>
                </a:lnTo>
                <a:lnTo>
                  <a:pt x="83988" y="186804"/>
                </a:lnTo>
                <a:lnTo>
                  <a:pt x="86598" y="191667"/>
                </a:lnTo>
                <a:lnTo>
                  <a:pt x="88391" y="196958"/>
                </a:lnTo>
                <a:lnTo>
                  <a:pt x="132163" y="196958"/>
                </a:lnTo>
                <a:lnTo>
                  <a:pt x="132543" y="198488"/>
                </a:lnTo>
                <a:lnTo>
                  <a:pt x="113744" y="198488"/>
                </a:lnTo>
                <a:lnTo>
                  <a:pt x="89291" y="221006"/>
                </a:lnTo>
                <a:lnTo>
                  <a:pt x="87228" y="227848"/>
                </a:lnTo>
                <a:lnTo>
                  <a:pt x="85293" y="232027"/>
                </a:lnTo>
                <a:lnTo>
                  <a:pt x="82731" y="236006"/>
                </a:lnTo>
                <a:lnTo>
                  <a:pt x="81449" y="237829"/>
                </a:lnTo>
                <a:close/>
              </a:path>
              <a:path w="138429" h="283845">
                <a:moveTo>
                  <a:pt x="138176" y="283532"/>
                </a:moveTo>
                <a:lnTo>
                  <a:pt x="118841" y="246892"/>
                </a:lnTo>
                <a:lnTo>
                  <a:pt x="120915" y="233254"/>
                </a:lnTo>
                <a:lnTo>
                  <a:pt x="122031" y="231666"/>
                </a:lnTo>
                <a:lnTo>
                  <a:pt x="122013" y="231238"/>
                </a:lnTo>
                <a:lnTo>
                  <a:pt x="113744" y="198488"/>
                </a:lnTo>
                <a:lnTo>
                  <a:pt x="132543" y="198488"/>
                </a:lnTo>
                <a:lnTo>
                  <a:pt x="135707" y="211223"/>
                </a:lnTo>
                <a:lnTo>
                  <a:pt x="138176" y="211223"/>
                </a:lnTo>
                <a:lnTo>
                  <a:pt x="138176" y="239496"/>
                </a:lnTo>
                <a:lnTo>
                  <a:pt x="137461" y="243680"/>
                </a:lnTo>
                <a:lnTo>
                  <a:pt x="137210" y="249030"/>
                </a:lnTo>
                <a:lnTo>
                  <a:pt x="138176" y="253228"/>
                </a:lnTo>
                <a:lnTo>
                  <a:pt x="138176" y="283532"/>
                </a:lnTo>
                <a:close/>
              </a:path>
              <a:path w="138429" h="283845">
                <a:moveTo>
                  <a:pt x="138176" y="211223"/>
                </a:moveTo>
                <a:lnTo>
                  <a:pt x="135707" y="211223"/>
                </a:lnTo>
                <a:lnTo>
                  <a:pt x="138176" y="209314"/>
                </a:lnTo>
                <a:lnTo>
                  <a:pt x="138176" y="21122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bk object 86"/>
          <p:cNvSpPr/>
          <p:nvPr/>
        </p:nvSpPr>
        <p:spPr>
          <a:xfrm>
            <a:off x="8090347" y="3615833"/>
            <a:ext cx="291465" cy="264160"/>
          </a:xfrm>
          <a:custGeom>
            <a:avLst/>
            <a:gdLst/>
            <a:ahLst/>
            <a:cxnLst/>
            <a:rect l="l" t="t" r="r" b="b"/>
            <a:pathLst>
              <a:path w="291465" h="264160">
                <a:moveTo>
                  <a:pt x="94295" y="264145"/>
                </a:moveTo>
                <a:lnTo>
                  <a:pt x="3872" y="146536"/>
                </a:lnTo>
                <a:lnTo>
                  <a:pt x="0" y="132871"/>
                </a:lnTo>
                <a:lnTo>
                  <a:pt x="1053" y="128388"/>
                </a:lnTo>
                <a:lnTo>
                  <a:pt x="192995" y="1131"/>
                </a:lnTo>
                <a:lnTo>
                  <a:pt x="202233" y="0"/>
                </a:lnTo>
                <a:lnTo>
                  <a:pt x="207259" y="703"/>
                </a:lnTo>
                <a:lnTo>
                  <a:pt x="226713" y="18526"/>
                </a:lnTo>
                <a:lnTo>
                  <a:pt x="200711" y="18526"/>
                </a:lnTo>
                <a:lnTo>
                  <a:pt x="197812" y="18801"/>
                </a:lnTo>
                <a:lnTo>
                  <a:pt x="21464" y="127998"/>
                </a:lnTo>
                <a:lnTo>
                  <a:pt x="19377" y="130811"/>
                </a:lnTo>
                <a:lnTo>
                  <a:pt x="150777" y="140462"/>
                </a:lnTo>
                <a:lnTo>
                  <a:pt x="170405" y="140462"/>
                </a:lnTo>
                <a:lnTo>
                  <a:pt x="166872" y="149106"/>
                </a:lnTo>
                <a:lnTo>
                  <a:pt x="26890" y="149106"/>
                </a:lnTo>
                <a:lnTo>
                  <a:pt x="85084" y="243086"/>
                </a:lnTo>
                <a:lnTo>
                  <a:pt x="87001" y="244954"/>
                </a:lnTo>
                <a:lnTo>
                  <a:pt x="89137" y="245926"/>
                </a:lnTo>
                <a:lnTo>
                  <a:pt x="91483" y="246008"/>
                </a:lnTo>
                <a:lnTo>
                  <a:pt x="127292" y="246008"/>
                </a:lnTo>
                <a:lnTo>
                  <a:pt x="103616" y="260668"/>
                </a:lnTo>
                <a:lnTo>
                  <a:pt x="98848" y="262860"/>
                </a:lnTo>
                <a:lnTo>
                  <a:pt x="94295" y="264145"/>
                </a:lnTo>
                <a:close/>
              </a:path>
              <a:path w="291465" h="264160">
                <a:moveTo>
                  <a:pt x="170405" y="140462"/>
                </a:moveTo>
                <a:lnTo>
                  <a:pt x="150777" y="140462"/>
                </a:lnTo>
                <a:lnTo>
                  <a:pt x="200711" y="18526"/>
                </a:lnTo>
                <a:lnTo>
                  <a:pt x="226713" y="18526"/>
                </a:lnTo>
                <a:lnTo>
                  <a:pt x="235713" y="33060"/>
                </a:lnTo>
                <a:lnTo>
                  <a:pt x="214299" y="33060"/>
                </a:lnTo>
                <a:lnTo>
                  <a:pt x="170405" y="140462"/>
                </a:lnTo>
                <a:close/>
              </a:path>
              <a:path w="291465" h="264160">
                <a:moveTo>
                  <a:pt x="127292" y="246008"/>
                </a:moveTo>
                <a:lnTo>
                  <a:pt x="91483" y="246008"/>
                </a:lnTo>
                <a:lnTo>
                  <a:pt x="94031" y="245190"/>
                </a:lnTo>
                <a:lnTo>
                  <a:pt x="270379" y="135993"/>
                </a:lnTo>
                <a:lnTo>
                  <a:pt x="272257" y="134070"/>
                </a:lnTo>
                <a:lnTo>
                  <a:pt x="273229" y="131933"/>
                </a:lnTo>
                <a:lnTo>
                  <a:pt x="273301" y="129594"/>
                </a:lnTo>
                <a:lnTo>
                  <a:pt x="272493" y="127039"/>
                </a:lnTo>
                <a:lnTo>
                  <a:pt x="214299" y="33060"/>
                </a:lnTo>
                <a:lnTo>
                  <a:pt x="235713" y="33060"/>
                </a:lnTo>
                <a:lnTo>
                  <a:pt x="287971" y="117455"/>
                </a:lnTo>
                <a:lnTo>
                  <a:pt x="290153" y="122228"/>
                </a:lnTo>
                <a:lnTo>
                  <a:pt x="291448" y="126776"/>
                </a:lnTo>
                <a:lnTo>
                  <a:pt x="291130" y="136152"/>
                </a:lnTo>
                <a:lnTo>
                  <a:pt x="287230" y="144677"/>
                </a:lnTo>
                <a:lnTo>
                  <a:pt x="284049" y="148181"/>
                </a:lnTo>
                <a:lnTo>
                  <a:pt x="279963" y="151471"/>
                </a:lnTo>
                <a:lnTo>
                  <a:pt x="127292" y="246008"/>
                </a:lnTo>
                <a:close/>
              </a:path>
              <a:path w="291465" h="264160">
                <a:moveTo>
                  <a:pt x="155945" y="158676"/>
                </a:moveTo>
                <a:lnTo>
                  <a:pt x="26890" y="149106"/>
                </a:lnTo>
                <a:lnTo>
                  <a:pt x="166872" y="149106"/>
                </a:lnTo>
                <a:lnTo>
                  <a:pt x="155945" y="158676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bk object 87"/>
          <p:cNvSpPr/>
          <p:nvPr/>
        </p:nvSpPr>
        <p:spPr>
          <a:xfrm>
            <a:off x="7798113" y="4971730"/>
            <a:ext cx="173607" cy="171769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bk object 88"/>
          <p:cNvSpPr/>
          <p:nvPr/>
        </p:nvSpPr>
        <p:spPr>
          <a:xfrm>
            <a:off x="8440409" y="4574057"/>
            <a:ext cx="215735" cy="238850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bk object 89"/>
          <p:cNvSpPr/>
          <p:nvPr/>
        </p:nvSpPr>
        <p:spPr>
          <a:xfrm>
            <a:off x="8655928" y="2787192"/>
            <a:ext cx="265430" cy="191770"/>
          </a:xfrm>
          <a:custGeom>
            <a:avLst/>
            <a:gdLst/>
            <a:ahLst/>
            <a:cxnLst/>
            <a:rect l="l" t="t" r="r" b="b"/>
            <a:pathLst>
              <a:path w="265429" h="191769">
                <a:moveTo>
                  <a:pt x="53685" y="191319"/>
                </a:moveTo>
                <a:lnTo>
                  <a:pt x="14292" y="170531"/>
                </a:lnTo>
                <a:lnTo>
                  <a:pt x="0" y="63052"/>
                </a:lnTo>
                <a:lnTo>
                  <a:pt x="31" y="60357"/>
                </a:lnTo>
                <a:lnTo>
                  <a:pt x="20701" y="22823"/>
                </a:lnTo>
                <a:lnTo>
                  <a:pt x="211161" y="0"/>
                </a:lnTo>
                <a:lnTo>
                  <a:pt x="215752" y="190"/>
                </a:lnTo>
                <a:lnTo>
                  <a:pt x="248837" y="18119"/>
                </a:lnTo>
                <a:lnTo>
                  <a:pt x="213021" y="18119"/>
                </a:lnTo>
                <a:lnTo>
                  <a:pt x="37752" y="36111"/>
                </a:lnTo>
                <a:lnTo>
                  <a:pt x="18021" y="60357"/>
                </a:lnTo>
                <a:lnTo>
                  <a:pt x="27581" y="153479"/>
                </a:lnTo>
                <a:lnTo>
                  <a:pt x="51827" y="173211"/>
                </a:lnTo>
                <a:lnTo>
                  <a:pt x="229421" y="173211"/>
                </a:lnTo>
                <a:lnTo>
                  <a:pt x="228953" y="173327"/>
                </a:lnTo>
                <a:lnTo>
                  <a:pt x="53685" y="191319"/>
                </a:lnTo>
                <a:close/>
              </a:path>
              <a:path w="265429" h="191769">
                <a:moveTo>
                  <a:pt x="229421" y="173211"/>
                </a:moveTo>
                <a:lnTo>
                  <a:pt x="51827" y="173211"/>
                </a:lnTo>
                <a:lnTo>
                  <a:pt x="227095" y="155219"/>
                </a:lnTo>
                <a:lnTo>
                  <a:pt x="231552" y="154112"/>
                </a:lnTo>
                <a:lnTo>
                  <a:pt x="247291" y="135509"/>
                </a:lnTo>
                <a:lnTo>
                  <a:pt x="236802" y="33315"/>
                </a:lnTo>
                <a:lnTo>
                  <a:pt x="213021" y="18119"/>
                </a:lnTo>
                <a:lnTo>
                  <a:pt x="248837" y="18119"/>
                </a:lnTo>
                <a:lnTo>
                  <a:pt x="250543" y="20800"/>
                </a:lnTo>
                <a:lnTo>
                  <a:pt x="253924" y="28297"/>
                </a:lnTo>
                <a:lnTo>
                  <a:pt x="254977" y="32111"/>
                </a:lnTo>
                <a:lnTo>
                  <a:pt x="265332" y="132996"/>
                </a:lnTo>
                <a:lnTo>
                  <a:pt x="265076" y="136944"/>
                </a:lnTo>
                <a:lnTo>
                  <a:pt x="241040" y="170125"/>
                </a:lnTo>
                <a:lnTo>
                  <a:pt x="233411" y="172220"/>
                </a:lnTo>
                <a:lnTo>
                  <a:pt x="229421" y="173211"/>
                </a:lnTo>
                <a:close/>
              </a:path>
              <a:path w="265429" h="191769">
                <a:moveTo>
                  <a:pt x="77144" y="158846"/>
                </a:moveTo>
                <a:lnTo>
                  <a:pt x="55335" y="54565"/>
                </a:lnTo>
                <a:lnTo>
                  <a:pt x="55742" y="52726"/>
                </a:lnTo>
                <a:lnTo>
                  <a:pt x="185107" y="32739"/>
                </a:lnTo>
                <a:lnTo>
                  <a:pt x="187115" y="33194"/>
                </a:lnTo>
                <a:lnTo>
                  <a:pt x="191261" y="35379"/>
                </a:lnTo>
                <a:lnTo>
                  <a:pt x="192691" y="36543"/>
                </a:lnTo>
                <a:lnTo>
                  <a:pt x="194376" y="40293"/>
                </a:lnTo>
                <a:lnTo>
                  <a:pt x="195629" y="52497"/>
                </a:lnTo>
                <a:lnTo>
                  <a:pt x="177330" y="52497"/>
                </a:lnTo>
                <a:lnTo>
                  <a:pt x="74505" y="63052"/>
                </a:lnTo>
                <a:lnTo>
                  <a:pt x="82339" y="139365"/>
                </a:lnTo>
                <a:lnTo>
                  <a:pt x="203876" y="139365"/>
                </a:lnTo>
                <a:lnTo>
                  <a:pt x="203446" y="141309"/>
                </a:lnTo>
                <a:lnTo>
                  <a:pt x="202281" y="142740"/>
                </a:lnTo>
                <a:lnTo>
                  <a:pt x="200474" y="144237"/>
                </a:lnTo>
                <a:lnTo>
                  <a:pt x="194851" y="146763"/>
                </a:lnTo>
                <a:lnTo>
                  <a:pt x="77144" y="158846"/>
                </a:lnTo>
                <a:close/>
              </a:path>
              <a:path w="265429" h="191769">
                <a:moveTo>
                  <a:pt x="223642" y="121587"/>
                </a:moveTo>
                <a:lnTo>
                  <a:pt x="208342" y="61729"/>
                </a:lnTo>
                <a:lnTo>
                  <a:pt x="208653" y="58425"/>
                </a:lnTo>
                <a:lnTo>
                  <a:pt x="210263" y="54999"/>
                </a:lnTo>
                <a:lnTo>
                  <a:pt x="213301" y="52726"/>
                </a:lnTo>
                <a:lnTo>
                  <a:pt x="216489" y="51741"/>
                </a:lnTo>
                <a:lnTo>
                  <a:pt x="220420" y="51996"/>
                </a:lnTo>
                <a:lnTo>
                  <a:pt x="223203" y="53671"/>
                </a:lnTo>
                <a:lnTo>
                  <a:pt x="225475" y="56698"/>
                </a:lnTo>
                <a:lnTo>
                  <a:pt x="226450" y="59870"/>
                </a:lnTo>
                <a:lnTo>
                  <a:pt x="231761" y="111610"/>
                </a:lnTo>
                <a:lnTo>
                  <a:pt x="231451" y="114915"/>
                </a:lnTo>
                <a:lnTo>
                  <a:pt x="229841" y="118340"/>
                </a:lnTo>
                <a:lnTo>
                  <a:pt x="227457" y="120546"/>
                </a:lnTo>
                <a:lnTo>
                  <a:pt x="223642" y="121587"/>
                </a:lnTo>
                <a:close/>
              </a:path>
              <a:path w="265429" h="191769">
                <a:moveTo>
                  <a:pt x="203876" y="139365"/>
                </a:moveTo>
                <a:lnTo>
                  <a:pt x="82339" y="139365"/>
                </a:lnTo>
                <a:lnTo>
                  <a:pt x="185164" y="128809"/>
                </a:lnTo>
                <a:lnTo>
                  <a:pt x="177330" y="52497"/>
                </a:lnTo>
                <a:lnTo>
                  <a:pt x="195629" y="52497"/>
                </a:lnTo>
                <a:lnTo>
                  <a:pt x="204334" y="137296"/>
                </a:lnTo>
                <a:lnTo>
                  <a:pt x="203876" y="139365"/>
                </a:lnTo>
                <a:close/>
              </a:path>
              <a:path w="265429" h="191769">
                <a:moveTo>
                  <a:pt x="36038" y="121247"/>
                </a:moveTo>
                <a:lnTo>
                  <a:pt x="32850" y="90199"/>
                </a:lnTo>
                <a:lnTo>
                  <a:pt x="53541" y="88074"/>
                </a:lnTo>
                <a:lnTo>
                  <a:pt x="56729" y="119123"/>
                </a:lnTo>
                <a:lnTo>
                  <a:pt x="36038" y="121247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bk object 90"/>
          <p:cNvSpPr/>
          <p:nvPr/>
        </p:nvSpPr>
        <p:spPr>
          <a:xfrm>
            <a:off x="6907262" y="4581142"/>
            <a:ext cx="234950" cy="277495"/>
          </a:xfrm>
          <a:custGeom>
            <a:avLst/>
            <a:gdLst/>
            <a:ahLst/>
            <a:cxnLst/>
            <a:rect l="l" t="t" r="r" b="b"/>
            <a:pathLst>
              <a:path w="234950" h="277495">
                <a:moveTo>
                  <a:pt x="125735" y="277495"/>
                </a:moveTo>
                <a:lnTo>
                  <a:pt x="3681" y="87665"/>
                </a:lnTo>
                <a:lnTo>
                  <a:pt x="0" y="74766"/>
                </a:lnTo>
                <a:lnTo>
                  <a:pt x="305" y="70297"/>
                </a:lnTo>
                <a:lnTo>
                  <a:pt x="97975" y="3381"/>
                </a:lnTo>
                <a:lnTo>
                  <a:pt x="115327" y="0"/>
                </a:lnTo>
                <a:lnTo>
                  <a:pt x="121177" y="1297"/>
                </a:lnTo>
                <a:lnTo>
                  <a:pt x="139744" y="18095"/>
                </a:lnTo>
                <a:lnTo>
                  <a:pt x="113204" y="18095"/>
                </a:lnTo>
                <a:lnTo>
                  <a:pt x="109147" y="18783"/>
                </a:lnTo>
                <a:lnTo>
                  <a:pt x="24544" y="63249"/>
                </a:lnTo>
                <a:lnTo>
                  <a:pt x="18174" y="74766"/>
                </a:lnTo>
                <a:lnTo>
                  <a:pt x="18507" y="76787"/>
                </a:lnTo>
                <a:lnTo>
                  <a:pt x="30152" y="98584"/>
                </a:lnTo>
                <a:lnTo>
                  <a:pt x="68783" y="98584"/>
                </a:lnTo>
                <a:lnTo>
                  <a:pt x="38730" y="114640"/>
                </a:lnTo>
                <a:lnTo>
                  <a:pt x="98468" y="226458"/>
                </a:lnTo>
                <a:lnTo>
                  <a:pt x="137098" y="226458"/>
                </a:lnTo>
                <a:lnTo>
                  <a:pt x="107046" y="242513"/>
                </a:lnTo>
                <a:lnTo>
                  <a:pt x="113785" y="255127"/>
                </a:lnTo>
                <a:lnTo>
                  <a:pt x="115285" y="256538"/>
                </a:lnTo>
                <a:lnTo>
                  <a:pt x="119414" y="258755"/>
                </a:lnTo>
                <a:lnTo>
                  <a:pt x="124079" y="259207"/>
                </a:lnTo>
                <a:lnTo>
                  <a:pt x="164105" y="259207"/>
                </a:lnTo>
                <a:lnTo>
                  <a:pt x="136978" y="273700"/>
                </a:lnTo>
                <a:lnTo>
                  <a:pt x="130941" y="276192"/>
                </a:lnTo>
                <a:lnTo>
                  <a:pt x="125735" y="277495"/>
                </a:lnTo>
                <a:close/>
              </a:path>
              <a:path w="234950" h="277495">
                <a:moveTo>
                  <a:pt x="68783" y="98584"/>
                </a:moveTo>
                <a:lnTo>
                  <a:pt x="30152" y="98584"/>
                </a:lnTo>
                <a:lnTo>
                  <a:pt x="132797" y="43747"/>
                </a:lnTo>
                <a:lnTo>
                  <a:pt x="121151" y="21949"/>
                </a:lnTo>
                <a:lnTo>
                  <a:pt x="119668" y="20543"/>
                </a:lnTo>
                <a:lnTo>
                  <a:pt x="115539" y="18326"/>
                </a:lnTo>
                <a:lnTo>
                  <a:pt x="113204" y="18095"/>
                </a:lnTo>
                <a:lnTo>
                  <a:pt x="139744" y="18095"/>
                </a:lnTo>
                <a:lnTo>
                  <a:pt x="162026" y="59802"/>
                </a:lnTo>
                <a:lnTo>
                  <a:pt x="141375" y="59802"/>
                </a:lnTo>
                <a:lnTo>
                  <a:pt x="68783" y="98584"/>
                </a:lnTo>
                <a:close/>
              </a:path>
              <a:path w="234950" h="277495">
                <a:moveTo>
                  <a:pt x="51410" y="77648"/>
                </a:moveTo>
                <a:lnTo>
                  <a:pt x="41943" y="68032"/>
                </a:lnTo>
                <a:lnTo>
                  <a:pt x="42059" y="65683"/>
                </a:lnTo>
                <a:lnTo>
                  <a:pt x="43441" y="62733"/>
                </a:lnTo>
                <a:lnTo>
                  <a:pt x="45997" y="60634"/>
                </a:lnTo>
                <a:lnTo>
                  <a:pt x="91872" y="36126"/>
                </a:lnTo>
                <a:lnTo>
                  <a:pt x="95618" y="34857"/>
                </a:lnTo>
                <a:lnTo>
                  <a:pt x="98829" y="35354"/>
                </a:lnTo>
                <a:lnTo>
                  <a:pt x="102082" y="37306"/>
                </a:lnTo>
                <a:lnTo>
                  <a:pt x="104192" y="39856"/>
                </a:lnTo>
                <a:lnTo>
                  <a:pt x="105450" y="43608"/>
                </a:lnTo>
                <a:lnTo>
                  <a:pt x="104958" y="46828"/>
                </a:lnTo>
                <a:lnTo>
                  <a:pt x="103587" y="49772"/>
                </a:lnTo>
                <a:lnTo>
                  <a:pt x="100450" y="52181"/>
                </a:lnTo>
                <a:lnTo>
                  <a:pt x="54575" y="76690"/>
                </a:lnTo>
                <a:lnTo>
                  <a:pt x="51410" y="77648"/>
                </a:lnTo>
                <a:close/>
              </a:path>
              <a:path w="234950" h="277495">
                <a:moveTo>
                  <a:pt x="137098" y="226458"/>
                </a:moveTo>
                <a:lnTo>
                  <a:pt x="98468" y="226458"/>
                </a:lnTo>
                <a:lnTo>
                  <a:pt x="201113" y="171620"/>
                </a:lnTo>
                <a:lnTo>
                  <a:pt x="141375" y="59802"/>
                </a:lnTo>
                <a:lnTo>
                  <a:pt x="162026" y="59802"/>
                </a:lnTo>
                <a:lnTo>
                  <a:pt x="230342" y="187675"/>
                </a:lnTo>
                <a:lnTo>
                  <a:pt x="209690" y="187675"/>
                </a:lnTo>
                <a:lnTo>
                  <a:pt x="137098" y="226458"/>
                </a:lnTo>
                <a:close/>
              </a:path>
              <a:path w="234950" h="277495">
                <a:moveTo>
                  <a:pt x="164105" y="259207"/>
                </a:moveTo>
                <a:lnTo>
                  <a:pt x="124079" y="259207"/>
                </a:lnTo>
                <a:lnTo>
                  <a:pt x="126110" y="258868"/>
                </a:lnTo>
                <a:lnTo>
                  <a:pt x="212699" y="212608"/>
                </a:lnTo>
                <a:lnTo>
                  <a:pt x="214109" y="211108"/>
                </a:lnTo>
                <a:lnTo>
                  <a:pt x="216326" y="206979"/>
                </a:lnTo>
                <a:lnTo>
                  <a:pt x="216779" y="202314"/>
                </a:lnTo>
                <a:lnTo>
                  <a:pt x="216430" y="200289"/>
                </a:lnTo>
                <a:lnTo>
                  <a:pt x="209690" y="187675"/>
                </a:lnTo>
                <a:lnTo>
                  <a:pt x="230342" y="187675"/>
                </a:lnTo>
                <a:lnTo>
                  <a:pt x="231272" y="189415"/>
                </a:lnTo>
                <a:lnTo>
                  <a:pt x="233449" y="194887"/>
                </a:lnTo>
                <a:lnTo>
                  <a:pt x="234486" y="200968"/>
                </a:lnTo>
                <a:lnTo>
                  <a:pt x="234616" y="206979"/>
                </a:lnTo>
                <a:lnTo>
                  <a:pt x="233920" y="212329"/>
                </a:lnTo>
                <a:lnTo>
                  <a:pt x="231437" y="217333"/>
                </a:lnTo>
                <a:lnTo>
                  <a:pt x="228380" y="222657"/>
                </a:lnTo>
                <a:lnTo>
                  <a:pt x="223843" y="226559"/>
                </a:lnTo>
                <a:lnTo>
                  <a:pt x="218986" y="229887"/>
                </a:lnTo>
                <a:lnTo>
                  <a:pt x="164105" y="259207"/>
                </a:lnTo>
                <a:close/>
              </a:path>
              <a:path w="234950" h="277495">
                <a:moveTo>
                  <a:pt x="164331" y="231081"/>
                </a:moveTo>
                <a:lnTo>
                  <a:pt x="162576" y="230539"/>
                </a:lnTo>
                <a:lnTo>
                  <a:pt x="160507" y="229433"/>
                </a:lnTo>
                <a:lnTo>
                  <a:pt x="159017" y="228017"/>
                </a:lnTo>
                <a:lnTo>
                  <a:pt x="158668" y="225992"/>
                </a:lnTo>
                <a:lnTo>
                  <a:pt x="159735" y="222478"/>
                </a:lnTo>
                <a:lnTo>
                  <a:pt x="161146" y="220978"/>
                </a:lnTo>
                <a:lnTo>
                  <a:pt x="163176" y="220639"/>
                </a:lnTo>
                <a:lnTo>
                  <a:pt x="165506" y="220860"/>
                </a:lnTo>
                <a:lnTo>
                  <a:pt x="167271" y="221396"/>
                </a:lnTo>
                <a:lnTo>
                  <a:pt x="169110" y="224837"/>
                </a:lnTo>
                <a:lnTo>
                  <a:pt x="168878" y="227172"/>
                </a:lnTo>
                <a:lnTo>
                  <a:pt x="167772" y="229242"/>
                </a:lnTo>
                <a:lnTo>
                  <a:pt x="164331" y="23108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bk object 91"/>
          <p:cNvSpPr/>
          <p:nvPr/>
        </p:nvSpPr>
        <p:spPr>
          <a:xfrm>
            <a:off x="7368857" y="4588658"/>
            <a:ext cx="298450" cy="280035"/>
          </a:xfrm>
          <a:custGeom>
            <a:avLst/>
            <a:gdLst/>
            <a:ahLst/>
            <a:cxnLst/>
            <a:rect l="l" t="t" r="r" b="b"/>
            <a:pathLst>
              <a:path w="298450" h="280035">
                <a:moveTo>
                  <a:pt x="101699" y="279502"/>
                </a:moveTo>
                <a:lnTo>
                  <a:pt x="4747" y="152443"/>
                </a:lnTo>
                <a:lnTo>
                  <a:pt x="0" y="135397"/>
                </a:lnTo>
                <a:lnTo>
                  <a:pt x="633" y="130355"/>
                </a:lnTo>
                <a:lnTo>
                  <a:pt x="179614" y="4751"/>
                </a:lnTo>
                <a:lnTo>
                  <a:pt x="196643" y="0"/>
                </a:lnTo>
                <a:lnTo>
                  <a:pt x="207425" y="2355"/>
                </a:lnTo>
                <a:lnTo>
                  <a:pt x="212422" y="5335"/>
                </a:lnTo>
                <a:lnTo>
                  <a:pt x="217224" y="9208"/>
                </a:lnTo>
                <a:lnTo>
                  <a:pt x="220929" y="13786"/>
                </a:lnTo>
                <a:lnTo>
                  <a:pt x="223736" y="18163"/>
                </a:lnTo>
                <a:lnTo>
                  <a:pt x="193619" y="18163"/>
                </a:lnTo>
                <a:lnTo>
                  <a:pt x="191629" y="18672"/>
                </a:lnTo>
                <a:lnTo>
                  <a:pt x="21418" y="127844"/>
                </a:lnTo>
                <a:lnTo>
                  <a:pt x="20124" y="129442"/>
                </a:lnTo>
                <a:lnTo>
                  <a:pt x="18243" y="133735"/>
                </a:lnTo>
                <a:lnTo>
                  <a:pt x="18163" y="138421"/>
                </a:lnTo>
                <a:lnTo>
                  <a:pt x="18672" y="140412"/>
                </a:lnTo>
                <a:lnTo>
                  <a:pt x="94146" y="258083"/>
                </a:lnTo>
                <a:lnTo>
                  <a:pt x="95743" y="259376"/>
                </a:lnTo>
                <a:lnTo>
                  <a:pt x="100036" y="261259"/>
                </a:lnTo>
                <a:lnTo>
                  <a:pt x="104723" y="261338"/>
                </a:lnTo>
                <a:lnTo>
                  <a:pt x="139661" y="261338"/>
                </a:lnTo>
                <a:lnTo>
                  <a:pt x="118735" y="274760"/>
                </a:lnTo>
                <a:lnTo>
                  <a:pt x="113453" y="277366"/>
                </a:lnTo>
                <a:lnTo>
                  <a:pt x="107839" y="279431"/>
                </a:lnTo>
                <a:lnTo>
                  <a:pt x="101699" y="279502"/>
                </a:lnTo>
                <a:close/>
              </a:path>
              <a:path w="298450" h="280035">
                <a:moveTo>
                  <a:pt x="139661" y="261338"/>
                </a:moveTo>
                <a:lnTo>
                  <a:pt x="104723" y="261338"/>
                </a:lnTo>
                <a:lnTo>
                  <a:pt x="106720" y="260839"/>
                </a:lnTo>
                <a:lnTo>
                  <a:pt x="276931" y="151667"/>
                </a:lnTo>
                <a:lnTo>
                  <a:pt x="278222" y="150049"/>
                </a:lnTo>
                <a:lnTo>
                  <a:pt x="280099" y="145767"/>
                </a:lnTo>
                <a:lnTo>
                  <a:pt x="280179" y="141080"/>
                </a:lnTo>
                <a:lnTo>
                  <a:pt x="279670" y="139089"/>
                </a:lnTo>
                <a:lnTo>
                  <a:pt x="204197" y="21418"/>
                </a:lnTo>
                <a:lnTo>
                  <a:pt x="202599" y="20125"/>
                </a:lnTo>
                <a:lnTo>
                  <a:pt x="198306" y="18243"/>
                </a:lnTo>
                <a:lnTo>
                  <a:pt x="193619" y="18163"/>
                </a:lnTo>
                <a:lnTo>
                  <a:pt x="223736" y="18163"/>
                </a:lnTo>
                <a:lnTo>
                  <a:pt x="293591" y="127074"/>
                </a:lnTo>
                <a:lnTo>
                  <a:pt x="296556" y="132894"/>
                </a:lnTo>
                <a:lnTo>
                  <a:pt x="297724" y="138330"/>
                </a:lnTo>
                <a:lnTo>
                  <a:pt x="298343" y="144105"/>
                </a:lnTo>
                <a:lnTo>
                  <a:pt x="297518" y="150060"/>
                </a:lnTo>
                <a:lnTo>
                  <a:pt x="295987" y="154886"/>
                </a:lnTo>
                <a:lnTo>
                  <a:pt x="293362" y="160437"/>
                </a:lnTo>
                <a:lnTo>
                  <a:pt x="289134" y="164685"/>
                </a:lnTo>
                <a:lnTo>
                  <a:pt x="284573" y="168393"/>
                </a:lnTo>
                <a:lnTo>
                  <a:pt x="139661" y="261338"/>
                </a:lnTo>
                <a:close/>
              </a:path>
              <a:path w="298450" h="280035">
                <a:moveTo>
                  <a:pt x="120107" y="238347"/>
                </a:moveTo>
                <a:lnTo>
                  <a:pt x="47443" y="125058"/>
                </a:lnTo>
                <a:lnTo>
                  <a:pt x="186997" y="35549"/>
                </a:lnTo>
                <a:lnTo>
                  <a:pt x="203130" y="60701"/>
                </a:lnTo>
                <a:lnTo>
                  <a:pt x="181502" y="60701"/>
                </a:lnTo>
                <a:lnTo>
                  <a:pt x="72596" y="130553"/>
                </a:lnTo>
                <a:lnTo>
                  <a:pt x="125950" y="213739"/>
                </a:lnTo>
                <a:lnTo>
                  <a:pt x="158473" y="213739"/>
                </a:lnTo>
                <a:lnTo>
                  <a:pt x="120107" y="238347"/>
                </a:lnTo>
                <a:close/>
              </a:path>
              <a:path w="298450" h="280035">
                <a:moveTo>
                  <a:pt x="158473" y="213739"/>
                </a:moveTo>
                <a:lnTo>
                  <a:pt x="125950" y="213739"/>
                </a:lnTo>
                <a:lnTo>
                  <a:pt x="234857" y="143887"/>
                </a:lnTo>
                <a:lnTo>
                  <a:pt x="181502" y="60701"/>
                </a:lnTo>
                <a:lnTo>
                  <a:pt x="203130" y="60701"/>
                </a:lnTo>
                <a:lnTo>
                  <a:pt x="259660" y="148838"/>
                </a:lnTo>
                <a:lnTo>
                  <a:pt x="158473" y="213739"/>
                </a:lnTo>
                <a:close/>
              </a:path>
              <a:path w="298450" h="280035">
                <a:moveTo>
                  <a:pt x="68649" y="200284"/>
                </a:moveTo>
                <a:lnTo>
                  <a:pt x="64705" y="198946"/>
                </a:lnTo>
                <a:lnTo>
                  <a:pt x="63107" y="197653"/>
                </a:lnTo>
                <a:lnTo>
                  <a:pt x="61001" y="194369"/>
                </a:lnTo>
                <a:lnTo>
                  <a:pt x="60538" y="192556"/>
                </a:lnTo>
                <a:lnTo>
                  <a:pt x="60578" y="187701"/>
                </a:lnTo>
                <a:lnTo>
                  <a:pt x="72627" y="179973"/>
                </a:lnTo>
                <a:lnTo>
                  <a:pt x="76913" y="181845"/>
                </a:lnTo>
                <a:lnTo>
                  <a:pt x="77967" y="183487"/>
                </a:lnTo>
                <a:lnTo>
                  <a:pt x="79564" y="184780"/>
                </a:lnTo>
                <a:lnTo>
                  <a:pt x="80073" y="186771"/>
                </a:lnTo>
                <a:lnTo>
                  <a:pt x="81126" y="188413"/>
                </a:lnTo>
                <a:lnTo>
                  <a:pt x="80697" y="192556"/>
                </a:lnTo>
                <a:lnTo>
                  <a:pt x="79011" y="195956"/>
                </a:lnTo>
                <a:lnTo>
                  <a:pt x="76431" y="199160"/>
                </a:lnTo>
                <a:lnTo>
                  <a:pt x="72442" y="200169"/>
                </a:lnTo>
                <a:lnTo>
                  <a:pt x="68649" y="200284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bk object 92"/>
          <p:cNvSpPr/>
          <p:nvPr/>
        </p:nvSpPr>
        <p:spPr>
          <a:xfrm>
            <a:off x="6138062" y="4780059"/>
            <a:ext cx="249554" cy="288925"/>
          </a:xfrm>
          <a:custGeom>
            <a:avLst/>
            <a:gdLst/>
            <a:ahLst/>
            <a:cxnLst/>
            <a:rect l="l" t="t" r="r" b="b"/>
            <a:pathLst>
              <a:path w="249554" h="288925">
                <a:moveTo>
                  <a:pt x="191502" y="288563"/>
                </a:moveTo>
                <a:lnTo>
                  <a:pt x="11476" y="250458"/>
                </a:lnTo>
                <a:lnTo>
                  <a:pt x="0" y="232681"/>
                </a:lnTo>
                <a:lnTo>
                  <a:pt x="189" y="228730"/>
                </a:lnTo>
                <a:lnTo>
                  <a:pt x="46058" y="15786"/>
                </a:lnTo>
                <a:lnTo>
                  <a:pt x="65426" y="0"/>
                </a:lnTo>
                <a:lnTo>
                  <a:pt x="151224" y="18481"/>
                </a:lnTo>
                <a:lnTo>
                  <a:pt x="64763" y="18481"/>
                </a:lnTo>
                <a:lnTo>
                  <a:pt x="63856" y="19620"/>
                </a:lnTo>
                <a:lnTo>
                  <a:pt x="17987" y="232564"/>
                </a:lnTo>
                <a:lnTo>
                  <a:pt x="18988" y="234114"/>
                </a:lnTo>
                <a:lnTo>
                  <a:pt x="30420" y="236577"/>
                </a:lnTo>
                <a:lnTo>
                  <a:pt x="49056" y="236577"/>
                </a:lnTo>
                <a:lnTo>
                  <a:pt x="48230" y="240413"/>
                </a:lnTo>
                <a:lnTo>
                  <a:pt x="182984" y="269440"/>
                </a:lnTo>
                <a:lnTo>
                  <a:pt x="201609" y="269440"/>
                </a:lnTo>
                <a:lnTo>
                  <a:pt x="198867" y="282167"/>
                </a:lnTo>
                <a:lnTo>
                  <a:pt x="196918" y="285077"/>
                </a:lnTo>
                <a:lnTo>
                  <a:pt x="194463" y="287206"/>
                </a:lnTo>
                <a:lnTo>
                  <a:pt x="191502" y="288563"/>
                </a:lnTo>
                <a:close/>
              </a:path>
              <a:path w="249554" h="288925">
                <a:moveTo>
                  <a:pt x="49056" y="236577"/>
                </a:moveTo>
                <a:lnTo>
                  <a:pt x="30420" y="236577"/>
                </a:lnTo>
                <a:lnTo>
                  <a:pt x="76839" y="21082"/>
                </a:lnTo>
                <a:lnTo>
                  <a:pt x="64763" y="18481"/>
                </a:lnTo>
                <a:lnTo>
                  <a:pt x="151224" y="18481"/>
                </a:lnTo>
                <a:lnTo>
                  <a:pt x="181109" y="24918"/>
                </a:lnTo>
                <a:lnTo>
                  <a:pt x="94649" y="24918"/>
                </a:lnTo>
                <a:lnTo>
                  <a:pt x="49056" y="236577"/>
                </a:lnTo>
                <a:close/>
              </a:path>
              <a:path w="249554" h="288925">
                <a:moveTo>
                  <a:pt x="201609" y="269440"/>
                </a:moveTo>
                <a:lnTo>
                  <a:pt x="182984" y="269440"/>
                </a:lnTo>
                <a:lnTo>
                  <a:pt x="229403" y="53945"/>
                </a:lnTo>
                <a:lnTo>
                  <a:pt x="94649" y="24918"/>
                </a:lnTo>
                <a:lnTo>
                  <a:pt x="181109" y="24918"/>
                </a:lnTo>
                <a:lnTo>
                  <a:pt x="242142" y="38065"/>
                </a:lnTo>
                <a:lnTo>
                  <a:pt x="245177" y="39380"/>
                </a:lnTo>
                <a:lnTo>
                  <a:pt x="247317" y="41837"/>
                </a:lnTo>
                <a:lnTo>
                  <a:pt x="248677" y="44787"/>
                </a:lnTo>
                <a:lnTo>
                  <a:pt x="249119" y="48874"/>
                </a:lnTo>
                <a:lnTo>
                  <a:pt x="201609" y="269440"/>
                </a:lnTo>
                <a:close/>
              </a:path>
              <a:path w="249554" h="288925">
                <a:moveTo>
                  <a:pt x="183551" y="127881"/>
                </a:moveTo>
                <a:lnTo>
                  <a:pt x="119209" y="114683"/>
                </a:lnTo>
                <a:lnTo>
                  <a:pt x="112044" y="107813"/>
                </a:lnTo>
                <a:lnTo>
                  <a:pt x="112220" y="103872"/>
                </a:lnTo>
                <a:lnTo>
                  <a:pt x="118794" y="73354"/>
                </a:lnTo>
                <a:lnTo>
                  <a:pt x="120123" y="70310"/>
                </a:lnTo>
                <a:lnTo>
                  <a:pt x="122713" y="67550"/>
                </a:lnTo>
                <a:lnTo>
                  <a:pt x="126295" y="66325"/>
                </a:lnTo>
                <a:lnTo>
                  <a:pt x="129617" y="66368"/>
                </a:lnTo>
                <a:lnTo>
                  <a:pt x="190640" y="79512"/>
                </a:lnTo>
                <a:lnTo>
                  <a:pt x="193684" y="80841"/>
                </a:lnTo>
                <a:lnTo>
                  <a:pt x="196445" y="83432"/>
                </a:lnTo>
                <a:lnTo>
                  <a:pt x="197354" y="86093"/>
                </a:lnTo>
                <a:lnTo>
                  <a:pt x="134674" y="86093"/>
                </a:lnTo>
                <a:lnTo>
                  <a:pt x="131936" y="98800"/>
                </a:lnTo>
                <a:lnTo>
                  <a:pt x="175173" y="108114"/>
                </a:lnTo>
                <a:lnTo>
                  <a:pt x="193797" y="108114"/>
                </a:lnTo>
                <a:lnTo>
                  <a:pt x="191053" y="120852"/>
                </a:lnTo>
                <a:lnTo>
                  <a:pt x="189590" y="124517"/>
                </a:lnTo>
                <a:lnTo>
                  <a:pt x="187134" y="126657"/>
                </a:lnTo>
                <a:lnTo>
                  <a:pt x="183551" y="127881"/>
                </a:lnTo>
                <a:close/>
              </a:path>
              <a:path w="249554" h="288925">
                <a:moveTo>
                  <a:pt x="193797" y="108114"/>
                </a:moveTo>
                <a:lnTo>
                  <a:pt x="175173" y="108114"/>
                </a:lnTo>
                <a:lnTo>
                  <a:pt x="177910" y="95406"/>
                </a:lnTo>
                <a:lnTo>
                  <a:pt x="134674" y="86093"/>
                </a:lnTo>
                <a:lnTo>
                  <a:pt x="197354" y="86093"/>
                </a:lnTo>
                <a:lnTo>
                  <a:pt x="197669" y="87014"/>
                </a:lnTo>
                <a:lnTo>
                  <a:pt x="197627" y="90335"/>
                </a:lnTo>
                <a:lnTo>
                  <a:pt x="193797" y="108114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bk object 93"/>
          <p:cNvSpPr/>
          <p:nvPr/>
        </p:nvSpPr>
        <p:spPr>
          <a:xfrm>
            <a:off x="5005872" y="0"/>
            <a:ext cx="267970" cy="151765"/>
          </a:xfrm>
          <a:custGeom>
            <a:avLst/>
            <a:gdLst/>
            <a:ahLst/>
            <a:cxnLst/>
            <a:rect l="l" t="t" r="r" b="b"/>
            <a:pathLst>
              <a:path w="267970" h="151765">
                <a:moveTo>
                  <a:pt x="208259" y="151592"/>
                </a:moveTo>
                <a:lnTo>
                  <a:pt x="204367" y="150891"/>
                </a:lnTo>
                <a:lnTo>
                  <a:pt x="48238" y="95238"/>
                </a:lnTo>
                <a:lnTo>
                  <a:pt x="45389" y="93537"/>
                </a:lnTo>
                <a:lnTo>
                  <a:pt x="43598" y="90828"/>
                </a:lnTo>
                <a:lnTo>
                  <a:pt x="42978" y="90607"/>
                </a:lnTo>
                <a:lnTo>
                  <a:pt x="0" y="0"/>
                </a:lnTo>
                <a:lnTo>
                  <a:pt x="52116" y="0"/>
                </a:lnTo>
                <a:lnTo>
                  <a:pt x="78796" y="9510"/>
                </a:lnTo>
                <a:lnTo>
                  <a:pt x="79008" y="9638"/>
                </a:lnTo>
                <a:lnTo>
                  <a:pt x="24914" y="9638"/>
                </a:lnTo>
                <a:lnTo>
                  <a:pt x="50139" y="62786"/>
                </a:lnTo>
                <a:lnTo>
                  <a:pt x="69460" y="62786"/>
                </a:lnTo>
                <a:lnTo>
                  <a:pt x="62915" y="81148"/>
                </a:lnTo>
                <a:lnTo>
                  <a:pt x="201912" y="130694"/>
                </a:lnTo>
                <a:lnTo>
                  <a:pt x="221233" y="130694"/>
                </a:lnTo>
                <a:lnTo>
                  <a:pt x="216002" y="145371"/>
                </a:lnTo>
                <a:lnTo>
                  <a:pt x="214289" y="148215"/>
                </a:lnTo>
                <a:lnTo>
                  <a:pt x="211359" y="150626"/>
                </a:lnTo>
                <a:lnTo>
                  <a:pt x="208259" y="151592"/>
                </a:lnTo>
                <a:close/>
              </a:path>
              <a:path w="267970" h="151765">
                <a:moveTo>
                  <a:pt x="221233" y="130694"/>
                </a:moveTo>
                <a:lnTo>
                  <a:pt x="201912" y="130694"/>
                </a:lnTo>
                <a:lnTo>
                  <a:pt x="248498" y="0"/>
                </a:lnTo>
                <a:lnTo>
                  <a:pt x="267819" y="0"/>
                </a:lnTo>
                <a:lnTo>
                  <a:pt x="221233" y="130694"/>
                </a:lnTo>
                <a:close/>
              </a:path>
              <a:path w="267970" h="151765">
                <a:moveTo>
                  <a:pt x="69460" y="62786"/>
                </a:moveTo>
                <a:lnTo>
                  <a:pt x="50139" y="62786"/>
                </a:lnTo>
                <a:lnTo>
                  <a:pt x="64104" y="23607"/>
                </a:lnTo>
                <a:lnTo>
                  <a:pt x="24914" y="9638"/>
                </a:lnTo>
                <a:lnTo>
                  <a:pt x="79008" y="9638"/>
                </a:lnTo>
                <a:lnTo>
                  <a:pt x="81630" y="11218"/>
                </a:lnTo>
                <a:lnTo>
                  <a:pt x="84041" y="14148"/>
                </a:lnTo>
                <a:lnTo>
                  <a:pt x="84789" y="17858"/>
                </a:lnTo>
                <a:lnTo>
                  <a:pt x="84305" y="21140"/>
                </a:lnTo>
                <a:lnTo>
                  <a:pt x="69460" y="62786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bk object 94"/>
          <p:cNvSpPr/>
          <p:nvPr/>
        </p:nvSpPr>
        <p:spPr>
          <a:xfrm>
            <a:off x="9009402" y="3755876"/>
            <a:ext cx="134620" cy="260985"/>
          </a:xfrm>
          <a:custGeom>
            <a:avLst/>
            <a:gdLst/>
            <a:ahLst/>
            <a:cxnLst/>
            <a:rect l="l" t="t" r="r" b="b"/>
            <a:pathLst>
              <a:path w="134620" h="260985">
                <a:moveTo>
                  <a:pt x="63643" y="250706"/>
                </a:moveTo>
                <a:lnTo>
                  <a:pt x="0" y="86860"/>
                </a:lnTo>
                <a:lnTo>
                  <a:pt x="207" y="83363"/>
                </a:lnTo>
                <a:lnTo>
                  <a:pt x="1039" y="79660"/>
                </a:lnTo>
                <a:lnTo>
                  <a:pt x="2906" y="76990"/>
                </a:lnTo>
                <a:lnTo>
                  <a:pt x="5783" y="75360"/>
                </a:lnTo>
                <a:lnTo>
                  <a:pt x="26775" y="68433"/>
                </a:lnTo>
                <a:lnTo>
                  <a:pt x="19849" y="47442"/>
                </a:lnTo>
                <a:lnTo>
                  <a:pt x="134596" y="0"/>
                </a:lnTo>
                <a:lnTo>
                  <a:pt x="134596" y="19169"/>
                </a:lnTo>
                <a:lnTo>
                  <a:pt x="39989" y="50386"/>
                </a:lnTo>
                <a:lnTo>
                  <a:pt x="51649" y="85720"/>
                </a:lnTo>
                <a:lnTo>
                  <a:pt x="32480" y="85720"/>
                </a:lnTo>
                <a:lnTo>
                  <a:pt x="20137" y="89793"/>
                </a:lnTo>
                <a:lnTo>
                  <a:pt x="27472" y="112024"/>
                </a:lnTo>
                <a:lnTo>
                  <a:pt x="60328" y="112024"/>
                </a:lnTo>
                <a:lnTo>
                  <a:pt x="64689" y="125238"/>
                </a:lnTo>
                <a:lnTo>
                  <a:pt x="45519" y="125238"/>
                </a:lnTo>
                <a:lnTo>
                  <a:pt x="33176" y="129311"/>
                </a:lnTo>
                <a:lnTo>
                  <a:pt x="40512" y="151541"/>
                </a:lnTo>
                <a:lnTo>
                  <a:pt x="73368" y="151541"/>
                </a:lnTo>
                <a:lnTo>
                  <a:pt x="77728" y="164755"/>
                </a:lnTo>
                <a:lnTo>
                  <a:pt x="58559" y="164755"/>
                </a:lnTo>
                <a:lnTo>
                  <a:pt x="46216" y="168828"/>
                </a:lnTo>
                <a:lnTo>
                  <a:pt x="53548" y="191048"/>
                </a:lnTo>
                <a:lnTo>
                  <a:pt x="86404" y="191048"/>
                </a:lnTo>
                <a:lnTo>
                  <a:pt x="90764" y="204262"/>
                </a:lnTo>
                <a:lnTo>
                  <a:pt x="71595" y="204262"/>
                </a:lnTo>
                <a:lnTo>
                  <a:pt x="59252" y="208335"/>
                </a:lnTo>
                <a:lnTo>
                  <a:pt x="66588" y="230565"/>
                </a:lnTo>
                <a:lnTo>
                  <a:pt x="99444" y="230565"/>
                </a:lnTo>
                <a:lnTo>
                  <a:pt x="102533" y="239928"/>
                </a:lnTo>
                <a:lnTo>
                  <a:pt x="134596" y="239928"/>
                </a:lnTo>
                <a:lnTo>
                  <a:pt x="134596" y="243780"/>
                </a:lnTo>
                <a:lnTo>
                  <a:pt x="84635" y="243780"/>
                </a:lnTo>
                <a:lnTo>
                  <a:pt x="63643" y="250706"/>
                </a:lnTo>
                <a:close/>
              </a:path>
              <a:path w="134620" h="260985">
                <a:moveTo>
                  <a:pt x="60328" y="112024"/>
                </a:moveTo>
                <a:lnTo>
                  <a:pt x="27472" y="112024"/>
                </a:lnTo>
                <a:lnTo>
                  <a:pt x="39815" y="107951"/>
                </a:lnTo>
                <a:lnTo>
                  <a:pt x="32480" y="85720"/>
                </a:lnTo>
                <a:lnTo>
                  <a:pt x="51649" y="85720"/>
                </a:lnTo>
                <a:lnTo>
                  <a:pt x="60328" y="112024"/>
                </a:lnTo>
                <a:close/>
              </a:path>
              <a:path w="134620" h="260985">
                <a:moveTo>
                  <a:pt x="73368" y="151541"/>
                </a:moveTo>
                <a:lnTo>
                  <a:pt x="40512" y="151541"/>
                </a:lnTo>
                <a:lnTo>
                  <a:pt x="52855" y="147469"/>
                </a:lnTo>
                <a:lnTo>
                  <a:pt x="45519" y="125238"/>
                </a:lnTo>
                <a:lnTo>
                  <a:pt x="64689" y="125238"/>
                </a:lnTo>
                <a:lnTo>
                  <a:pt x="73368" y="151541"/>
                </a:lnTo>
                <a:close/>
              </a:path>
              <a:path w="134620" h="260985">
                <a:moveTo>
                  <a:pt x="126283" y="208133"/>
                </a:moveTo>
                <a:lnTo>
                  <a:pt x="101741" y="162820"/>
                </a:lnTo>
                <a:lnTo>
                  <a:pt x="101135" y="158923"/>
                </a:lnTo>
                <a:lnTo>
                  <a:pt x="102171" y="155835"/>
                </a:lnTo>
                <a:lnTo>
                  <a:pt x="104651" y="152962"/>
                </a:lnTo>
                <a:lnTo>
                  <a:pt x="107539" y="151328"/>
                </a:lnTo>
                <a:lnTo>
                  <a:pt x="134596" y="142400"/>
                </a:lnTo>
                <a:lnTo>
                  <a:pt x="134596" y="161569"/>
                </a:lnTo>
                <a:lnTo>
                  <a:pt x="121881" y="165765"/>
                </a:lnTo>
                <a:lnTo>
                  <a:pt x="129216" y="187995"/>
                </a:lnTo>
                <a:lnTo>
                  <a:pt x="134596" y="187995"/>
                </a:lnTo>
                <a:lnTo>
                  <a:pt x="134596" y="205390"/>
                </a:lnTo>
                <a:lnTo>
                  <a:pt x="126283" y="208133"/>
                </a:lnTo>
                <a:close/>
              </a:path>
              <a:path w="134620" h="260985">
                <a:moveTo>
                  <a:pt x="86404" y="191048"/>
                </a:moveTo>
                <a:lnTo>
                  <a:pt x="53548" y="191048"/>
                </a:lnTo>
                <a:lnTo>
                  <a:pt x="65891" y="186975"/>
                </a:lnTo>
                <a:lnTo>
                  <a:pt x="58559" y="164755"/>
                </a:lnTo>
                <a:lnTo>
                  <a:pt x="77728" y="164755"/>
                </a:lnTo>
                <a:lnTo>
                  <a:pt x="86404" y="191048"/>
                </a:lnTo>
                <a:close/>
              </a:path>
              <a:path w="134620" h="260985">
                <a:moveTo>
                  <a:pt x="134596" y="187995"/>
                </a:moveTo>
                <a:lnTo>
                  <a:pt x="129216" y="187995"/>
                </a:lnTo>
                <a:lnTo>
                  <a:pt x="134596" y="186220"/>
                </a:lnTo>
                <a:lnTo>
                  <a:pt x="134596" y="187995"/>
                </a:lnTo>
                <a:close/>
              </a:path>
              <a:path w="134620" h="260985">
                <a:moveTo>
                  <a:pt x="99444" y="230565"/>
                </a:moveTo>
                <a:lnTo>
                  <a:pt x="66588" y="230565"/>
                </a:lnTo>
                <a:lnTo>
                  <a:pt x="78931" y="226492"/>
                </a:lnTo>
                <a:lnTo>
                  <a:pt x="71595" y="204262"/>
                </a:lnTo>
                <a:lnTo>
                  <a:pt x="90764" y="204262"/>
                </a:lnTo>
                <a:lnTo>
                  <a:pt x="99444" y="230565"/>
                </a:lnTo>
                <a:close/>
              </a:path>
              <a:path w="134620" h="260985">
                <a:moveTo>
                  <a:pt x="134596" y="239928"/>
                </a:moveTo>
                <a:lnTo>
                  <a:pt x="102533" y="239928"/>
                </a:lnTo>
                <a:lnTo>
                  <a:pt x="134596" y="229348"/>
                </a:lnTo>
                <a:lnTo>
                  <a:pt x="134596" y="239928"/>
                </a:lnTo>
                <a:close/>
              </a:path>
              <a:path w="134620" h="260985">
                <a:moveTo>
                  <a:pt x="96306" y="260471"/>
                </a:moveTo>
                <a:lnTo>
                  <a:pt x="92614" y="259635"/>
                </a:lnTo>
                <a:lnTo>
                  <a:pt x="89948" y="257780"/>
                </a:lnTo>
                <a:lnTo>
                  <a:pt x="88100" y="254281"/>
                </a:lnTo>
                <a:lnTo>
                  <a:pt x="84635" y="243780"/>
                </a:lnTo>
                <a:lnTo>
                  <a:pt x="134596" y="243780"/>
                </a:lnTo>
                <a:lnTo>
                  <a:pt x="134596" y="248517"/>
                </a:lnTo>
                <a:lnTo>
                  <a:pt x="99599" y="260065"/>
                </a:lnTo>
                <a:lnTo>
                  <a:pt x="96306" y="26047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bk object 95"/>
          <p:cNvSpPr/>
          <p:nvPr/>
        </p:nvSpPr>
        <p:spPr>
          <a:xfrm>
            <a:off x="6641111" y="4962240"/>
            <a:ext cx="282575" cy="181610"/>
          </a:xfrm>
          <a:custGeom>
            <a:avLst/>
            <a:gdLst/>
            <a:ahLst/>
            <a:cxnLst/>
            <a:rect l="l" t="t" r="r" b="b"/>
            <a:pathLst>
              <a:path w="282575" h="181610">
                <a:moveTo>
                  <a:pt x="52041" y="181259"/>
                </a:moveTo>
                <a:lnTo>
                  <a:pt x="32164" y="181259"/>
                </a:lnTo>
                <a:lnTo>
                  <a:pt x="383" y="108793"/>
                </a:lnTo>
                <a:lnTo>
                  <a:pt x="0" y="104701"/>
                </a:lnTo>
                <a:lnTo>
                  <a:pt x="743" y="101539"/>
                </a:lnTo>
                <a:lnTo>
                  <a:pt x="2338" y="98709"/>
                </a:lnTo>
                <a:lnTo>
                  <a:pt x="5060" y="96809"/>
                </a:lnTo>
                <a:lnTo>
                  <a:pt x="223581" y="974"/>
                </a:lnTo>
                <a:lnTo>
                  <a:pt x="227414" y="0"/>
                </a:lnTo>
                <a:lnTo>
                  <a:pt x="230577" y="743"/>
                </a:lnTo>
                <a:lnTo>
                  <a:pt x="233406" y="2338"/>
                </a:lnTo>
                <a:lnTo>
                  <a:pt x="235576" y="5647"/>
                </a:lnTo>
                <a:lnTo>
                  <a:pt x="242443" y="21304"/>
                </a:lnTo>
                <a:lnTo>
                  <a:pt x="222552" y="21304"/>
                </a:lnTo>
                <a:lnTo>
                  <a:pt x="20712" y="109823"/>
                </a:lnTo>
                <a:lnTo>
                  <a:pt x="52041" y="181259"/>
                </a:lnTo>
                <a:close/>
              </a:path>
              <a:path w="282575" h="181610">
                <a:moveTo>
                  <a:pt x="256751" y="181259"/>
                </a:moveTo>
                <a:lnTo>
                  <a:pt x="225267" y="181259"/>
                </a:lnTo>
                <a:lnTo>
                  <a:pt x="208036" y="141969"/>
                </a:lnTo>
                <a:lnTo>
                  <a:pt x="207325" y="138739"/>
                </a:lnTo>
                <a:lnTo>
                  <a:pt x="207804" y="134974"/>
                </a:lnTo>
                <a:lnTo>
                  <a:pt x="209399" y="132144"/>
                </a:lnTo>
                <a:lnTo>
                  <a:pt x="212713" y="129985"/>
                </a:lnTo>
                <a:lnTo>
                  <a:pt x="260940" y="108835"/>
                </a:lnTo>
                <a:lnTo>
                  <a:pt x="222552" y="21304"/>
                </a:lnTo>
                <a:lnTo>
                  <a:pt x="242443" y="21304"/>
                </a:lnTo>
                <a:lnTo>
                  <a:pt x="281275" y="109849"/>
                </a:lnTo>
                <a:lnTo>
                  <a:pt x="282239" y="113687"/>
                </a:lnTo>
                <a:lnTo>
                  <a:pt x="281495" y="116849"/>
                </a:lnTo>
                <a:lnTo>
                  <a:pt x="276263" y="130467"/>
                </a:lnTo>
                <a:lnTo>
                  <a:pt x="256939" y="130467"/>
                </a:lnTo>
                <a:lnTo>
                  <a:pt x="228365" y="142998"/>
                </a:lnTo>
                <a:lnTo>
                  <a:pt x="240897" y="171573"/>
                </a:lnTo>
                <a:lnTo>
                  <a:pt x="260472" y="171573"/>
                </a:lnTo>
                <a:lnTo>
                  <a:pt x="256751" y="181259"/>
                </a:lnTo>
                <a:close/>
              </a:path>
              <a:path w="282575" h="181610">
                <a:moveTo>
                  <a:pt x="260472" y="171573"/>
                </a:moveTo>
                <a:lnTo>
                  <a:pt x="240897" y="171573"/>
                </a:lnTo>
                <a:lnTo>
                  <a:pt x="256939" y="130467"/>
                </a:lnTo>
                <a:lnTo>
                  <a:pt x="276263" y="130467"/>
                </a:lnTo>
                <a:lnTo>
                  <a:pt x="260472" y="17157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bk object 96"/>
          <p:cNvSpPr/>
          <p:nvPr/>
        </p:nvSpPr>
        <p:spPr>
          <a:xfrm>
            <a:off x="8330017" y="5007326"/>
            <a:ext cx="257175" cy="136525"/>
          </a:xfrm>
          <a:custGeom>
            <a:avLst/>
            <a:gdLst/>
            <a:ahLst/>
            <a:cxnLst/>
            <a:rect l="l" t="t" r="r" b="b"/>
            <a:pathLst>
              <a:path w="257175" h="136525">
                <a:moveTo>
                  <a:pt x="18204" y="136172"/>
                </a:moveTo>
                <a:lnTo>
                  <a:pt x="0" y="136172"/>
                </a:lnTo>
                <a:lnTo>
                  <a:pt x="0" y="9096"/>
                </a:lnTo>
                <a:lnTo>
                  <a:pt x="645" y="5852"/>
                </a:lnTo>
                <a:lnTo>
                  <a:pt x="2597" y="3255"/>
                </a:lnTo>
                <a:lnTo>
                  <a:pt x="5206" y="1304"/>
                </a:lnTo>
                <a:lnTo>
                  <a:pt x="9108" y="0"/>
                </a:lnTo>
                <a:lnTo>
                  <a:pt x="185313" y="0"/>
                </a:lnTo>
                <a:lnTo>
                  <a:pt x="188556" y="1304"/>
                </a:lnTo>
                <a:lnTo>
                  <a:pt x="191154" y="2597"/>
                </a:lnTo>
                <a:lnTo>
                  <a:pt x="206762" y="18204"/>
                </a:lnTo>
                <a:lnTo>
                  <a:pt x="18204" y="18204"/>
                </a:lnTo>
                <a:lnTo>
                  <a:pt x="18204" y="136172"/>
                </a:lnTo>
                <a:close/>
              </a:path>
              <a:path w="257175" h="136525">
                <a:moveTo>
                  <a:pt x="256826" y="136172"/>
                </a:moveTo>
                <a:lnTo>
                  <a:pt x="238622" y="136172"/>
                </a:lnTo>
                <a:lnTo>
                  <a:pt x="238622" y="80622"/>
                </a:lnTo>
                <a:lnTo>
                  <a:pt x="185313" y="80622"/>
                </a:lnTo>
                <a:lnTo>
                  <a:pt x="181411" y="79975"/>
                </a:lnTo>
                <a:lnTo>
                  <a:pt x="178801" y="78024"/>
                </a:lnTo>
                <a:lnTo>
                  <a:pt x="176851" y="75415"/>
                </a:lnTo>
                <a:lnTo>
                  <a:pt x="176205" y="71525"/>
                </a:lnTo>
                <a:lnTo>
                  <a:pt x="176205" y="18204"/>
                </a:lnTo>
                <a:lnTo>
                  <a:pt x="206762" y="18204"/>
                </a:lnTo>
                <a:lnTo>
                  <a:pt x="219760" y="31202"/>
                </a:lnTo>
                <a:lnTo>
                  <a:pt x="194409" y="31202"/>
                </a:lnTo>
                <a:lnTo>
                  <a:pt x="194409" y="62417"/>
                </a:lnTo>
                <a:lnTo>
                  <a:pt x="250974" y="62417"/>
                </a:lnTo>
                <a:lnTo>
                  <a:pt x="254230" y="65672"/>
                </a:lnTo>
                <a:lnTo>
                  <a:pt x="255534" y="68270"/>
                </a:lnTo>
                <a:lnTo>
                  <a:pt x="256826" y="71525"/>
                </a:lnTo>
                <a:lnTo>
                  <a:pt x="256826" y="136172"/>
                </a:lnTo>
                <a:close/>
              </a:path>
              <a:path w="257175" h="136525">
                <a:moveTo>
                  <a:pt x="250974" y="62417"/>
                </a:moveTo>
                <a:lnTo>
                  <a:pt x="225624" y="62417"/>
                </a:lnTo>
                <a:lnTo>
                  <a:pt x="194409" y="31202"/>
                </a:lnTo>
                <a:lnTo>
                  <a:pt x="219760" y="31202"/>
                </a:lnTo>
                <a:lnTo>
                  <a:pt x="250974" y="62417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bk object 97"/>
          <p:cNvSpPr/>
          <p:nvPr/>
        </p:nvSpPr>
        <p:spPr>
          <a:xfrm>
            <a:off x="7151992" y="4990592"/>
            <a:ext cx="269240" cy="153035"/>
          </a:xfrm>
          <a:custGeom>
            <a:avLst/>
            <a:gdLst/>
            <a:ahLst/>
            <a:cxnLst/>
            <a:rect l="l" t="t" r="r" b="b"/>
            <a:pathLst>
              <a:path w="269240" h="153035">
                <a:moveTo>
                  <a:pt x="34321" y="152907"/>
                </a:moveTo>
                <a:lnTo>
                  <a:pt x="6189" y="152907"/>
                </a:lnTo>
                <a:lnTo>
                  <a:pt x="3273" y="150432"/>
                </a:lnTo>
                <a:lnTo>
                  <a:pt x="717" y="147415"/>
                </a:lnTo>
                <a:lnTo>
                  <a:pt x="0" y="144247"/>
                </a:lnTo>
                <a:lnTo>
                  <a:pt x="619" y="140502"/>
                </a:lnTo>
                <a:lnTo>
                  <a:pt x="2225" y="137611"/>
                </a:lnTo>
                <a:lnTo>
                  <a:pt x="116247" y="3274"/>
                </a:lnTo>
                <a:lnTo>
                  <a:pt x="119264" y="717"/>
                </a:lnTo>
                <a:lnTo>
                  <a:pt x="122432" y="0"/>
                </a:lnTo>
                <a:lnTo>
                  <a:pt x="125675" y="193"/>
                </a:lnTo>
                <a:lnTo>
                  <a:pt x="129076" y="2216"/>
                </a:lnTo>
                <a:lnTo>
                  <a:pt x="152372" y="21989"/>
                </a:lnTo>
                <a:lnTo>
                  <a:pt x="124239" y="21989"/>
                </a:lnTo>
                <a:lnTo>
                  <a:pt x="21997" y="142447"/>
                </a:lnTo>
                <a:lnTo>
                  <a:pt x="34321" y="152907"/>
                </a:lnTo>
                <a:close/>
              </a:path>
              <a:path w="269240" h="153035">
                <a:moveTo>
                  <a:pt x="244236" y="152907"/>
                </a:moveTo>
                <a:lnTo>
                  <a:pt x="220358" y="152907"/>
                </a:lnTo>
                <a:lnTo>
                  <a:pt x="244697" y="124231"/>
                </a:lnTo>
                <a:lnTo>
                  <a:pt x="124239" y="21989"/>
                </a:lnTo>
                <a:lnTo>
                  <a:pt x="152372" y="21989"/>
                </a:lnTo>
                <a:lnTo>
                  <a:pt x="263412" y="116238"/>
                </a:lnTo>
                <a:lnTo>
                  <a:pt x="265469" y="118846"/>
                </a:lnTo>
                <a:lnTo>
                  <a:pt x="266679" y="122433"/>
                </a:lnTo>
                <a:lnTo>
                  <a:pt x="268560" y="145428"/>
                </a:lnTo>
                <a:lnTo>
                  <a:pt x="250583" y="145428"/>
                </a:lnTo>
                <a:lnTo>
                  <a:pt x="244236" y="152907"/>
                </a:lnTo>
                <a:close/>
              </a:path>
              <a:path w="269240" h="153035">
                <a:moveTo>
                  <a:pt x="185369" y="137847"/>
                </a:moveTo>
                <a:lnTo>
                  <a:pt x="123711" y="88919"/>
                </a:lnTo>
                <a:lnTo>
                  <a:pt x="120437" y="82733"/>
                </a:lnTo>
                <a:lnTo>
                  <a:pt x="120637" y="79482"/>
                </a:lnTo>
                <a:lnTo>
                  <a:pt x="122669" y="76089"/>
                </a:lnTo>
                <a:lnTo>
                  <a:pt x="125262" y="74034"/>
                </a:lnTo>
                <a:lnTo>
                  <a:pt x="128437" y="73307"/>
                </a:lnTo>
                <a:lnTo>
                  <a:pt x="131679" y="73501"/>
                </a:lnTo>
                <a:lnTo>
                  <a:pt x="135490" y="75040"/>
                </a:lnTo>
                <a:lnTo>
                  <a:pt x="190514" y="121742"/>
                </a:lnTo>
                <a:lnTo>
                  <a:pt x="192652" y="125253"/>
                </a:lnTo>
                <a:lnTo>
                  <a:pt x="193370" y="128421"/>
                </a:lnTo>
                <a:lnTo>
                  <a:pt x="193169" y="131672"/>
                </a:lnTo>
                <a:lnTo>
                  <a:pt x="191572" y="134571"/>
                </a:lnTo>
                <a:lnTo>
                  <a:pt x="188545" y="137120"/>
                </a:lnTo>
                <a:lnTo>
                  <a:pt x="185369" y="137847"/>
                </a:lnTo>
                <a:close/>
              </a:path>
              <a:path w="269240" h="153035">
                <a:moveTo>
                  <a:pt x="162922" y="152907"/>
                </a:moveTo>
                <a:lnTo>
                  <a:pt x="134790" y="152907"/>
                </a:lnTo>
                <a:lnTo>
                  <a:pt x="96781" y="120646"/>
                </a:lnTo>
                <a:lnTo>
                  <a:pt x="94233" y="117620"/>
                </a:lnTo>
                <a:lnTo>
                  <a:pt x="93514" y="114452"/>
                </a:lnTo>
                <a:lnTo>
                  <a:pt x="93708" y="111209"/>
                </a:lnTo>
                <a:lnTo>
                  <a:pt x="95740" y="107816"/>
                </a:lnTo>
                <a:lnTo>
                  <a:pt x="98339" y="105753"/>
                </a:lnTo>
                <a:lnTo>
                  <a:pt x="101926" y="104542"/>
                </a:lnTo>
                <a:lnTo>
                  <a:pt x="105169" y="104735"/>
                </a:lnTo>
                <a:lnTo>
                  <a:pt x="108562" y="106767"/>
                </a:lnTo>
                <a:lnTo>
                  <a:pt x="162922" y="152907"/>
                </a:lnTo>
                <a:close/>
              </a:path>
              <a:path w="269240" h="153035">
                <a:moveTo>
                  <a:pt x="98630" y="152907"/>
                </a:moveTo>
                <a:lnTo>
                  <a:pt x="70499" y="152907"/>
                </a:lnTo>
                <a:lnTo>
                  <a:pt x="69860" y="152365"/>
                </a:lnTo>
                <a:lnTo>
                  <a:pt x="67303" y="149347"/>
                </a:lnTo>
                <a:lnTo>
                  <a:pt x="66586" y="146179"/>
                </a:lnTo>
                <a:lnTo>
                  <a:pt x="66779" y="142937"/>
                </a:lnTo>
                <a:lnTo>
                  <a:pt x="68811" y="139544"/>
                </a:lnTo>
                <a:lnTo>
                  <a:pt x="71410" y="137480"/>
                </a:lnTo>
                <a:lnTo>
                  <a:pt x="74997" y="136269"/>
                </a:lnTo>
                <a:lnTo>
                  <a:pt x="78239" y="136463"/>
                </a:lnTo>
                <a:lnTo>
                  <a:pt x="81639" y="138486"/>
                </a:lnTo>
                <a:lnTo>
                  <a:pt x="98630" y="152907"/>
                </a:lnTo>
                <a:close/>
              </a:path>
              <a:path w="269240" h="153035">
                <a:moveTo>
                  <a:pt x="269172" y="152907"/>
                </a:moveTo>
                <a:lnTo>
                  <a:pt x="251194" y="152907"/>
                </a:lnTo>
                <a:lnTo>
                  <a:pt x="250583" y="145428"/>
                </a:lnTo>
                <a:lnTo>
                  <a:pt x="268560" y="145428"/>
                </a:lnTo>
                <a:lnTo>
                  <a:pt x="269172" y="152907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bk object 98"/>
          <p:cNvSpPr/>
          <p:nvPr/>
        </p:nvSpPr>
        <p:spPr>
          <a:xfrm>
            <a:off x="5118857" y="4880390"/>
            <a:ext cx="311785" cy="263525"/>
          </a:xfrm>
          <a:custGeom>
            <a:avLst/>
            <a:gdLst/>
            <a:ahLst/>
            <a:cxnLst/>
            <a:rect l="l" t="t" r="r" b="b"/>
            <a:pathLst>
              <a:path w="311785" h="263525">
                <a:moveTo>
                  <a:pt x="217389" y="263109"/>
                </a:moveTo>
                <a:lnTo>
                  <a:pt x="166613" y="263109"/>
                </a:lnTo>
                <a:lnTo>
                  <a:pt x="6021" y="201441"/>
                </a:lnTo>
                <a:lnTo>
                  <a:pt x="3229" y="199664"/>
                </a:lnTo>
                <a:lnTo>
                  <a:pt x="890" y="196676"/>
                </a:lnTo>
                <a:lnTo>
                  <a:pt x="0" y="193553"/>
                </a:lnTo>
                <a:lnTo>
                  <a:pt x="795" y="189679"/>
                </a:lnTo>
                <a:lnTo>
                  <a:pt x="71409" y="5789"/>
                </a:lnTo>
                <a:lnTo>
                  <a:pt x="73179" y="2982"/>
                </a:lnTo>
                <a:lnTo>
                  <a:pt x="76163" y="653"/>
                </a:lnTo>
                <a:lnTo>
                  <a:pt x="79901" y="0"/>
                </a:lnTo>
                <a:lnTo>
                  <a:pt x="83164" y="548"/>
                </a:lnTo>
                <a:lnTo>
                  <a:pt x="135917" y="20805"/>
                </a:lnTo>
                <a:lnTo>
                  <a:pt x="85141" y="20805"/>
                </a:lnTo>
                <a:lnTo>
                  <a:pt x="77217" y="41439"/>
                </a:lnTo>
                <a:lnTo>
                  <a:pt x="92992" y="47497"/>
                </a:lnTo>
                <a:lnTo>
                  <a:pt x="107481" y="47497"/>
                </a:lnTo>
                <a:lnTo>
                  <a:pt x="114271" y="50105"/>
                </a:lnTo>
                <a:lnTo>
                  <a:pt x="113866" y="51159"/>
                </a:lnTo>
                <a:lnTo>
                  <a:pt x="73485" y="51159"/>
                </a:lnTo>
                <a:lnTo>
                  <a:pt x="62301" y="80284"/>
                </a:lnTo>
                <a:lnTo>
                  <a:pt x="78076" y="86342"/>
                </a:lnTo>
                <a:lnTo>
                  <a:pt x="92564" y="86342"/>
                </a:lnTo>
                <a:lnTo>
                  <a:pt x="99355" y="88949"/>
                </a:lnTo>
                <a:lnTo>
                  <a:pt x="99186" y="89389"/>
                </a:lnTo>
                <a:lnTo>
                  <a:pt x="58804" y="89389"/>
                </a:lnTo>
                <a:lnTo>
                  <a:pt x="47384" y="119129"/>
                </a:lnTo>
                <a:lnTo>
                  <a:pt x="63159" y="125187"/>
                </a:lnTo>
                <a:lnTo>
                  <a:pt x="77681" y="125187"/>
                </a:lnTo>
                <a:lnTo>
                  <a:pt x="84442" y="127783"/>
                </a:lnTo>
                <a:lnTo>
                  <a:pt x="84269" y="128234"/>
                </a:lnTo>
                <a:lnTo>
                  <a:pt x="43888" y="128234"/>
                </a:lnTo>
                <a:lnTo>
                  <a:pt x="32468" y="157974"/>
                </a:lnTo>
                <a:lnTo>
                  <a:pt x="48243" y="164031"/>
                </a:lnTo>
                <a:lnTo>
                  <a:pt x="62764" y="164031"/>
                </a:lnTo>
                <a:lnTo>
                  <a:pt x="69526" y="166628"/>
                </a:lnTo>
                <a:lnTo>
                  <a:pt x="69352" y="167079"/>
                </a:lnTo>
                <a:lnTo>
                  <a:pt x="28971" y="167079"/>
                </a:lnTo>
                <a:lnTo>
                  <a:pt x="21047" y="187714"/>
                </a:lnTo>
                <a:lnTo>
                  <a:pt x="217389" y="263109"/>
                </a:lnTo>
                <a:close/>
              </a:path>
              <a:path w="311785" h="263525">
                <a:moveTo>
                  <a:pt x="247675" y="263109"/>
                </a:moveTo>
                <a:lnTo>
                  <a:pt x="228177" y="263109"/>
                </a:lnTo>
                <a:lnTo>
                  <a:pt x="290883" y="99810"/>
                </a:lnTo>
                <a:lnTo>
                  <a:pt x="85141" y="20805"/>
                </a:lnTo>
                <a:lnTo>
                  <a:pt x="135917" y="20805"/>
                </a:lnTo>
                <a:lnTo>
                  <a:pt x="305899" y="86078"/>
                </a:lnTo>
                <a:lnTo>
                  <a:pt x="308702" y="87860"/>
                </a:lnTo>
                <a:lnTo>
                  <a:pt x="311030" y="90843"/>
                </a:lnTo>
                <a:lnTo>
                  <a:pt x="311689" y="94570"/>
                </a:lnTo>
                <a:lnTo>
                  <a:pt x="311136" y="97845"/>
                </a:lnTo>
                <a:lnTo>
                  <a:pt x="247675" y="263109"/>
                </a:lnTo>
                <a:close/>
              </a:path>
              <a:path w="311785" h="263525">
                <a:moveTo>
                  <a:pt x="107481" y="47497"/>
                </a:moveTo>
                <a:lnTo>
                  <a:pt x="92992" y="47497"/>
                </a:lnTo>
                <a:lnTo>
                  <a:pt x="94854" y="42648"/>
                </a:lnTo>
                <a:lnTo>
                  <a:pt x="107481" y="47497"/>
                </a:lnTo>
                <a:close/>
              </a:path>
              <a:path w="311785" h="263525">
                <a:moveTo>
                  <a:pt x="106815" y="69521"/>
                </a:moveTo>
                <a:lnTo>
                  <a:pt x="87398" y="62065"/>
                </a:lnTo>
                <a:lnTo>
                  <a:pt x="89260" y="57216"/>
                </a:lnTo>
                <a:lnTo>
                  <a:pt x="73485" y="51159"/>
                </a:lnTo>
                <a:lnTo>
                  <a:pt x="113866" y="51159"/>
                </a:lnTo>
                <a:lnTo>
                  <a:pt x="106815" y="69521"/>
                </a:lnTo>
                <a:close/>
              </a:path>
              <a:path w="311785" h="263525">
                <a:moveTo>
                  <a:pt x="98395" y="193033"/>
                </a:moveTo>
                <a:lnTo>
                  <a:pt x="95216" y="190428"/>
                </a:lnTo>
                <a:lnTo>
                  <a:pt x="93480" y="187671"/>
                </a:lnTo>
                <a:lnTo>
                  <a:pt x="92594" y="184537"/>
                </a:lnTo>
                <a:lnTo>
                  <a:pt x="93154" y="181277"/>
                </a:lnTo>
                <a:lnTo>
                  <a:pt x="134171" y="74462"/>
                </a:lnTo>
                <a:lnTo>
                  <a:pt x="135941" y="71655"/>
                </a:lnTo>
                <a:lnTo>
                  <a:pt x="138929" y="69316"/>
                </a:lnTo>
                <a:lnTo>
                  <a:pt x="142064" y="68430"/>
                </a:lnTo>
                <a:lnTo>
                  <a:pt x="145937" y="69225"/>
                </a:lnTo>
                <a:lnTo>
                  <a:pt x="148733" y="70991"/>
                </a:lnTo>
                <a:lnTo>
                  <a:pt x="150469" y="73748"/>
                </a:lnTo>
                <a:lnTo>
                  <a:pt x="151124" y="77485"/>
                </a:lnTo>
                <a:lnTo>
                  <a:pt x="151164" y="80988"/>
                </a:lnTo>
                <a:lnTo>
                  <a:pt x="110146" y="187803"/>
                </a:lnTo>
                <a:lnTo>
                  <a:pt x="107777" y="190367"/>
                </a:lnTo>
                <a:lnTo>
                  <a:pt x="105021" y="192103"/>
                </a:lnTo>
                <a:lnTo>
                  <a:pt x="101886" y="192989"/>
                </a:lnTo>
                <a:lnTo>
                  <a:pt x="98395" y="193033"/>
                </a:lnTo>
                <a:close/>
              </a:path>
              <a:path w="311785" h="263525">
                <a:moveTo>
                  <a:pt x="92564" y="86342"/>
                </a:moveTo>
                <a:lnTo>
                  <a:pt x="78076" y="86342"/>
                </a:lnTo>
                <a:lnTo>
                  <a:pt x="79937" y="81493"/>
                </a:lnTo>
                <a:lnTo>
                  <a:pt x="92564" y="86342"/>
                </a:lnTo>
                <a:close/>
              </a:path>
              <a:path w="311785" h="263525">
                <a:moveTo>
                  <a:pt x="140731" y="207905"/>
                </a:moveTo>
                <a:lnTo>
                  <a:pt x="131384" y="195958"/>
                </a:lnTo>
                <a:lnTo>
                  <a:pt x="172401" y="89143"/>
                </a:lnTo>
                <a:lnTo>
                  <a:pt x="174786" y="86572"/>
                </a:lnTo>
                <a:lnTo>
                  <a:pt x="177774" y="84232"/>
                </a:lnTo>
                <a:lnTo>
                  <a:pt x="180897" y="83342"/>
                </a:lnTo>
                <a:lnTo>
                  <a:pt x="184168" y="83906"/>
                </a:lnTo>
                <a:lnTo>
                  <a:pt x="187578" y="85908"/>
                </a:lnTo>
                <a:lnTo>
                  <a:pt x="189303" y="88660"/>
                </a:lnTo>
                <a:lnTo>
                  <a:pt x="189957" y="92398"/>
                </a:lnTo>
                <a:lnTo>
                  <a:pt x="189405" y="95673"/>
                </a:lnTo>
                <a:lnTo>
                  <a:pt x="148388" y="202487"/>
                </a:lnTo>
                <a:lnTo>
                  <a:pt x="146611" y="205279"/>
                </a:lnTo>
                <a:lnTo>
                  <a:pt x="143855" y="207015"/>
                </a:lnTo>
                <a:lnTo>
                  <a:pt x="140731" y="207905"/>
                </a:lnTo>
                <a:close/>
              </a:path>
              <a:path w="311785" h="263525">
                <a:moveTo>
                  <a:pt x="91898" y="108366"/>
                </a:moveTo>
                <a:lnTo>
                  <a:pt x="72482" y="100910"/>
                </a:lnTo>
                <a:lnTo>
                  <a:pt x="74347" y="96050"/>
                </a:lnTo>
                <a:lnTo>
                  <a:pt x="59779" y="90456"/>
                </a:lnTo>
                <a:lnTo>
                  <a:pt x="58804" y="89389"/>
                </a:lnTo>
                <a:lnTo>
                  <a:pt x="99186" y="89389"/>
                </a:lnTo>
                <a:lnTo>
                  <a:pt x="91898" y="108366"/>
                </a:lnTo>
                <a:close/>
              </a:path>
              <a:path w="311785" h="263525">
                <a:moveTo>
                  <a:pt x="179576" y="222822"/>
                </a:moveTo>
                <a:lnTo>
                  <a:pt x="175470" y="222630"/>
                </a:lnTo>
                <a:lnTo>
                  <a:pt x="172848" y="220196"/>
                </a:lnTo>
                <a:lnTo>
                  <a:pt x="170567" y="217273"/>
                </a:lnTo>
                <a:lnTo>
                  <a:pt x="169681" y="214138"/>
                </a:lnTo>
                <a:lnTo>
                  <a:pt x="170229" y="210874"/>
                </a:lnTo>
                <a:lnTo>
                  <a:pt x="211246" y="104060"/>
                </a:lnTo>
                <a:lnTo>
                  <a:pt x="213027" y="101256"/>
                </a:lnTo>
                <a:lnTo>
                  <a:pt x="216015" y="98917"/>
                </a:lnTo>
                <a:lnTo>
                  <a:pt x="219742" y="98259"/>
                </a:lnTo>
                <a:lnTo>
                  <a:pt x="223013" y="98823"/>
                </a:lnTo>
                <a:lnTo>
                  <a:pt x="226423" y="100824"/>
                </a:lnTo>
                <a:lnTo>
                  <a:pt x="228148" y="103576"/>
                </a:lnTo>
                <a:lnTo>
                  <a:pt x="228802" y="107314"/>
                </a:lnTo>
                <a:lnTo>
                  <a:pt x="228239" y="110585"/>
                </a:lnTo>
                <a:lnTo>
                  <a:pt x="187222" y="217399"/>
                </a:lnTo>
                <a:lnTo>
                  <a:pt x="185456" y="220196"/>
                </a:lnTo>
                <a:lnTo>
                  <a:pt x="182699" y="221931"/>
                </a:lnTo>
                <a:lnTo>
                  <a:pt x="179576" y="222822"/>
                </a:lnTo>
                <a:close/>
              </a:path>
              <a:path w="311785" h="263525">
                <a:moveTo>
                  <a:pt x="77681" y="125187"/>
                </a:moveTo>
                <a:lnTo>
                  <a:pt x="63159" y="125187"/>
                </a:lnTo>
                <a:lnTo>
                  <a:pt x="65025" y="120327"/>
                </a:lnTo>
                <a:lnTo>
                  <a:pt x="77681" y="125187"/>
                </a:lnTo>
                <a:close/>
              </a:path>
              <a:path w="311785" h="263525">
                <a:moveTo>
                  <a:pt x="76982" y="147211"/>
                </a:moveTo>
                <a:lnTo>
                  <a:pt x="57565" y="139755"/>
                </a:lnTo>
                <a:lnTo>
                  <a:pt x="59431" y="134895"/>
                </a:lnTo>
                <a:lnTo>
                  <a:pt x="44863" y="129301"/>
                </a:lnTo>
                <a:lnTo>
                  <a:pt x="43888" y="128234"/>
                </a:lnTo>
                <a:lnTo>
                  <a:pt x="84269" y="128234"/>
                </a:lnTo>
                <a:lnTo>
                  <a:pt x="76982" y="147211"/>
                </a:lnTo>
                <a:close/>
              </a:path>
              <a:path w="311785" h="263525">
                <a:moveTo>
                  <a:pt x="62764" y="164031"/>
                </a:moveTo>
                <a:lnTo>
                  <a:pt x="48243" y="164031"/>
                </a:lnTo>
                <a:lnTo>
                  <a:pt x="50109" y="159172"/>
                </a:lnTo>
                <a:lnTo>
                  <a:pt x="62764" y="164031"/>
                </a:lnTo>
                <a:close/>
              </a:path>
              <a:path w="311785" h="263525">
                <a:moveTo>
                  <a:pt x="62301" y="185441"/>
                </a:moveTo>
                <a:lnTo>
                  <a:pt x="42884" y="177985"/>
                </a:lnTo>
                <a:lnTo>
                  <a:pt x="44746" y="173137"/>
                </a:lnTo>
                <a:lnTo>
                  <a:pt x="28971" y="167079"/>
                </a:lnTo>
                <a:lnTo>
                  <a:pt x="69352" y="167079"/>
                </a:lnTo>
                <a:lnTo>
                  <a:pt x="62301" y="18544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bk object 99"/>
          <p:cNvSpPr/>
          <p:nvPr/>
        </p:nvSpPr>
        <p:spPr>
          <a:xfrm>
            <a:off x="8598682" y="3666507"/>
            <a:ext cx="288925" cy="182245"/>
          </a:xfrm>
          <a:custGeom>
            <a:avLst/>
            <a:gdLst/>
            <a:ahLst/>
            <a:cxnLst/>
            <a:rect l="l" t="t" r="r" b="b"/>
            <a:pathLst>
              <a:path w="288925" h="182245">
                <a:moveTo>
                  <a:pt x="41618" y="181817"/>
                </a:moveTo>
                <a:lnTo>
                  <a:pt x="659" y="92995"/>
                </a:lnTo>
                <a:lnTo>
                  <a:pt x="0" y="89805"/>
                </a:lnTo>
                <a:lnTo>
                  <a:pt x="779" y="86588"/>
                </a:lnTo>
                <a:lnTo>
                  <a:pt x="161313" y="5988"/>
                </a:lnTo>
                <a:lnTo>
                  <a:pt x="179198" y="0"/>
                </a:lnTo>
                <a:lnTo>
                  <a:pt x="183005" y="1069"/>
                </a:lnTo>
                <a:lnTo>
                  <a:pt x="185668" y="3030"/>
                </a:lnTo>
                <a:lnTo>
                  <a:pt x="187243" y="5988"/>
                </a:lnTo>
                <a:lnTo>
                  <a:pt x="189356" y="10506"/>
                </a:lnTo>
                <a:lnTo>
                  <a:pt x="192051" y="13923"/>
                </a:lnTo>
                <a:lnTo>
                  <a:pt x="195311" y="16163"/>
                </a:lnTo>
                <a:lnTo>
                  <a:pt x="198843" y="17818"/>
                </a:lnTo>
                <a:lnTo>
                  <a:pt x="203526" y="18572"/>
                </a:lnTo>
                <a:lnTo>
                  <a:pt x="230487" y="18572"/>
                </a:lnTo>
                <a:lnTo>
                  <a:pt x="231801" y="21044"/>
                </a:lnTo>
                <a:lnTo>
                  <a:pt x="233679" y="26232"/>
                </a:lnTo>
                <a:lnTo>
                  <a:pt x="267109" y="26232"/>
                </a:lnTo>
                <a:lnTo>
                  <a:pt x="267359" y="26470"/>
                </a:lnTo>
                <a:lnTo>
                  <a:pt x="178997" y="26470"/>
                </a:lnTo>
                <a:lnTo>
                  <a:pt x="179173" y="26954"/>
                </a:lnTo>
                <a:lnTo>
                  <a:pt x="160109" y="26954"/>
                </a:lnTo>
                <a:lnTo>
                  <a:pt x="20486" y="95106"/>
                </a:lnTo>
                <a:lnTo>
                  <a:pt x="44593" y="161668"/>
                </a:lnTo>
                <a:lnTo>
                  <a:pt x="110121" y="161668"/>
                </a:lnTo>
                <a:lnTo>
                  <a:pt x="41618" y="181817"/>
                </a:lnTo>
                <a:close/>
              </a:path>
              <a:path w="288925" h="182245">
                <a:moveTo>
                  <a:pt x="230487" y="18572"/>
                </a:moveTo>
                <a:lnTo>
                  <a:pt x="203526" y="18572"/>
                </a:lnTo>
                <a:lnTo>
                  <a:pt x="213967" y="17726"/>
                </a:lnTo>
                <a:lnTo>
                  <a:pt x="220020" y="15526"/>
                </a:lnTo>
                <a:lnTo>
                  <a:pt x="223795" y="15140"/>
                </a:lnTo>
                <a:lnTo>
                  <a:pt x="227018" y="15935"/>
                </a:lnTo>
                <a:lnTo>
                  <a:pt x="230276" y="18176"/>
                </a:lnTo>
                <a:lnTo>
                  <a:pt x="230487" y="18572"/>
                </a:lnTo>
                <a:close/>
              </a:path>
              <a:path w="288925" h="182245">
                <a:moveTo>
                  <a:pt x="267109" y="26232"/>
                </a:moveTo>
                <a:lnTo>
                  <a:pt x="233679" y="26232"/>
                </a:lnTo>
                <a:lnTo>
                  <a:pt x="252698" y="19347"/>
                </a:lnTo>
                <a:lnTo>
                  <a:pt x="256473" y="18961"/>
                </a:lnTo>
                <a:lnTo>
                  <a:pt x="259685" y="19752"/>
                </a:lnTo>
                <a:lnTo>
                  <a:pt x="262359" y="21718"/>
                </a:lnTo>
                <a:lnTo>
                  <a:pt x="267109" y="26232"/>
                </a:lnTo>
                <a:close/>
              </a:path>
              <a:path w="288925" h="182245">
                <a:moveTo>
                  <a:pt x="211545" y="36693"/>
                </a:moveTo>
                <a:lnTo>
                  <a:pt x="178997" y="26470"/>
                </a:lnTo>
                <a:lnTo>
                  <a:pt x="267359" y="26470"/>
                </a:lnTo>
                <a:lnTo>
                  <a:pt x="276721" y="35368"/>
                </a:lnTo>
                <a:lnTo>
                  <a:pt x="217914" y="35368"/>
                </a:lnTo>
                <a:lnTo>
                  <a:pt x="211545" y="36693"/>
                </a:lnTo>
                <a:close/>
              </a:path>
              <a:path w="288925" h="182245">
                <a:moveTo>
                  <a:pt x="110121" y="161668"/>
                </a:moveTo>
                <a:lnTo>
                  <a:pt x="44593" y="161668"/>
                </a:lnTo>
                <a:lnTo>
                  <a:pt x="193280" y="118604"/>
                </a:lnTo>
                <a:lnTo>
                  <a:pt x="160109" y="26954"/>
                </a:lnTo>
                <a:lnTo>
                  <a:pt x="179173" y="26954"/>
                </a:lnTo>
                <a:lnTo>
                  <a:pt x="207794" y="106014"/>
                </a:lnTo>
                <a:lnTo>
                  <a:pt x="226426" y="106014"/>
                </a:lnTo>
                <a:lnTo>
                  <a:pt x="226176" y="108162"/>
                </a:lnTo>
                <a:lnTo>
                  <a:pt x="226562" y="111938"/>
                </a:lnTo>
                <a:lnTo>
                  <a:pt x="227264" y="116562"/>
                </a:lnTo>
                <a:lnTo>
                  <a:pt x="227924" y="119752"/>
                </a:lnTo>
                <a:lnTo>
                  <a:pt x="226854" y="123559"/>
                </a:lnTo>
                <a:lnTo>
                  <a:pt x="224893" y="126223"/>
                </a:lnTo>
                <a:lnTo>
                  <a:pt x="221746" y="128343"/>
                </a:lnTo>
                <a:lnTo>
                  <a:pt x="208673" y="133076"/>
                </a:lnTo>
                <a:lnTo>
                  <a:pt x="207330" y="133076"/>
                </a:lnTo>
                <a:lnTo>
                  <a:pt x="110121" y="161668"/>
                </a:lnTo>
                <a:close/>
              </a:path>
              <a:path w="288925" h="182245">
                <a:moveTo>
                  <a:pt x="226426" y="106014"/>
                </a:moveTo>
                <a:lnTo>
                  <a:pt x="207794" y="106014"/>
                </a:lnTo>
                <a:lnTo>
                  <a:pt x="208864" y="102207"/>
                </a:lnTo>
                <a:lnTo>
                  <a:pt x="210197" y="97809"/>
                </a:lnTo>
                <a:lnTo>
                  <a:pt x="211267" y="94002"/>
                </a:lnTo>
                <a:lnTo>
                  <a:pt x="213786" y="90147"/>
                </a:lnTo>
                <a:lnTo>
                  <a:pt x="217445" y="85411"/>
                </a:lnTo>
                <a:lnTo>
                  <a:pt x="221420" y="81524"/>
                </a:lnTo>
                <a:lnTo>
                  <a:pt x="231717" y="74861"/>
                </a:lnTo>
                <a:lnTo>
                  <a:pt x="217914" y="35368"/>
                </a:lnTo>
                <a:lnTo>
                  <a:pt x="276721" y="35368"/>
                </a:lnTo>
                <a:lnTo>
                  <a:pt x="280042" y="38525"/>
                </a:lnTo>
                <a:lnTo>
                  <a:pt x="253772" y="38525"/>
                </a:lnTo>
                <a:lnTo>
                  <a:pt x="239932" y="43527"/>
                </a:lnTo>
                <a:lnTo>
                  <a:pt x="243688" y="53904"/>
                </a:lnTo>
                <a:lnTo>
                  <a:pt x="288201" y="53904"/>
                </a:lnTo>
                <a:lnTo>
                  <a:pt x="286812" y="56869"/>
                </a:lnTo>
                <a:lnTo>
                  <a:pt x="282805" y="59301"/>
                </a:lnTo>
                <a:lnTo>
                  <a:pt x="249956" y="71193"/>
                </a:lnTo>
                <a:lnTo>
                  <a:pt x="251834" y="76381"/>
                </a:lnTo>
                <a:lnTo>
                  <a:pt x="240854" y="90626"/>
                </a:lnTo>
                <a:lnTo>
                  <a:pt x="235976" y="93364"/>
                </a:lnTo>
                <a:lnTo>
                  <a:pt x="232280" y="96655"/>
                </a:lnTo>
                <a:lnTo>
                  <a:pt x="229175" y="100236"/>
                </a:lnTo>
                <a:lnTo>
                  <a:pt x="226650" y="104075"/>
                </a:lnTo>
                <a:lnTo>
                  <a:pt x="226426" y="106014"/>
                </a:lnTo>
                <a:close/>
              </a:path>
              <a:path w="288925" h="182245">
                <a:moveTo>
                  <a:pt x="288201" y="53904"/>
                </a:moveTo>
                <a:lnTo>
                  <a:pt x="243688" y="53904"/>
                </a:lnTo>
                <a:lnTo>
                  <a:pt x="262707" y="47018"/>
                </a:lnTo>
                <a:lnTo>
                  <a:pt x="253772" y="38525"/>
                </a:lnTo>
                <a:lnTo>
                  <a:pt x="280042" y="38525"/>
                </a:lnTo>
                <a:lnTo>
                  <a:pt x="287690" y="45795"/>
                </a:lnTo>
                <a:lnTo>
                  <a:pt x="288741" y="52750"/>
                </a:lnTo>
                <a:lnTo>
                  <a:pt x="288201" y="53904"/>
                </a:lnTo>
                <a:close/>
              </a:path>
              <a:path w="288925" h="182245">
                <a:moveTo>
                  <a:pt x="207915" y="133350"/>
                </a:moveTo>
                <a:lnTo>
                  <a:pt x="207330" y="133076"/>
                </a:lnTo>
                <a:lnTo>
                  <a:pt x="208673" y="133076"/>
                </a:lnTo>
                <a:lnTo>
                  <a:pt x="207915" y="13335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bk object 100"/>
          <p:cNvSpPr/>
          <p:nvPr/>
        </p:nvSpPr>
        <p:spPr>
          <a:xfrm>
            <a:off x="8829509" y="4245547"/>
            <a:ext cx="182880" cy="287655"/>
          </a:xfrm>
          <a:custGeom>
            <a:avLst/>
            <a:gdLst/>
            <a:ahLst/>
            <a:cxnLst/>
            <a:rect l="l" t="t" r="r" b="b"/>
            <a:pathLst>
              <a:path w="182879" h="287654">
                <a:moveTo>
                  <a:pt x="85561" y="287078"/>
                </a:moveTo>
                <a:lnTo>
                  <a:pt x="5859" y="258692"/>
                </a:lnTo>
                <a:lnTo>
                  <a:pt x="0" y="250651"/>
                </a:lnTo>
                <a:lnTo>
                  <a:pt x="407" y="246877"/>
                </a:lnTo>
                <a:lnTo>
                  <a:pt x="89119" y="6130"/>
                </a:lnTo>
                <a:lnTo>
                  <a:pt x="91258" y="2994"/>
                </a:lnTo>
                <a:lnTo>
                  <a:pt x="93933" y="1048"/>
                </a:lnTo>
                <a:lnTo>
                  <a:pt x="97747" y="0"/>
                </a:lnTo>
                <a:lnTo>
                  <a:pt x="100934" y="678"/>
                </a:lnTo>
                <a:lnTo>
                  <a:pt x="156417" y="21123"/>
                </a:lnTo>
                <a:lnTo>
                  <a:pt x="103196" y="21123"/>
                </a:lnTo>
                <a:lnTo>
                  <a:pt x="20835" y="244609"/>
                </a:lnTo>
                <a:lnTo>
                  <a:pt x="79514" y="266231"/>
                </a:lnTo>
                <a:lnTo>
                  <a:pt x="99070" y="266231"/>
                </a:lnTo>
                <a:lnTo>
                  <a:pt x="93602" y="281219"/>
                </a:lnTo>
                <a:lnTo>
                  <a:pt x="91463" y="284354"/>
                </a:lnTo>
                <a:lnTo>
                  <a:pt x="88782" y="286316"/>
                </a:lnTo>
                <a:lnTo>
                  <a:pt x="85561" y="287078"/>
                </a:lnTo>
                <a:close/>
              </a:path>
              <a:path w="182879" h="287654">
                <a:moveTo>
                  <a:pt x="169546" y="73799"/>
                </a:moveTo>
                <a:lnTo>
                  <a:pt x="150432" y="73799"/>
                </a:lnTo>
                <a:lnTo>
                  <a:pt x="161874" y="42745"/>
                </a:lnTo>
                <a:lnTo>
                  <a:pt x="103196" y="21123"/>
                </a:lnTo>
                <a:lnTo>
                  <a:pt x="156417" y="21123"/>
                </a:lnTo>
                <a:lnTo>
                  <a:pt x="176862" y="28657"/>
                </a:lnTo>
                <a:lnTo>
                  <a:pt x="179728" y="30209"/>
                </a:lnTo>
                <a:lnTo>
                  <a:pt x="181949" y="33481"/>
                </a:lnTo>
                <a:lnTo>
                  <a:pt x="182721" y="36697"/>
                </a:lnTo>
                <a:lnTo>
                  <a:pt x="182043" y="39884"/>
                </a:lnTo>
                <a:lnTo>
                  <a:pt x="169546" y="73799"/>
                </a:lnTo>
                <a:close/>
              </a:path>
              <a:path w="182879" h="287654">
                <a:moveTo>
                  <a:pt x="159368" y="101423"/>
                </a:moveTo>
                <a:lnTo>
                  <a:pt x="140253" y="101423"/>
                </a:lnTo>
                <a:lnTo>
                  <a:pt x="144069" y="91066"/>
                </a:lnTo>
                <a:lnTo>
                  <a:pt x="118177" y="81525"/>
                </a:lnTo>
                <a:lnTo>
                  <a:pt x="115041" y="79386"/>
                </a:lnTo>
                <a:lnTo>
                  <a:pt x="113095" y="76712"/>
                </a:lnTo>
                <a:lnTo>
                  <a:pt x="112317" y="73484"/>
                </a:lnTo>
                <a:lnTo>
                  <a:pt x="112730" y="69721"/>
                </a:lnTo>
                <a:lnTo>
                  <a:pt x="114868" y="66585"/>
                </a:lnTo>
                <a:lnTo>
                  <a:pt x="117549" y="64623"/>
                </a:lnTo>
                <a:lnTo>
                  <a:pt x="120771" y="63862"/>
                </a:lnTo>
                <a:lnTo>
                  <a:pt x="124544" y="64269"/>
                </a:lnTo>
                <a:lnTo>
                  <a:pt x="150432" y="73799"/>
                </a:lnTo>
                <a:lnTo>
                  <a:pt x="169546" y="73799"/>
                </a:lnTo>
                <a:lnTo>
                  <a:pt x="159368" y="101423"/>
                </a:lnTo>
                <a:close/>
              </a:path>
              <a:path w="182879" h="287654">
                <a:moveTo>
                  <a:pt x="147924" y="132477"/>
                </a:moveTo>
                <a:lnTo>
                  <a:pt x="128809" y="132477"/>
                </a:lnTo>
                <a:lnTo>
                  <a:pt x="133896" y="118673"/>
                </a:lnTo>
                <a:lnTo>
                  <a:pt x="114914" y="111679"/>
                </a:lnTo>
                <a:lnTo>
                  <a:pt x="111778" y="109540"/>
                </a:lnTo>
                <a:lnTo>
                  <a:pt x="109821" y="106870"/>
                </a:lnTo>
                <a:lnTo>
                  <a:pt x="109054" y="103638"/>
                </a:lnTo>
                <a:lnTo>
                  <a:pt x="109461" y="99864"/>
                </a:lnTo>
                <a:lnTo>
                  <a:pt x="111595" y="96744"/>
                </a:lnTo>
                <a:lnTo>
                  <a:pt x="114275" y="94782"/>
                </a:lnTo>
                <a:lnTo>
                  <a:pt x="117507" y="94016"/>
                </a:lnTo>
                <a:lnTo>
                  <a:pt x="121265" y="94417"/>
                </a:lnTo>
                <a:lnTo>
                  <a:pt x="140253" y="101423"/>
                </a:lnTo>
                <a:lnTo>
                  <a:pt x="159368" y="101423"/>
                </a:lnTo>
                <a:lnTo>
                  <a:pt x="147924" y="132477"/>
                </a:lnTo>
                <a:close/>
              </a:path>
              <a:path w="182879" h="287654">
                <a:moveTo>
                  <a:pt x="137794" y="160100"/>
                </a:moveTo>
                <a:lnTo>
                  <a:pt x="118630" y="160100"/>
                </a:lnTo>
                <a:lnTo>
                  <a:pt x="122758" y="148875"/>
                </a:lnTo>
                <a:lnTo>
                  <a:pt x="96882" y="139340"/>
                </a:lnTo>
                <a:lnTo>
                  <a:pt x="94017" y="137788"/>
                </a:lnTo>
                <a:lnTo>
                  <a:pt x="91473" y="135389"/>
                </a:lnTo>
                <a:lnTo>
                  <a:pt x="91022" y="131299"/>
                </a:lnTo>
                <a:lnTo>
                  <a:pt x="91706" y="128123"/>
                </a:lnTo>
                <a:lnTo>
                  <a:pt x="93246" y="125263"/>
                </a:lnTo>
                <a:lnTo>
                  <a:pt x="95927" y="123301"/>
                </a:lnTo>
                <a:lnTo>
                  <a:pt x="99746" y="122264"/>
                </a:lnTo>
                <a:lnTo>
                  <a:pt x="102922" y="122947"/>
                </a:lnTo>
                <a:lnTo>
                  <a:pt x="128809" y="132477"/>
                </a:lnTo>
                <a:lnTo>
                  <a:pt x="147924" y="132477"/>
                </a:lnTo>
                <a:lnTo>
                  <a:pt x="142616" y="146883"/>
                </a:lnTo>
                <a:lnTo>
                  <a:pt x="137794" y="160100"/>
                </a:lnTo>
                <a:close/>
              </a:path>
              <a:path w="182879" h="287654">
                <a:moveTo>
                  <a:pt x="126776" y="190297"/>
                </a:moveTo>
                <a:lnTo>
                  <a:pt x="107503" y="190297"/>
                </a:lnTo>
                <a:lnTo>
                  <a:pt x="112589" y="176493"/>
                </a:lnTo>
                <a:lnTo>
                  <a:pt x="96467" y="171040"/>
                </a:lnTo>
                <a:lnTo>
                  <a:pt x="93607" y="169499"/>
                </a:lnTo>
                <a:lnTo>
                  <a:pt x="91385" y="166226"/>
                </a:lnTo>
                <a:lnTo>
                  <a:pt x="90608" y="162999"/>
                </a:lnTo>
                <a:lnTo>
                  <a:pt x="91292" y="159823"/>
                </a:lnTo>
                <a:lnTo>
                  <a:pt x="93430" y="156687"/>
                </a:lnTo>
                <a:lnTo>
                  <a:pt x="96105" y="154741"/>
                </a:lnTo>
                <a:lnTo>
                  <a:pt x="99919" y="153692"/>
                </a:lnTo>
                <a:lnTo>
                  <a:pt x="103095" y="154376"/>
                </a:lnTo>
                <a:lnTo>
                  <a:pt x="118630" y="160100"/>
                </a:lnTo>
                <a:lnTo>
                  <a:pt x="137794" y="160100"/>
                </a:lnTo>
                <a:lnTo>
                  <a:pt x="126776" y="190297"/>
                </a:lnTo>
                <a:close/>
              </a:path>
              <a:path w="182879" h="287654">
                <a:moveTo>
                  <a:pt x="116703" y="217905"/>
                </a:moveTo>
                <a:lnTo>
                  <a:pt x="97330" y="217905"/>
                </a:lnTo>
                <a:lnTo>
                  <a:pt x="101135" y="207553"/>
                </a:lnTo>
                <a:lnTo>
                  <a:pt x="75259" y="198018"/>
                </a:lnTo>
                <a:lnTo>
                  <a:pt x="72124" y="195879"/>
                </a:lnTo>
                <a:lnTo>
                  <a:pt x="70167" y="193209"/>
                </a:lnTo>
                <a:lnTo>
                  <a:pt x="69400" y="189977"/>
                </a:lnTo>
                <a:lnTo>
                  <a:pt x="69807" y="186203"/>
                </a:lnTo>
                <a:lnTo>
                  <a:pt x="71349" y="183343"/>
                </a:lnTo>
                <a:lnTo>
                  <a:pt x="74621" y="181121"/>
                </a:lnTo>
                <a:lnTo>
                  <a:pt x="77848" y="180344"/>
                </a:lnTo>
                <a:lnTo>
                  <a:pt x="81611" y="180756"/>
                </a:lnTo>
                <a:lnTo>
                  <a:pt x="107503" y="190297"/>
                </a:lnTo>
                <a:lnTo>
                  <a:pt x="126776" y="190297"/>
                </a:lnTo>
                <a:lnTo>
                  <a:pt x="116703" y="217905"/>
                </a:lnTo>
                <a:close/>
              </a:path>
              <a:path w="182879" h="287654">
                <a:moveTo>
                  <a:pt x="99070" y="266231"/>
                </a:moveTo>
                <a:lnTo>
                  <a:pt x="79514" y="266231"/>
                </a:lnTo>
                <a:lnTo>
                  <a:pt x="90967" y="235171"/>
                </a:lnTo>
                <a:lnTo>
                  <a:pt x="71985" y="228176"/>
                </a:lnTo>
                <a:lnTo>
                  <a:pt x="69121" y="226624"/>
                </a:lnTo>
                <a:lnTo>
                  <a:pt x="66898" y="223352"/>
                </a:lnTo>
                <a:lnTo>
                  <a:pt x="66126" y="220136"/>
                </a:lnTo>
                <a:lnTo>
                  <a:pt x="66809" y="216960"/>
                </a:lnTo>
                <a:lnTo>
                  <a:pt x="68074" y="213502"/>
                </a:lnTo>
                <a:lnTo>
                  <a:pt x="71347" y="211280"/>
                </a:lnTo>
                <a:lnTo>
                  <a:pt x="74574" y="210503"/>
                </a:lnTo>
                <a:lnTo>
                  <a:pt x="77750" y="211186"/>
                </a:lnTo>
                <a:lnTo>
                  <a:pt x="97330" y="217905"/>
                </a:lnTo>
                <a:lnTo>
                  <a:pt x="116703" y="217905"/>
                </a:lnTo>
                <a:lnTo>
                  <a:pt x="99070" y="26623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bk object 101"/>
          <p:cNvSpPr/>
          <p:nvPr/>
        </p:nvSpPr>
        <p:spPr>
          <a:xfrm>
            <a:off x="5709181" y="4980160"/>
            <a:ext cx="184655" cy="163339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bk object 102"/>
          <p:cNvSpPr/>
          <p:nvPr/>
        </p:nvSpPr>
        <p:spPr>
          <a:xfrm>
            <a:off x="3929100" y="1128749"/>
            <a:ext cx="1285875" cy="0"/>
          </a:xfrm>
          <a:custGeom>
            <a:avLst/>
            <a:gdLst/>
            <a:ahLst/>
            <a:cxnLst/>
            <a:rect l="l" t="t" r="r" b="b"/>
            <a:pathLst>
              <a:path w="1285875">
                <a:moveTo>
                  <a:pt x="0" y="0"/>
                </a:moveTo>
                <a:lnTo>
                  <a:pt x="1285799" y="0"/>
                </a:lnTo>
              </a:path>
            </a:pathLst>
          </a:custGeom>
          <a:ln w="9599">
            <a:solidFill>
              <a:srgbClr val="0031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50" b="1" i="1" u="heavy">
                <a:solidFill>
                  <a:schemeClr val="bg1"/>
                </a:solidFill>
                <a:latin typeface="BookAntiqua-BoldItalic"/>
                <a:cs typeface="BookAntiqua-BoldItal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50" b="1" i="1" u="heavy">
                <a:solidFill>
                  <a:schemeClr val="bg1"/>
                </a:solidFill>
                <a:latin typeface="BookAntiqua-BoldItalic"/>
                <a:cs typeface="BookAntiqua-BoldItal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12/12/19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50" b="1" i="1" u="heavy">
                <a:solidFill>
                  <a:schemeClr val="bg1"/>
                </a:solidFill>
                <a:latin typeface="BookAntiqua-BoldItalic"/>
                <a:cs typeface="BookAntiqua-BoldItal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12/12/19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12/12/19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image" Target="../media/image3.png"/><Relationship Id="rId20" Type="http://schemas.openxmlformats.org/officeDocument/2006/relationships/image" Target="../media/image14.png"/><Relationship Id="rId21" Type="http://schemas.openxmlformats.org/officeDocument/2006/relationships/image" Target="../media/image15.png"/><Relationship Id="rId22" Type="http://schemas.openxmlformats.org/officeDocument/2006/relationships/image" Target="../media/image16.png"/><Relationship Id="rId23" Type="http://schemas.openxmlformats.org/officeDocument/2006/relationships/image" Target="../media/image17.png"/><Relationship Id="rId24" Type="http://schemas.openxmlformats.org/officeDocument/2006/relationships/image" Target="../media/image18.png"/><Relationship Id="rId25" Type="http://schemas.openxmlformats.org/officeDocument/2006/relationships/image" Target="../media/image19.png"/><Relationship Id="rId26" Type="http://schemas.openxmlformats.org/officeDocument/2006/relationships/image" Target="../media/image20.png"/><Relationship Id="rId27" Type="http://schemas.openxmlformats.org/officeDocument/2006/relationships/image" Target="../media/image21.png"/><Relationship Id="rId28" Type="http://schemas.openxmlformats.org/officeDocument/2006/relationships/image" Target="../media/image22.png"/><Relationship Id="rId29" Type="http://schemas.openxmlformats.org/officeDocument/2006/relationships/image" Target="../media/image23.png"/><Relationship Id="rId30" Type="http://schemas.openxmlformats.org/officeDocument/2006/relationships/image" Target="../media/image24.png"/><Relationship Id="rId31" Type="http://schemas.openxmlformats.org/officeDocument/2006/relationships/image" Target="../media/image25.png"/><Relationship Id="rId10" Type="http://schemas.openxmlformats.org/officeDocument/2006/relationships/image" Target="../media/image4.png"/><Relationship Id="rId11" Type="http://schemas.openxmlformats.org/officeDocument/2006/relationships/image" Target="../media/image5.png"/><Relationship Id="rId12" Type="http://schemas.openxmlformats.org/officeDocument/2006/relationships/image" Target="../media/image6.png"/><Relationship Id="rId13" Type="http://schemas.openxmlformats.org/officeDocument/2006/relationships/image" Target="../media/image7.png"/><Relationship Id="rId14" Type="http://schemas.openxmlformats.org/officeDocument/2006/relationships/image" Target="../media/image8.png"/><Relationship Id="rId15" Type="http://schemas.openxmlformats.org/officeDocument/2006/relationships/image" Target="../media/image9.png"/><Relationship Id="rId16" Type="http://schemas.openxmlformats.org/officeDocument/2006/relationships/image" Target="../media/image10.png"/><Relationship Id="rId17" Type="http://schemas.openxmlformats.org/officeDocument/2006/relationships/image" Target="../media/image11.png"/><Relationship Id="rId18" Type="http://schemas.openxmlformats.org/officeDocument/2006/relationships/image" Target="../media/image12.png"/><Relationship Id="rId19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Relationship Id="rId8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3999" cy="514349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12594"/>
            <a:ext cx="90920" cy="16686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199003" y="209865"/>
            <a:ext cx="252279" cy="23017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1851805" y="0"/>
            <a:ext cx="218840" cy="14707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8172426" y="353286"/>
            <a:ext cx="267335" cy="163830"/>
          </a:xfrm>
          <a:custGeom>
            <a:avLst/>
            <a:gdLst/>
            <a:ahLst/>
            <a:cxnLst/>
            <a:rect l="l" t="t" r="r" b="b"/>
            <a:pathLst>
              <a:path w="267334" h="163829">
                <a:moveTo>
                  <a:pt x="116608" y="20743"/>
                </a:moveTo>
                <a:lnTo>
                  <a:pt x="79249" y="20743"/>
                </a:lnTo>
                <a:lnTo>
                  <a:pt x="86880" y="14668"/>
                </a:lnTo>
                <a:lnTo>
                  <a:pt x="124088" y="855"/>
                </a:lnTo>
                <a:lnTo>
                  <a:pt x="133712" y="0"/>
                </a:lnTo>
                <a:lnTo>
                  <a:pt x="144269" y="736"/>
                </a:lnTo>
                <a:lnTo>
                  <a:pt x="181963" y="15944"/>
                </a:lnTo>
                <a:lnTo>
                  <a:pt x="184753" y="18108"/>
                </a:lnTo>
                <a:lnTo>
                  <a:pt x="131007" y="18108"/>
                </a:lnTo>
                <a:lnTo>
                  <a:pt x="118367" y="20193"/>
                </a:lnTo>
                <a:lnTo>
                  <a:pt x="116608" y="20743"/>
                </a:lnTo>
                <a:close/>
              </a:path>
              <a:path w="267334" h="163829">
                <a:moveTo>
                  <a:pt x="133484" y="163224"/>
                </a:moveTo>
                <a:lnTo>
                  <a:pt x="93851" y="152891"/>
                </a:lnTo>
                <a:lnTo>
                  <a:pt x="65263" y="125957"/>
                </a:lnTo>
                <a:lnTo>
                  <a:pt x="56448" y="108197"/>
                </a:lnTo>
                <a:lnTo>
                  <a:pt x="6749" y="95240"/>
                </a:lnTo>
                <a:lnTo>
                  <a:pt x="3763" y="93793"/>
                </a:lnTo>
                <a:lnTo>
                  <a:pt x="1116" y="91087"/>
                </a:lnTo>
                <a:lnTo>
                  <a:pt x="0" y="88348"/>
                </a:lnTo>
                <a:lnTo>
                  <a:pt x="0" y="86772"/>
                </a:lnTo>
                <a:lnTo>
                  <a:pt x="18439" y="14301"/>
                </a:lnTo>
                <a:lnTo>
                  <a:pt x="26237" y="7590"/>
                </a:lnTo>
                <a:lnTo>
                  <a:pt x="29550" y="7786"/>
                </a:lnTo>
                <a:lnTo>
                  <a:pt x="79249" y="20743"/>
                </a:lnTo>
                <a:lnTo>
                  <a:pt x="116608" y="20743"/>
                </a:lnTo>
                <a:lnTo>
                  <a:pt x="112522" y="22021"/>
                </a:lnTo>
                <a:lnTo>
                  <a:pt x="107288" y="24021"/>
                </a:lnTo>
                <a:lnTo>
                  <a:pt x="101029" y="27696"/>
                </a:lnTo>
                <a:lnTo>
                  <a:pt x="33760" y="27696"/>
                </a:lnTo>
                <a:lnTo>
                  <a:pt x="19981" y="80544"/>
                </a:lnTo>
                <a:lnTo>
                  <a:pt x="52075" y="88912"/>
                </a:lnTo>
                <a:lnTo>
                  <a:pt x="70603" y="88912"/>
                </a:lnTo>
                <a:lnTo>
                  <a:pt x="70960" y="91087"/>
                </a:lnTo>
                <a:lnTo>
                  <a:pt x="90152" y="128413"/>
                </a:lnTo>
                <a:lnTo>
                  <a:pt x="130207" y="144905"/>
                </a:lnTo>
                <a:lnTo>
                  <a:pt x="136826" y="145282"/>
                </a:lnTo>
                <a:lnTo>
                  <a:pt x="184689" y="145282"/>
                </a:lnTo>
                <a:lnTo>
                  <a:pt x="180153" y="149182"/>
                </a:lnTo>
                <a:lnTo>
                  <a:pt x="163030" y="158163"/>
                </a:lnTo>
                <a:lnTo>
                  <a:pt x="153542" y="161057"/>
                </a:lnTo>
                <a:lnTo>
                  <a:pt x="143745" y="162535"/>
                </a:lnTo>
                <a:lnTo>
                  <a:pt x="133484" y="163224"/>
                </a:lnTo>
                <a:close/>
              </a:path>
              <a:path w="267334" h="163829">
                <a:moveTo>
                  <a:pt x="184689" y="145282"/>
                </a:moveTo>
                <a:lnTo>
                  <a:pt x="136826" y="145282"/>
                </a:lnTo>
                <a:lnTo>
                  <a:pt x="142981" y="144871"/>
                </a:lnTo>
                <a:lnTo>
                  <a:pt x="148663" y="143668"/>
                </a:lnTo>
                <a:lnTo>
                  <a:pt x="184230" y="120683"/>
                </a:lnTo>
                <a:lnTo>
                  <a:pt x="190545" y="109432"/>
                </a:lnTo>
                <a:lnTo>
                  <a:pt x="193224" y="104214"/>
                </a:lnTo>
                <a:lnTo>
                  <a:pt x="196506" y="91625"/>
                </a:lnTo>
                <a:lnTo>
                  <a:pt x="196884" y="85007"/>
                </a:lnTo>
                <a:lnTo>
                  <a:pt x="197008" y="77493"/>
                </a:lnTo>
                <a:lnTo>
                  <a:pt x="196698" y="72861"/>
                </a:lnTo>
                <a:lnTo>
                  <a:pt x="176878" y="35447"/>
                </a:lnTo>
                <a:lnTo>
                  <a:pt x="161538" y="24732"/>
                </a:lnTo>
                <a:lnTo>
                  <a:pt x="156204" y="21993"/>
                </a:lnTo>
                <a:lnTo>
                  <a:pt x="143615" y="18711"/>
                </a:lnTo>
                <a:lnTo>
                  <a:pt x="136997" y="18333"/>
                </a:lnTo>
                <a:lnTo>
                  <a:pt x="131007" y="18108"/>
                </a:lnTo>
                <a:lnTo>
                  <a:pt x="184753" y="18108"/>
                </a:lnTo>
                <a:lnTo>
                  <a:pt x="210749" y="55027"/>
                </a:lnTo>
                <a:lnTo>
                  <a:pt x="260458" y="67987"/>
                </a:lnTo>
                <a:lnTo>
                  <a:pt x="264070" y="69597"/>
                </a:lnTo>
                <a:lnTo>
                  <a:pt x="266092" y="72140"/>
                </a:lnTo>
                <a:lnTo>
                  <a:pt x="267233" y="74941"/>
                </a:lnTo>
                <a:lnTo>
                  <a:pt x="214970" y="74941"/>
                </a:lnTo>
                <a:lnTo>
                  <a:pt x="215174" y="80544"/>
                </a:lnTo>
                <a:lnTo>
                  <a:pt x="207722" y="115511"/>
                </a:lnTo>
                <a:lnTo>
                  <a:pt x="204719" y="121992"/>
                </a:lnTo>
                <a:lnTo>
                  <a:pt x="201191" y="127789"/>
                </a:lnTo>
                <a:lnTo>
                  <a:pt x="233273" y="136153"/>
                </a:lnTo>
                <a:lnTo>
                  <a:pt x="252086" y="136153"/>
                </a:lnTo>
                <a:lnTo>
                  <a:pt x="250436" y="142481"/>
                </a:lnTo>
                <a:lnTo>
                  <a:pt x="187948" y="142481"/>
                </a:lnTo>
                <a:lnTo>
                  <a:pt x="184689" y="145282"/>
                </a:lnTo>
                <a:close/>
              </a:path>
              <a:path w="267334" h="163829">
                <a:moveTo>
                  <a:pt x="70603" y="88912"/>
                </a:moveTo>
                <a:lnTo>
                  <a:pt x="52075" y="88912"/>
                </a:lnTo>
                <a:lnTo>
                  <a:pt x="51945" y="80544"/>
                </a:lnTo>
                <a:lnTo>
                  <a:pt x="62326" y="41860"/>
                </a:lnTo>
                <a:lnTo>
                  <a:pt x="65853" y="36064"/>
                </a:lnTo>
                <a:lnTo>
                  <a:pt x="33760" y="27696"/>
                </a:lnTo>
                <a:lnTo>
                  <a:pt x="101029" y="27696"/>
                </a:lnTo>
                <a:lnTo>
                  <a:pt x="96188" y="30539"/>
                </a:lnTo>
                <a:lnTo>
                  <a:pt x="91890" y="34119"/>
                </a:lnTo>
                <a:lnTo>
                  <a:pt x="70561" y="72140"/>
                </a:lnTo>
                <a:lnTo>
                  <a:pt x="70312" y="78217"/>
                </a:lnTo>
                <a:lnTo>
                  <a:pt x="69974" y="84140"/>
                </a:lnTo>
                <a:lnTo>
                  <a:pt x="69963" y="85007"/>
                </a:lnTo>
                <a:lnTo>
                  <a:pt x="70603" y="88912"/>
                </a:lnTo>
                <a:close/>
              </a:path>
              <a:path w="267334" h="163829">
                <a:moveTo>
                  <a:pt x="97569" y="112870"/>
                </a:moveTo>
                <a:lnTo>
                  <a:pt x="86619" y="103298"/>
                </a:lnTo>
                <a:lnTo>
                  <a:pt x="86948" y="102036"/>
                </a:lnTo>
                <a:lnTo>
                  <a:pt x="129703" y="69508"/>
                </a:lnTo>
                <a:lnTo>
                  <a:pt x="135549" y="67679"/>
                </a:lnTo>
                <a:lnTo>
                  <a:pt x="167642" y="76047"/>
                </a:lnTo>
                <a:lnTo>
                  <a:pt x="170628" y="77493"/>
                </a:lnTo>
                <a:lnTo>
                  <a:pt x="172649" y="80037"/>
                </a:lnTo>
                <a:lnTo>
                  <a:pt x="173882" y="83042"/>
                </a:lnTo>
                <a:lnTo>
                  <a:pt x="174135" y="86772"/>
                </a:lnTo>
                <a:lnTo>
                  <a:pt x="136619" y="86772"/>
                </a:lnTo>
                <a:lnTo>
                  <a:pt x="100574" y="111637"/>
                </a:lnTo>
                <a:lnTo>
                  <a:pt x="97569" y="112870"/>
                </a:lnTo>
                <a:close/>
              </a:path>
              <a:path w="267334" h="163829">
                <a:moveTo>
                  <a:pt x="252086" y="136153"/>
                </a:moveTo>
                <a:lnTo>
                  <a:pt x="233273" y="136153"/>
                </a:lnTo>
                <a:lnTo>
                  <a:pt x="247051" y="83305"/>
                </a:lnTo>
                <a:lnTo>
                  <a:pt x="214970" y="74941"/>
                </a:lnTo>
                <a:lnTo>
                  <a:pt x="267233" y="74941"/>
                </a:lnTo>
                <a:lnTo>
                  <a:pt x="267240" y="76047"/>
                </a:lnTo>
                <a:lnTo>
                  <a:pt x="266962" y="79095"/>
                </a:lnTo>
                <a:lnTo>
                  <a:pt x="252086" y="136153"/>
                </a:lnTo>
                <a:close/>
              </a:path>
              <a:path w="267334" h="163829">
                <a:moveTo>
                  <a:pt x="166365" y="93847"/>
                </a:moveTo>
                <a:lnTo>
                  <a:pt x="163049" y="93663"/>
                </a:lnTo>
                <a:lnTo>
                  <a:pt x="136619" y="86772"/>
                </a:lnTo>
                <a:lnTo>
                  <a:pt x="174135" y="86772"/>
                </a:lnTo>
                <a:lnTo>
                  <a:pt x="174160" y="87147"/>
                </a:lnTo>
                <a:lnTo>
                  <a:pt x="172077" y="89968"/>
                </a:lnTo>
                <a:lnTo>
                  <a:pt x="169370" y="92615"/>
                </a:lnTo>
                <a:lnTo>
                  <a:pt x="166365" y="93847"/>
                </a:lnTo>
                <a:close/>
              </a:path>
              <a:path w="267334" h="163829">
                <a:moveTo>
                  <a:pt x="241595" y="155800"/>
                </a:moveTo>
                <a:lnTo>
                  <a:pt x="237657" y="155441"/>
                </a:lnTo>
                <a:lnTo>
                  <a:pt x="187948" y="142481"/>
                </a:lnTo>
                <a:lnTo>
                  <a:pt x="250436" y="142481"/>
                </a:lnTo>
                <a:lnTo>
                  <a:pt x="248754" y="148934"/>
                </a:lnTo>
                <a:lnTo>
                  <a:pt x="247147" y="152535"/>
                </a:lnTo>
                <a:lnTo>
                  <a:pt x="244601" y="154568"/>
                </a:lnTo>
                <a:lnTo>
                  <a:pt x="241595" y="15580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342924" y="129310"/>
            <a:ext cx="288925" cy="277495"/>
          </a:xfrm>
          <a:custGeom>
            <a:avLst/>
            <a:gdLst/>
            <a:ahLst/>
            <a:cxnLst/>
            <a:rect l="l" t="t" r="r" b="b"/>
            <a:pathLst>
              <a:path w="288925" h="277495">
                <a:moveTo>
                  <a:pt x="187785" y="276940"/>
                </a:moveTo>
                <a:lnTo>
                  <a:pt x="9115" y="140006"/>
                </a:lnTo>
                <a:lnTo>
                  <a:pt x="0" y="118274"/>
                </a:lnTo>
                <a:lnTo>
                  <a:pt x="960" y="114018"/>
                </a:lnTo>
                <a:lnTo>
                  <a:pt x="84682" y="8598"/>
                </a:lnTo>
                <a:lnTo>
                  <a:pt x="106006" y="0"/>
                </a:lnTo>
                <a:lnTo>
                  <a:pt x="110262" y="960"/>
                </a:lnTo>
                <a:lnTo>
                  <a:pt x="115018" y="2330"/>
                </a:lnTo>
                <a:lnTo>
                  <a:pt x="134366" y="18158"/>
                </a:lnTo>
                <a:lnTo>
                  <a:pt x="104591" y="18158"/>
                </a:lnTo>
                <a:lnTo>
                  <a:pt x="108025" y="31206"/>
                </a:lnTo>
                <a:lnTo>
                  <a:pt x="89725" y="31206"/>
                </a:lnTo>
                <a:lnTo>
                  <a:pt x="19728" y="116768"/>
                </a:lnTo>
                <a:lnTo>
                  <a:pt x="18584" y="119188"/>
                </a:lnTo>
                <a:lnTo>
                  <a:pt x="18358" y="121524"/>
                </a:lnTo>
                <a:lnTo>
                  <a:pt x="19042" y="123769"/>
                </a:lnTo>
                <a:lnTo>
                  <a:pt x="20644" y="125914"/>
                </a:lnTo>
                <a:lnTo>
                  <a:pt x="181196" y="257260"/>
                </a:lnTo>
                <a:lnTo>
                  <a:pt x="183625" y="258412"/>
                </a:lnTo>
                <a:lnTo>
                  <a:pt x="185962" y="258637"/>
                </a:lnTo>
                <a:lnTo>
                  <a:pt x="212006" y="258637"/>
                </a:lnTo>
                <a:lnTo>
                  <a:pt x="204444" y="267880"/>
                </a:lnTo>
                <a:lnTo>
                  <a:pt x="200638" y="271494"/>
                </a:lnTo>
                <a:lnTo>
                  <a:pt x="196757" y="274196"/>
                </a:lnTo>
                <a:lnTo>
                  <a:pt x="187785" y="276940"/>
                </a:lnTo>
                <a:close/>
              </a:path>
              <a:path w="288925" h="277495">
                <a:moveTo>
                  <a:pt x="288589" y="153217"/>
                </a:moveTo>
                <a:lnTo>
                  <a:pt x="269683" y="153217"/>
                </a:lnTo>
                <a:lnTo>
                  <a:pt x="268482" y="150564"/>
                </a:lnTo>
                <a:lnTo>
                  <a:pt x="107929" y="19219"/>
                </a:lnTo>
                <a:lnTo>
                  <a:pt x="104591" y="18158"/>
                </a:lnTo>
                <a:lnTo>
                  <a:pt x="134366" y="18158"/>
                </a:lnTo>
                <a:lnTo>
                  <a:pt x="283631" y="140270"/>
                </a:lnTo>
                <a:lnTo>
                  <a:pt x="285917" y="144660"/>
                </a:lnTo>
                <a:lnTo>
                  <a:pt x="287701" y="148641"/>
                </a:lnTo>
                <a:lnTo>
                  <a:pt x="288589" y="153217"/>
                </a:lnTo>
                <a:close/>
              </a:path>
              <a:path w="288925" h="277495">
                <a:moveTo>
                  <a:pt x="212006" y="258637"/>
                </a:moveTo>
                <a:lnTo>
                  <a:pt x="185962" y="258637"/>
                </a:lnTo>
                <a:lnTo>
                  <a:pt x="188198" y="257946"/>
                </a:lnTo>
                <a:lnTo>
                  <a:pt x="190352" y="256352"/>
                </a:lnTo>
                <a:lnTo>
                  <a:pt x="260349" y="170790"/>
                </a:lnTo>
                <a:lnTo>
                  <a:pt x="131133" y="163380"/>
                </a:lnTo>
                <a:lnTo>
                  <a:pt x="128296" y="162745"/>
                </a:lnTo>
                <a:lnTo>
                  <a:pt x="125367" y="161184"/>
                </a:lnTo>
                <a:lnTo>
                  <a:pt x="123766" y="159039"/>
                </a:lnTo>
                <a:lnTo>
                  <a:pt x="122581" y="156384"/>
                </a:lnTo>
                <a:lnTo>
                  <a:pt x="89725" y="31206"/>
                </a:lnTo>
                <a:lnTo>
                  <a:pt x="108025" y="31206"/>
                </a:lnTo>
                <a:lnTo>
                  <a:pt x="138131" y="145582"/>
                </a:lnTo>
                <a:lnTo>
                  <a:pt x="269683" y="153217"/>
                </a:lnTo>
                <a:lnTo>
                  <a:pt x="288589" y="153217"/>
                </a:lnTo>
                <a:lnTo>
                  <a:pt x="288617" y="157788"/>
                </a:lnTo>
                <a:lnTo>
                  <a:pt x="287756" y="162961"/>
                </a:lnTo>
                <a:lnTo>
                  <a:pt x="285869" y="167309"/>
                </a:lnTo>
                <a:lnTo>
                  <a:pt x="283498" y="171247"/>
                </a:lnTo>
                <a:lnTo>
                  <a:pt x="212006" y="258637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2851199" y="51057"/>
            <a:ext cx="258445" cy="179705"/>
          </a:xfrm>
          <a:custGeom>
            <a:avLst/>
            <a:gdLst/>
            <a:ahLst/>
            <a:cxnLst/>
            <a:rect l="l" t="t" r="r" b="b"/>
            <a:pathLst>
              <a:path w="258444" h="179704">
                <a:moveTo>
                  <a:pt x="76190" y="179087"/>
                </a:moveTo>
                <a:lnTo>
                  <a:pt x="29963" y="164971"/>
                </a:lnTo>
                <a:lnTo>
                  <a:pt x="5660" y="132255"/>
                </a:lnTo>
                <a:lnTo>
                  <a:pt x="4023" y="125166"/>
                </a:lnTo>
                <a:lnTo>
                  <a:pt x="2417" y="118734"/>
                </a:lnTo>
                <a:lnTo>
                  <a:pt x="1408" y="110969"/>
                </a:lnTo>
                <a:lnTo>
                  <a:pt x="53" y="81909"/>
                </a:lnTo>
                <a:lnTo>
                  <a:pt x="0" y="78760"/>
                </a:lnTo>
                <a:lnTo>
                  <a:pt x="266" y="72620"/>
                </a:lnTo>
                <a:lnTo>
                  <a:pt x="14100" y="34219"/>
                </a:lnTo>
                <a:lnTo>
                  <a:pt x="46816" y="9915"/>
                </a:lnTo>
                <a:lnTo>
                  <a:pt x="189552" y="0"/>
                </a:lnTo>
                <a:lnTo>
                  <a:pt x="196763" y="969"/>
                </a:lnTo>
                <a:lnTo>
                  <a:pt x="232749" y="18276"/>
                </a:lnTo>
                <a:lnTo>
                  <a:pt x="188451" y="18276"/>
                </a:lnTo>
                <a:lnTo>
                  <a:pt x="63749" y="24091"/>
                </a:lnTo>
                <a:lnTo>
                  <a:pt x="28903" y="44600"/>
                </a:lnTo>
                <a:lnTo>
                  <a:pt x="21650" y="58856"/>
                </a:lnTo>
                <a:lnTo>
                  <a:pt x="20007" y="63240"/>
                </a:lnTo>
                <a:lnTo>
                  <a:pt x="18958" y="68489"/>
                </a:lnTo>
                <a:lnTo>
                  <a:pt x="18188" y="78326"/>
                </a:lnTo>
                <a:lnTo>
                  <a:pt x="18277" y="81909"/>
                </a:lnTo>
                <a:lnTo>
                  <a:pt x="21411" y="121108"/>
                </a:lnTo>
                <a:lnTo>
                  <a:pt x="45039" y="153196"/>
                </a:lnTo>
                <a:lnTo>
                  <a:pt x="70141" y="161144"/>
                </a:lnTo>
                <a:lnTo>
                  <a:pt x="227399" y="161144"/>
                </a:lnTo>
                <a:lnTo>
                  <a:pt x="223872" y="163740"/>
                </a:lnTo>
                <a:lnTo>
                  <a:pt x="211130" y="169535"/>
                </a:lnTo>
                <a:lnTo>
                  <a:pt x="204729" y="171786"/>
                </a:lnTo>
                <a:lnTo>
                  <a:pt x="190502" y="173756"/>
                </a:lnTo>
                <a:lnTo>
                  <a:pt x="76190" y="179087"/>
                </a:lnTo>
                <a:close/>
              </a:path>
              <a:path w="258444" h="179704">
                <a:moveTo>
                  <a:pt x="227399" y="161144"/>
                </a:moveTo>
                <a:lnTo>
                  <a:pt x="70141" y="161144"/>
                </a:lnTo>
                <a:lnTo>
                  <a:pt x="194843" y="155328"/>
                </a:lnTo>
                <a:lnTo>
                  <a:pt x="205111" y="152238"/>
                </a:lnTo>
                <a:lnTo>
                  <a:pt x="236849" y="120826"/>
                </a:lnTo>
                <a:lnTo>
                  <a:pt x="240049" y="105699"/>
                </a:lnTo>
                <a:lnTo>
                  <a:pt x="238081" y="63482"/>
                </a:lnTo>
                <a:lnTo>
                  <a:pt x="227861" y="39875"/>
                </a:lnTo>
                <a:lnTo>
                  <a:pt x="225055" y="35452"/>
                </a:lnTo>
                <a:lnTo>
                  <a:pt x="221006" y="32382"/>
                </a:lnTo>
                <a:lnTo>
                  <a:pt x="217572" y="28636"/>
                </a:lnTo>
                <a:lnTo>
                  <a:pt x="212907" y="26253"/>
                </a:lnTo>
                <a:lnTo>
                  <a:pt x="188451" y="18276"/>
                </a:lnTo>
                <a:lnTo>
                  <a:pt x="232749" y="18276"/>
                </a:lnTo>
                <a:lnTo>
                  <a:pt x="254538" y="53596"/>
                </a:lnTo>
                <a:lnTo>
                  <a:pt x="258326" y="106800"/>
                </a:lnTo>
                <a:lnTo>
                  <a:pt x="257325" y="113353"/>
                </a:lnTo>
                <a:lnTo>
                  <a:pt x="239545" y="150632"/>
                </a:lnTo>
                <a:lnTo>
                  <a:pt x="229537" y="159570"/>
                </a:lnTo>
                <a:lnTo>
                  <a:pt x="227399" y="161144"/>
                </a:lnTo>
                <a:close/>
              </a:path>
              <a:path w="258444" h="179704">
                <a:moveTo>
                  <a:pt x="173932" y="97723"/>
                </a:moveTo>
                <a:lnTo>
                  <a:pt x="165560" y="85736"/>
                </a:lnTo>
                <a:lnTo>
                  <a:pt x="166127" y="83757"/>
                </a:lnTo>
                <a:lnTo>
                  <a:pt x="196348" y="75841"/>
                </a:lnTo>
                <a:lnTo>
                  <a:pt x="200307" y="76962"/>
                </a:lnTo>
                <a:lnTo>
                  <a:pt x="206698" y="88383"/>
                </a:lnTo>
                <a:lnTo>
                  <a:pt x="206132" y="90362"/>
                </a:lnTo>
                <a:lnTo>
                  <a:pt x="204334" y="93693"/>
                </a:lnTo>
                <a:lnTo>
                  <a:pt x="201185" y="95793"/>
                </a:lnTo>
                <a:lnTo>
                  <a:pt x="199267" y="96542"/>
                </a:lnTo>
                <a:lnTo>
                  <a:pt x="173932" y="9772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3301677" y="0"/>
            <a:ext cx="121579" cy="8125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1263429" y="672385"/>
            <a:ext cx="174625" cy="257175"/>
          </a:xfrm>
          <a:custGeom>
            <a:avLst/>
            <a:gdLst/>
            <a:ahLst/>
            <a:cxnLst/>
            <a:rect l="l" t="t" r="r" b="b"/>
            <a:pathLst>
              <a:path w="174625" h="257175">
                <a:moveTo>
                  <a:pt x="133943" y="256827"/>
                </a:moveTo>
                <a:lnTo>
                  <a:pt x="40322" y="256827"/>
                </a:lnTo>
                <a:lnTo>
                  <a:pt x="28617" y="254876"/>
                </a:lnTo>
                <a:lnTo>
                  <a:pt x="0" y="216516"/>
                </a:lnTo>
                <a:lnTo>
                  <a:pt x="0" y="40311"/>
                </a:lnTo>
                <a:lnTo>
                  <a:pt x="18216" y="6510"/>
                </a:lnTo>
                <a:lnTo>
                  <a:pt x="36420" y="0"/>
                </a:lnTo>
                <a:lnTo>
                  <a:pt x="137845" y="0"/>
                </a:lnTo>
                <a:lnTo>
                  <a:pt x="167461" y="18204"/>
                </a:lnTo>
                <a:lnTo>
                  <a:pt x="35762" y="18204"/>
                </a:lnTo>
                <a:lnTo>
                  <a:pt x="31860" y="19509"/>
                </a:lnTo>
                <a:lnTo>
                  <a:pt x="18216" y="40311"/>
                </a:lnTo>
                <a:lnTo>
                  <a:pt x="18216" y="216516"/>
                </a:lnTo>
                <a:lnTo>
                  <a:pt x="40322" y="238622"/>
                </a:lnTo>
                <a:lnTo>
                  <a:pt x="167108" y="238622"/>
                </a:lnTo>
                <a:lnTo>
                  <a:pt x="161902" y="245121"/>
                </a:lnTo>
                <a:lnTo>
                  <a:pt x="156049" y="249681"/>
                </a:lnTo>
                <a:lnTo>
                  <a:pt x="149550" y="253583"/>
                </a:lnTo>
                <a:lnTo>
                  <a:pt x="145648" y="254876"/>
                </a:lnTo>
                <a:lnTo>
                  <a:pt x="133943" y="256827"/>
                </a:lnTo>
                <a:close/>
              </a:path>
              <a:path w="174625" h="257175">
                <a:moveTo>
                  <a:pt x="167108" y="238622"/>
                </a:moveTo>
                <a:lnTo>
                  <a:pt x="133943" y="238622"/>
                </a:lnTo>
                <a:lnTo>
                  <a:pt x="138503" y="237976"/>
                </a:lnTo>
                <a:lnTo>
                  <a:pt x="142405" y="236671"/>
                </a:lnTo>
                <a:lnTo>
                  <a:pt x="156049" y="216516"/>
                </a:lnTo>
                <a:lnTo>
                  <a:pt x="156049" y="40311"/>
                </a:lnTo>
                <a:lnTo>
                  <a:pt x="138503" y="18204"/>
                </a:lnTo>
                <a:lnTo>
                  <a:pt x="167461" y="18204"/>
                </a:lnTo>
                <a:lnTo>
                  <a:pt x="171010" y="24715"/>
                </a:lnTo>
                <a:lnTo>
                  <a:pt x="172303" y="27959"/>
                </a:lnTo>
                <a:lnTo>
                  <a:pt x="173607" y="35762"/>
                </a:lnTo>
                <a:lnTo>
                  <a:pt x="174254" y="40311"/>
                </a:lnTo>
                <a:lnTo>
                  <a:pt x="174254" y="216516"/>
                </a:lnTo>
                <a:lnTo>
                  <a:pt x="172303" y="228221"/>
                </a:lnTo>
                <a:lnTo>
                  <a:pt x="171010" y="232123"/>
                </a:lnTo>
                <a:lnTo>
                  <a:pt x="167108" y="238622"/>
                </a:lnTo>
                <a:close/>
              </a:path>
              <a:path w="174625" h="257175">
                <a:moveTo>
                  <a:pt x="113141" y="49419"/>
                </a:moveTo>
                <a:lnTo>
                  <a:pt x="61124" y="49419"/>
                </a:lnTo>
                <a:lnTo>
                  <a:pt x="57869" y="48772"/>
                </a:lnTo>
                <a:lnTo>
                  <a:pt x="54625" y="46821"/>
                </a:lnTo>
                <a:lnTo>
                  <a:pt x="52674" y="43566"/>
                </a:lnTo>
                <a:lnTo>
                  <a:pt x="52016" y="40311"/>
                </a:lnTo>
                <a:lnTo>
                  <a:pt x="52674" y="36409"/>
                </a:lnTo>
                <a:lnTo>
                  <a:pt x="54625" y="33811"/>
                </a:lnTo>
                <a:lnTo>
                  <a:pt x="57869" y="31861"/>
                </a:lnTo>
                <a:lnTo>
                  <a:pt x="61124" y="31214"/>
                </a:lnTo>
                <a:lnTo>
                  <a:pt x="113141" y="31214"/>
                </a:lnTo>
                <a:lnTo>
                  <a:pt x="116396" y="31861"/>
                </a:lnTo>
                <a:lnTo>
                  <a:pt x="119640" y="33811"/>
                </a:lnTo>
                <a:lnTo>
                  <a:pt x="121591" y="36409"/>
                </a:lnTo>
                <a:lnTo>
                  <a:pt x="122237" y="40311"/>
                </a:lnTo>
                <a:lnTo>
                  <a:pt x="121591" y="43566"/>
                </a:lnTo>
                <a:lnTo>
                  <a:pt x="119640" y="46821"/>
                </a:lnTo>
                <a:lnTo>
                  <a:pt x="116396" y="48772"/>
                </a:lnTo>
                <a:lnTo>
                  <a:pt x="113141" y="49419"/>
                </a:lnTo>
                <a:close/>
              </a:path>
              <a:path w="174625" h="257175">
                <a:moveTo>
                  <a:pt x="135894" y="200908"/>
                </a:moveTo>
                <a:lnTo>
                  <a:pt x="38371" y="200908"/>
                </a:lnTo>
                <a:lnTo>
                  <a:pt x="36420" y="200262"/>
                </a:lnTo>
                <a:lnTo>
                  <a:pt x="34470" y="198958"/>
                </a:lnTo>
                <a:lnTo>
                  <a:pt x="31860" y="196360"/>
                </a:lnTo>
                <a:lnTo>
                  <a:pt x="30568" y="194409"/>
                </a:lnTo>
                <a:lnTo>
                  <a:pt x="29910" y="192458"/>
                </a:lnTo>
                <a:lnTo>
                  <a:pt x="29910" y="69574"/>
                </a:lnTo>
                <a:lnTo>
                  <a:pt x="30568" y="67623"/>
                </a:lnTo>
                <a:lnTo>
                  <a:pt x="33165" y="63722"/>
                </a:lnTo>
                <a:lnTo>
                  <a:pt x="34470" y="62417"/>
                </a:lnTo>
                <a:lnTo>
                  <a:pt x="38371" y="61124"/>
                </a:lnTo>
                <a:lnTo>
                  <a:pt x="135894" y="61124"/>
                </a:lnTo>
                <a:lnTo>
                  <a:pt x="139795" y="62417"/>
                </a:lnTo>
                <a:lnTo>
                  <a:pt x="141100" y="63722"/>
                </a:lnTo>
                <a:lnTo>
                  <a:pt x="142405" y="65672"/>
                </a:lnTo>
                <a:lnTo>
                  <a:pt x="144344" y="71525"/>
                </a:lnTo>
                <a:lnTo>
                  <a:pt x="144344" y="79329"/>
                </a:lnTo>
                <a:lnTo>
                  <a:pt x="48772" y="79329"/>
                </a:lnTo>
                <a:lnTo>
                  <a:pt x="48772" y="182704"/>
                </a:lnTo>
                <a:lnTo>
                  <a:pt x="144344" y="182704"/>
                </a:lnTo>
                <a:lnTo>
                  <a:pt x="144344" y="189861"/>
                </a:lnTo>
                <a:lnTo>
                  <a:pt x="143697" y="192458"/>
                </a:lnTo>
                <a:lnTo>
                  <a:pt x="142405" y="196360"/>
                </a:lnTo>
                <a:lnTo>
                  <a:pt x="139795" y="198958"/>
                </a:lnTo>
                <a:lnTo>
                  <a:pt x="137845" y="200262"/>
                </a:lnTo>
                <a:lnTo>
                  <a:pt x="135894" y="200908"/>
                </a:lnTo>
                <a:close/>
              </a:path>
              <a:path w="174625" h="257175">
                <a:moveTo>
                  <a:pt x="144344" y="182704"/>
                </a:moveTo>
                <a:lnTo>
                  <a:pt x="125493" y="182704"/>
                </a:lnTo>
                <a:lnTo>
                  <a:pt x="125493" y="79329"/>
                </a:lnTo>
                <a:lnTo>
                  <a:pt x="144344" y="79329"/>
                </a:lnTo>
                <a:lnTo>
                  <a:pt x="144344" y="182704"/>
                </a:lnTo>
                <a:close/>
              </a:path>
              <a:path w="174625" h="257175">
                <a:moveTo>
                  <a:pt x="102740" y="226917"/>
                </a:moveTo>
                <a:lnTo>
                  <a:pt x="71525" y="226917"/>
                </a:lnTo>
                <a:lnTo>
                  <a:pt x="71525" y="206115"/>
                </a:lnTo>
                <a:lnTo>
                  <a:pt x="102740" y="206115"/>
                </a:lnTo>
                <a:lnTo>
                  <a:pt x="102740" y="226917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145035" y="516051"/>
            <a:ext cx="276860" cy="243204"/>
          </a:xfrm>
          <a:custGeom>
            <a:avLst/>
            <a:gdLst/>
            <a:ahLst/>
            <a:cxnLst/>
            <a:rect l="l" t="t" r="r" b="b"/>
            <a:pathLst>
              <a:path w="276859" h="243204">
                <a:moveTo>
                  <a:pt x="198694" y="242706"/>
                </a:moveTo>
                <a:lnTo>
                  <a:pt x="14158" y="134369"/>
                </a:lnTo>
                <a:lnTo>
                  <a:pt x="0" y="104151"/>
                </a:lnTo>
                <a:lnTo>
                  <a:pt x="1970" y="98499"/>
                </a:lnTo>
                <a:lnTo>
                  <a:pt x="53520" y="14164"/>
                </a:lnTo>
                <a:lnTo>
                  <a:pt x="83729" y="0"/>
                </a:lnTo>
                <a:lnTo>
                  <a:pt x="89384" y="1986"/>
                </a:lnTo>
                <a:lnTo>
                  <a:pt x="94705" y="4512"/>
                </a:lnTo>
                <a:lnTo>
                  <a:pt x="116683" y="18144"/>
                </a:lnTo>
                <a:lnTo>
                  <a:pt x="80897" y="18144"/>
                </a:lnTo>
                <a:lnTo>
                  <a:pt x="76212" y="18295"/>
                </a:lnTo>
                <a:lnTo>
                  <a:pt x="71948" y="20241"/>
                </a:lnTo>
                <a:lnTo>
                  <a:pt x="70360" y="21553"/>
                </a:lnTo>
                <a:lnTo>
                  <a:pt x="18607" y="104988"/>
                </a:lnTo>
                <a:lnTo>
                  <a:pt x="18138" y="106993"/>
                </a:lnTo>
                <a:lnTo>
                  <a:pt x="18289" y="111678"/>
                </a:lnTo>
                <a:lnTo>
                  <a:pt x="20235" y="115942"/>
                </a:lnTo>
                <a:lnTo>
                  <a:pt x="21553" y="117520"/>
                </a:lnTo>
                <a:lnTo>
                  <a:pt x="33707" y="125059"/>
                </a:lnTo>
                <a:lnTo>
                  <a:pt x="55130" y="125059"/>
                </a:lnTo>
                <a:lnTo>
                  <a:pt x="49178" y="134655"/>
                </a:lnTo>
                <a:lnTo>
                  <a:pt x="156923" y="201487"/>
                </a:lnTo>
                <a:lnTo>
                  <a:pt x="178346" y="201487"/>
                </a:lnTo>
                <a:lnTo>
                  <a:pt x="172394" y="211083"/>
                </a:lnTo>
                <a:lnTo>
                  <a:pt x="193397" y="224111"/>
                </a:lnTo>
                <a:lnTo>
                  <a:pt x="195386" y="224584"/>
                </a:lnTo>
                <a:lnTo>
                  <a:pt x="225231" y="224584"/>
                </a:lnTo>
                <a:lnTo>
                  <a:pt x="222762" y="228564"/>
                </a:lnTo>
                <a:lnTo>
                  <a:pt x="219128" y="233197"/>
                </a:lnTo>
                <a:lnTo>
                  <a:pt x="214391" y="237133"/>
                </a:lnTo>
                <a:lnTo>
                  <a:pt x="209440" y="240188"/>
                </a:lnTo>
                <a:lnTo>
                  <a:pt x="203726" y="241996"/>
                </a:lnTo>
                <a:lnTo>
                  <a:pt x="198694" y="242706"/>
                </a:lnTo>
                <a:close/>
              </a:path>
              <a:path w="276859" h="243204">
                <a:moveTo>
                  <a:pt x="55130" y="125059"/>
                </a:moveTo>
                <a:lnTo>
                  <a:pt x="33707" y="125059"/>
                </a:lnTo>
                <a:lnTo>
                  <a:pt x="95056" y="26153"/>
                </a:lnTo>
                <a:lnTo>
                  <a:pt x="82902" y="18613"/>
                </a:lnTo>
                <a:lnTo>
                  <a:pt x="80897" y="18144"/>
                </a:lnTo>
                <a:lnTo>
                  <a:pt x="116683" y="18144"/>
                </a:lnTo>
                <a:lnTo>
                  <a:pt x="145065" y="35749"/>
                </a:lnTo>
                <a:lnTo>
                  <a:pt x="110527" y="35749"/>
                </a:lnTo>
                <a:lnTo>
                  <a:pt x="55130" y="125059"/>
                </a:lnTo>
                <a:close/>
              </a:path>
              <a:path w="276859" h="243204">
                <a:moveTo>
                  <a:pt x="178346" y="201487"/>
                </a:moveTo>
                <a:lnTo>
                  <a:pt x="156923" y="201487"/>
                </a:lnTo>
                <a:lnTo>
                  <a:pt x="218272" y="102580"/>
                </a:lnTo>
                <a:lnTo>
                  <a:pt x="110527" y="35749"/>
                </a:lnTo>
                <a:lnTo>
                  <a:pt x="145065" y="35749"/>
                </a:lnTo>
                <a:lnTo>
                  <a:pt x="262125" y="108359"/>
                </a:lnTo>
                <a:lnTo>
                  <a:pt x="266752" y="112003"/>
                </a:lnTo>
                <a:lnTo>
                  <a:pt x="266930" y="112176"/>
                </a:lnTo>
                <a:lnTo>
                  <a:pt x="233743" y="112176"/>
                </a:lnTo>
                <a:lnTo>
                  <a:pt x="178346" y="201487"/>
                </a:lnTo>
                <a:close/>
              </a:path>
              <a:path w="276859" h="243204">
                <a:moveTo>
                  <a:pt x="53518" y="74614"/>
                </a:moveTo>
                <a:lnTo>
                  <a:pt x="50202" y="72557"/>
                </a:lnTo>
                <a:lnTo>
                  <a:pt x="49232" y="70420"/>
                </a:lnTo>
                <a:lnTo>
                  <a:pt x="49152" y="68074"/>
                </a:lnTo>
                <a:lnTo>
                  <a:pt x="51209" y="64759"/>
                </a:lnTo>
                <a:lnTo>
                  <a:pt x="52999" y="64348"/>
                </a:lnTo>
                <a:lnTo>
                  <a:pt x="55344" y="64267"/>
                </a:lnTo>
                <a:lnTo>
                  <a:pt x="57353" y="64759"/>
                </a:lnTo>
                <a:lnTo>
                  <a:pt x="58660" y="66324"/>
                </a:lnTo>
                <a:lnTo>
                  <a:pt x="59498" y="69900"/>
                </a:lnTo>
                <a:lnTo>
                  <a:pt x="59029" y="71905"/>
                </a:lnTo>
                <a:lnTo>
                  <a:pt x="57441" y="73216"/>
                </a:lnTo>
                <a:lnTo>
                  <a:pt x="55314" y="74193"/>
                </a:lnTo>
                <a:lnTo>
                  <a:pt x="53518" y="74614"/>
                </a:lnTo>
                <a:close/>
              </a:path>
              <a:path w="276859" h="243204">
                <a:moveTo>
                  <a:pt x="225231" y="224584"/>
                </a:moveTo>
                <a:lnTo>
                  <a:pt x="195386" y="224584"/>
                </a:lnTo>
                <a:lnTo>
                  <a:pt x="200071" y="224433"/>
                </a:lnTo>
                <a:lnTo>
                  <a:pt x="202208" y="223463"/>
                </a:lnTo>
                <a:lnTo>
                  <a:pt x="256307" y="139947"/>
                </a:lnTo>
                <a:lnTo>
                  <a:pt x="258075" y="133396"/>
                </a:lnTo>
                <a:lnTo>
                  <a:pt x="257994" y="131050"/>
                </a:lnTo>
                <a:lnTo>
                  <a:pt x="256048" y="126786"/>
                </a:lnTo>
                <a:lnTo>
                  <a:pt x="254747" y="125204"/>
                </a:lnTo>
                <a:lnTo>
                  <a:pt x="233743" y="112176"/>
                </a:lnTo>
                <a:lnTo>
                  <a:pt x="266930" y="112176"/>
                </a:lnTo>
                <a:lnTo>
                  <a:pt x="271045" y="116187"/>
                </a:lnTo>
                <a:lnTo>
                  <a:pt x="273753" y="121698"/>
                </a:lnTo>
                <a:lnTo>
                  <a:pt x="275353" y="126521"/>
                </a:lnTo>
                <a:lnTo>
                  <a:pt x="276271" y="132443"/>
                </a:lnTo>
                <a:lnTo>
                  <a:pt x="275740" y="138226"/>
                </a:lnTo>
                <a:lnTo>
                  <a:pt x="274654" y="143679"/>
                </a:lnTo>
                <a:lnTo>
                  <a:pt x="271777" y="149543"/>
                </a:lnTo>
                <a:lnTo>
                  <a:pt x="225231" y="224584"/>
                </a:lnTo>
                <a:close/>
              </a:path>
              <a:path w="276859" h="243204">
                <a:moveTo>
                  <a:pt x="205998" y="201321"/>
                </a:moveTo>
                <a:lnTo>
                  <a:pt x="194653" y="191227"/>
                </a:lnTo>
                <a:lnTo>
                  <a:pt x="196161" y="187571"/>
                </a:lnTo>
                <a:lnTo>
                  <a:pt x="223580" y="143366"/>
                </a:lnTo>
                <a:lnTo>
                  <a:pt x="225839" y="140950"/>
                </a:lnTo>
                <a:lnTo>
                  <a:pt x="228872" y="139761"/>
                </a:lnTo>
                <a:lnTo>
                  <a:pt x="232118" y="139479"/>
                </a:lnTo>
                <a:lnTo>
                  <a:pt x="236115" y="140437"/>
                </a:lnTo>
                <a:lnTo>
                  <a:pt x="238190" y="143245"/>
                </a:lnTo>
                <a:lnTo>
                  <a:pt x="239928" y="146619"/>
                </a:lnTo>
                <a:lnTo>
                  <a:pt x="240211" y="149865"/>
                </a:lnTo>
                <a:lnTo>
                  <a:pt x="239051" y="152962"/>
                </a:lnTo>
                <a:lnTo>
                  <a:pt x="211631" y="197167"/>
                </a:lnTo>
                <a:lnTo>
                  <a:pt x="209025" y="200142"/>
                </a:lnTo>
                <a:lnTo>
                  <a:pt x="205998" y="20132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8590626" y="3191016"/>
            <a:ext cx="282575" cy="276860"/>
          </a:xfrm>
          <a:custGeom>
            <a:avLst/>
            <a:gdLst/>
            <a:ahLst/>
            <a:cxnLst/>
            <a:rect l="l" t="t" r="r" b="b"/>
            <a:pathLst>
              <a:path w="282575" h="276860">
                <a:moveTo>
                  <a:pt x="178080" y="276362"/>
                </a:moveTo>
                <a:lnTo>
                  <a:pt x="10231" y="137310"/>
                </a:lnTo>
                <a:lnTo>
                  <a:pt x="0" y="115698"/>
                </a:lnTo>
                <a:lnTo>
                  <a:pt x="508" y="111144"/>
                </a:lnTo>
                <a:lnTo>
                  <a:pt x="83839" y="10343"/>
                </a:lnTo>
                <a:lnTo>
                  <a:pt x="104452" y="0"/>
                </a:lnTo>
                <a:lnTo>
                  <a:pt x="110011" y="610"/>
                </a:lnTo>
                <a:lnTo>
                  <a:pt x="105467" y="18361"/>
                </a:lnTo>
                <a:lnTo>
                  <a:pt x="100921" y="19526"/>
                </a:lnTo>
                <a:lnTo>
                  <a:pt x="99137" y="20548"/>
                </a:lnTo>
                <a:lnTo>
                  <a:pt x="19732" y="109167"/>
                </a:lnTo>
                <a:lnTo>
                  <a:pt x="18911" y="111051"/>
                </a:lnTo>
                <a:lnTo>
                  <a:pt x="18251" y="115698"/>
                </a:lnTo>
                <a:lnTo>
                  <a:pt x="19423" y="120236"/>
                </a:lnTo>
                <a:lnTo>
                  <a:pt x="20445" y="122019"/>
                </a:lnTo>
                <a:lnTo>
                  <a:pt x="171032" y="256949"/>
                </a:lnTo>
                <a:lnTo>
                  <a:pt x="172916" y="257769"/>
                </a:lnTo>
                <a:lnTo>
                  <a:pt x="177555" y="258439"/>
                </a:lnTo>
                <a:lnTo>
                  <a:pt x="206369" y="258439"/>
                </a:lnTo>
                <a:lnTo>
                  <a:pt x="199184" y="266458"/>
                </a:lnTo>
                <a:lnTo>
                  <a:pt x="194797" y="270385"/>
                </a:lnTo>
                <a:lnTo>
                  <a:pt x="189438" y="273442"/>
                </a:lnTo>
                <a:lnTo>
                  <a:pt x="184021" y="275578"/>
                </a:lnTo>
                <a:lnTo>
                  <a:pt x="178080" y="276362"/>
                </a:lnTo>
                <a:close/>
              </a:path>
              <a:path w="282575" h="276860">
                <a:moveTo>
                  <a:pt x="206369" y="258439"/>
                </a:moveTo>
                <a:lnTo>
                  <a:pt x="177555" y="258439"/>
                </a:lnTo>
                <a:lnTo>
                  <a:pt x="182093" y="257266"/>
                </a:lnTo>
                <a:lnTo>
                  <a:pt x="183885" y="256253"/>
                </a:lnTo>
                <a:lnTo>
                  <a:pt x="263291" y="167634"/>
                </a:lnTo>
                <a:lnTo>
                  <a:pt x="264102" y="165741"/>
                </a:lnTo>
                <a:lnTo>
                  <a:pt x="264619" y="162161"/>
                </a:lnTo>
                <a:lnTo>
                  <a:pt x="264690" y="160786"/>
                </a:lnTo>
                <a:lnTo>
                  <a:pt x="263599" y="156564"/>
                </a:lnTo>
                <a:lnTo>
                  <a:pt x="262577" y="154781"/>
                </a:lnTo>
                <a:lnTo>
                  <a:pt x="111991" y="19851"/>
                </a:lnTo>
                <a:lnTo>
                  <a:pt x="110106" y="19031"/>
                </a:lnTo>
                <a:lnTo>
                  <a:pt x="105467" y="18361"/>
                </a:lnTo>
                <a:lnTo>
                  <a:pt x="137607" y="18361"/>
                </a:lnTo>
                <a:lnTo>
                  <a:pt x="272791" y="139491"/>
                </a:lnTo>
                <a:lnTo>
                  <a:pt x="282561" y="159097"/>
                </a:lnTo>
                <a:lnTo>
                  <a:pt x="282437" y="165944"/>
                </a:lnTo>
                <a:lnTo>
                  <a:pt x="280984" y="171274"/>
                </a:lnTo>
                <a:lnTo>
                  <a:pt x="278531" y="176935"/>
                </a:lnTo>
                <a:lnTo>
                  <a:pt x="275107" y="181725"/>
                </a:lnTo>
                <a:lnTo>
                  <a:pt x="206369" y="258439"/>
                </a:lnTo>
                <a:close/>
              </a:path>
              <a:path w="282575" h="276860">
                <a:moveTo>
                  <a:pt x="92167" y="170568"/>
                </a:moveTo>
                <a:lnTo>
                  <a:pt x="30191" y="115035"/>
                </a:lnTo>
                <a:lnTo>
                  <a:pt x="106114" y="30302"/>
                </a:lnTo>
                <a:lnTo>
                  <a:pt x="134802" y="56007"/>
                </a:lnTo>
                <a:lnTo>
                  <a:pt x="107523" y="56007"/>
                </a:lnTo>
                <a:lnTo>
                  <a:pt x="55896" y="113625"/>
                </a:lnTo>
                <a:lnTo>
                  <a:pt x="90758" y="144862"/>
                </a:lnTo>
                <a:lnTo>
                  <a:pt x="115200" y="144862"/>
                </a:lnTo>
                <a:lnTo>
                  <a:pt x="92167" y="170568"/>
                </a:lnTo>
                <a:close/>
              </a:path>
              <a:path w="282575" h="276860">
                <a:moveTo>
                  <a:pt x="115200" y="144862"/>
                </a:moveTo>
                <a:lnTo>
                  <a:pt x="90758" y="144862"/>
                </a:lnTo>
                <a:lnTo>
                  <a:pt x="142385" y="87244"/>
                </a:lnTo>
                <a:lnTo>
                  <a:pt x="107523" y="56007"/>
                </a:lnTo>
                <a:lnTo>
                  <a:pt x="134802" y="56007"/>
                </a:lnTo>
                <a:lnTo>
                  <a:pt x="168091" y="85834"/>
                </a:lnTo>
                <a:lnTo>
                  <a:pt x="115200" y="144862"/>
                </a:lnTo>
                <a:close/>
              </a:path>
              <a:path w="282575" h="276860">
                <a:moveTo>
                  <a:pt x="177778" y="228957"/>
                </a:moveTo>
                <a:lnTo>
                  <a:pt x="172226" y="228338"/>
                </a:lnTo>
                <a:lnTo>
                  <a:pt x="161977" y="226145"/>
                </a:lnTo>
                <a:lnTo>
                  <a:pt x="157237" y="223634"/>
                </a:lnTo>
                <a:lnTo>
                  <a:pt x="152058" y="221612"/>
                </a:lnTo>
                <a:lnTo>
                  <a:pt x="147268" y="218205"/>
                </a:lnTo>
                <a:lnTo>
                  <a:pt x="139033" y="210825"/>
                </a:lnTo>
                <a:lnTo>
                  <a:pt x="135113" y="206429"/>
                </a:lnTo>
                <a:lnTo>
                  <a:pt x="132547" y="201510"/>
                </a:lnTo>
                <a:lnTo>
                  <a:pt x="129532" y="197073"/>
                </a:lnTo>
                <a:lnTo>
                  <a:pt x="124405" y="170568"/>
                </a:lnTo>
                <a:lnTo>
                  <a:pt x="125023" y="165087"/>
                </a:lnTo>
                <a:lnTo>
                  <a:pt x="127216" y="154839"/>
                </a:lnTo>
                <a:lnTo>
                  <a:pt x="129237" y="149659"/>
                </a:lnTo>
                <a:lnTo>
                  <a:pt x="131773" y="144862"/>
                </a:lnTo>
                <a:lnTo>
                  <a:pt x="135156" y="140130"/>
                </a:lnTo>
                <a:lnTo>
                  <a:pt x="138149" y="135821"/>
                </a:lnTo>
                <a:lnTo>
                  <a:pt x="182713" y="117257"/>
                </a:lnTo>
                <a:lnTo>
                  <a:pt x="187783" y="117445"/>
                </a:lnTo>
                <a:lnTo>
                  <a:pt x="192911" y="118537"/>
                </a:lnTo>
                <a:lnTo>
                  <a:pt x="198522" y="120077"/>
                </a:lnTo>
                <a:lnTo>
                  <a:pt x="203262" y="122589"/>
                </a:lnTo>
                <a:lnTo>
                  <a:pt x="208433" y="124602"/>
                </a:lnTo>
                <a:lnTo>
                  <a:pt x="213262" y="128046"/>
                </a:lnTo>
                <a:lnTo>
                  <a:pt x="221467" y="135397"/>
                </a:lnTo>
                <a:lnTo>
                  <a:pt x="177721" y="135491"/>
                </a:lnTo>
                <a:lnTo>
                  <a:pt x="170867" y="136324"/>
                </a:lnTo>
                <a:lnTo>
                  <a:pt x="164098" y="139001"/>
                </a:lnTo>
                <a:lnTo>
                  <a:pt x="157886" y="143028"/>
                </a:lnTo>
                <a:lnTo>
                  <a:pt x="151707" y="147969"/>
                </a:lnTo>
                <a:lnTo>
                  <a:pt x="150016" y="150825"/>
                </a:lnTo>
                <a:lnTo>
                  <a:pt x="147902" y="154170"/>
                </a:lnTo>
                <a:lnTo>
                  <a:pt x="144578" y="160786"/>
                </a:lnTo>
                <a:lnTo>
                  <a:pt x="142705" y="167634"/>
                </a:lnTo>
                <a:lnTo>
                  <a:pt x="142720" y="175489"/>
                </a:lnTo>
                <a:lnTo>
                  <a:pt x="167933" y="208774"/>
                </a:lnTo>
                <a:lnTo>
                  <a:pt x="182289" y="210292"/>
                </a:lnTo>
                <a:lnTo>
                  <a:pt x="221580" y="210292"/>
                </a:lnTo>
                <a:lnTo>
                  <a:pt x="217964" y="214328"/>
                </a:lnTo>
                <a:lnTo>
                  <a:pt x="183287" y="228655"/>
                </a:lnTo>
                <a:lnTo>
                  <a:pt x="177778" y="228957"/>
                </a:lnTo>
                <a:close/>
              </a:path>
              <a:path w="282575" h="276860">
                <a:moveTo>
                  <a:pt x="221580" y="210292"/>
                </a:moveTo>
                <a:lnTo>
                  <a:pt x="182289" y="210292"/>
                </a:lnTo>
                <a:lnTo>
                  <a:pt x="189142" y="209459"/>
                </a:lnTo>
                <a:lnTo>
                  <a:pt x="196393" y="207213"/>
                </a:lnTo>
                <a:lnTo>
                  <a:pt x="217335" y="170294"/>
                </a:lnTo>
                <a:lnTo>
                  <a:pt x="216589" y="164211"/>
                </a:lnTo>
                <a:lnTo>
                  <a:pt x="185115" y="136009"/>
                </a:lnTo>
                <a:lnTo>
                  <a:pt x="177721" y="135491"/>
                </a:lnTo>
                <a:lnTo>
                  <a:pt x="221550" y="135491"/>
                </a:lnTo>
                <a:lnTo>
                  <a:pt x="225378" y="139785"/>
                </a:lnTo>
                <a:lnTo>
                  <a:pt x="227953" y="144712"/>
                </a:lnTo>
                <a:lnTo>
                  <a:pt x="230968" y="149149"/>
                </a:lnTo>
                <a:lnTo>
                  <a:pt x="234268" y="159097"/>
                </a:lnTo>
                <a:lnTo>
                  <a:pt x="235415" y="164211"/>
                </a:lnTo>
                <a:lnTo>
                  <a:pt x="235532" y="165303"/>
                </a:lnTo>
                <a:lnTo>
                  <a:pt x="235676" y="167928"/>
                </a:lnTo>
                <a:lnTo>
                  <a:pt x="235574" y="175489"/>
                </a:lnTo>
                <a:lnTo>
                  <a:pt x="225343" y="206092"/>
                </a:lnTo>
                <a:lnTo>
                  <a:pt x="221580" y="210292"/>
                </a:lnTo>
                <a:close/>
              </a:path>
              <a:path w="282575" h="276860">
                <a:moveTo>
                  <a:pt x="176606" y="199094"/>
                </a:moveTo>
                <a:lnTo>
                  <a:pt x="154154" y="172683"/>
                </a:lnTo>
                <a:lnTo>
                  <a:pt x="154267" y="169468"/>
                </a:lnTo>
                <a:lnTo>
                  <a:pt x="178816" y="146949"/>
                </a:lnTo>
                <a:lnTo>
                  <a:pt x="183893" y="147128"/>
                </a:lnTo>
                <a:lnTo>
                  <a:pt x="193272" y="150293"/>
                </a:lnTo>
                <a:lnTo>
                  <a:pt x="201018" y="157233"/>
                </a:lnTo>
                <a:lnTo>
                  <a:pt x="203593" y="162161"/>
                </a:lnTo>
                <a:lnTo>
                  <a:pt x="205053" y="165303"/>
                </a:lnTo>
                <a:lnTo>
                  <a:pt x="179822" y="165303"/>
                </a:lnTo>
                <a:lnTo>
                  <a:pt x="176628" y="165944"/>
                </a:lnTo>
                <a:lnTo>
                  <a:pt x="173982" y="167928"/>
                </a:lnTo>
                <a:lnTo>
                  <a:pt x="172730" y="170294"/>
                </a:lnTo>
                <a:lnTo>
                  <a:pt x="172442" y="173539"/>
                </a:lnTo>
                <a:lnTo>
                  <a:pt x="173074" y="176725"/>
                </a:lnTo>
                <a:lnTo>
                  <a:pt x="177433" y="180631"/>
                </a:lnTo>
                <a:lnTo>
                  <a:pt x="180678" y="180919"/>
                </a:lnTo>
                <a:lnTo>
                  <a:pt x="204762" y="180919"/>
                </a:lnTo>
                <a:lnTo>
                  <a:pt x="204651" y="181444"/>
                </a:lnTo>
                <a:lnTo>
                  <a:pt x="181203" y="198842"/>
                </a:lnTo>
                <a:lnTo>
                  <a:pt x="176606" y="199094"/>
                </a:lnTo>
                <a:close/>
              </a:path>
              <a:path w="282575" h="276860">
                <a:moveTo>
                  <a:pt x="204762" y="180919"/>
                </a:moveTo>
                <a:lnTo>
                  <a:pt x="180678" y="180919"/>
                </a:lnTo>
                <a:lnTo>
                  <a:pt x="183382" y="179839"/>
                </a:lnTo>
                <a:lnTo>
                  <a:pt x="185605" y="178343"/>
                </a:lnTo>
                <a:lnTo>
                  <a:pt x="187279" y="175489"/>
                </a:lnTo>
                <a:lnTo>
                  <a:pt x="188058" y="172683"/>
                </a:lnTo>
                <a:lnTo>
                  <a:pt x="187416" y="169489"/>
                </a:lnTo>
                <a:lnTo>
                  <a:pt x="183058" y="165584"/>
                </a:lnTo>
                <a:lnTo>
                  <a:pt x="179822" y="165303"/>
                </a:lnTo>
                <a:lnTo>
                  <a:pt x="205053" y="165303"/>
                </a:lnTo>
                <a:lnTo>
                  <a:pt x="205679" y="166648"/>
                </a:lnTo>
                <a:lnTo>
                  <a:pt x="205865" y="170057"/>
                </a:lnTo>
                <a:lnTo>
                  <a:pt x="205743" y="176316"/>
                </a:lnTo>
                <a:lnTo>
                  <a:pt x="204762" y="18091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442289" y="1625370"/>
            <a:ext cx="264160" cy="205104"/>
          </a:xfrm>
          <a:custGeom>
            <a:avLst/>
            <a:gdLst/>
            <a:ahLst/>
            <a:cxnLst/>
            <a:rect l="l" t="t" r="r" b="b"/>
            <a:pathLst>
              <a:path w="264159" h="205105">
                <a:moveTo>
                  <a:pt x="224925" y="205016"/>
                </a:moveTo>
                <a:lnTo>
                  <a:pt x="28199" y="194120"/>
                </a:lnTo>
                <a:lnTo>
                  <a:pt x="0" y="162601"/>
                </a:lnTo>
                <a:lnTo>
                  <a:pt x="7443" y="28211"/>
                </a:lnTo>
                <a:lnTo>
                  <a:pt x="38951" y="0"/>
                </a:lnTo>
                <a:lnTo>
                  <a:pt x="235677" y="10896"/>
                </a:lnTo>
                <a:lnTo>
                  <a:pt x="241485" y="11877"/>
                </a:lnTo>
                <a:lnTo>
                  <a:pt x="247245" y="13491"/>
                </a:lnTo>
                <a:lnTo>
                  <a:pt x="252264" y="17029"/>
                </a:lnTo>
                <a:lnTo>
                  <a:pt x="253518" y="18033"/>
                </a:lnTo>
                <a:lnTo>
                  <a:pt x="35351" y="18033"/>
                </a:lnTo>
                <a:lnTo>
                  <a:pt x="33367" y="18583"/>
                </a:lnTo>
                <a:lnTo>
                  <a:pt x="29327" y="20960"/>
                </a:lnTo>
                <a:lnTo>
                  <a:pt x="26518" y="24713"/>
                </a:lnTo>
                <a:lnTo>
                  <a:pt x="25764" y="26625"/>
                </a:lnTo>
                <a:lnTo>
                  <a:pt x="18033" y="166213"/>
                </a:lnTo>
                <a:lnTo>
                  <a:pt x="18570" y="168196"/>
                </a:lnTo>
                <a:lnTo>
                  <a:pt x="20948" y="172236"/>
                </a:lnTo>
                <a:lnTo>
                  <a:pt x="24700" y="175045"/>
                </a:lnTo>
                <a:lnTo>
                  <a:pt x="26612" y="175799"/>
                </a:lnTo>
                <a:lnTo>
                  <a:pt x="228525" y="186983"/>
                </a:lnTo>
                <a:lnTo>
                  <a:pt x="253733" y="186983"/>
                </a:lnTo>
                <a:lnTo>
                  <a:pt x="253192" y="188349"/>
                </a:lnTo>
                <a:lnTo>
                  <a:pt x="230804" y="204695"/>
                </a:lnTo>
                <a:lnTo>
                  <a:pt x="224925" y="205016"/>
                </a:lnTo>
                <a:close/>
              </a:path>
              <a:path w="264159" h="205105">
                <a:moveTo>
                  <a:pt x="253733" y="186983"/>
                </a:moveTo>
                <a:lnTo>
                  <a:pt x="228525" y="186983"/>
                </a:lnTo>
                <a:lnTo>
                  <a:pt x="230509" y="186445"/>
                </a:lnTo>
                <a:lnTo>
                  <a:pt x="234548" y="184067"/>
                </a:lnTo>
                <a:lnTo>
                  <a:pt x="237358" y="180315"/>
                </a:lnTo>
                <a:lnTo>
                  <a:pt x="238111" y="178403"/>
                </a:lnTo>
                <a:lnTo>
                  <a:pt x="245843" y="38815"/>
                </a:lnTo>
                <a:lnTo>
                  <a:pt x="245305" y="36831"/>
                </a:lnTo>
                <a:lnTo>
                  <a:pt x="242927" y="32791"/>
                </a:lnTo>
                <a:lnTo>
                  <a:pt x="239175" y="29982"/>
                </a:lnTo>
                <a:lnTo>
                  <a:pt x="237263" y="29217"/>
                </a:lnTo>
                <a:lnTo>
                  <a:pt x="35351" y="18033"/>
                </a:lnTo>
                <a:lnTo>
                  <a:pt x="253518" y="18033"/>
                </a:lnTo>
                <a:lnTo>
                  <a:pt x="263888" y="42416"/>
                </a:lnTo>
                <a:lnTo>
                  <a:pt x="256444" y="176805"/>
                </a:lnTo>
                <a:lnTo>
                  <a:pt x="255464" y="182613"/>
                </a:lnTo>
                <a:lnTo>
                  <a:pt x="253733" y="186983"/>
                </a:lnTo>
                <a:close/>
              </a:path>
              <a:path w="264159" h="205105">
                <a:moveTo>
                  <a:pt x="205796" y="174000"/>
                </a:moveTo>
                <a:lnTo>
                  <a:pt x="40251" y="164830"/>
                </a:lnTo>
                <a:lnTo>
                  <a:pt x="47694" y="30441"/>
                </a:lnTo>
                <a:lnTo>
                  <a:pt x="213240" y="39610"/>
                </a:lnTo>
                <a:lnTo>
                  <a:pt x="212721" y="48980"/>
                </a:lnTo>
                <a:lnTo>
                  <a:pt x="64901" y="48980"/>
                </a:lnTo>
                <a:lnTo>
                  <a:pt x="59435" y="147659"/>
                </a:lnTo>
                <a:lnTo>
                  <a:pt x="188626" y="154815"/>
                </a:lnTo>
                <a:lnTo>
                  <a:pt x="206859" y="154815"/>
                </a:lnTo>
                <a:lnTo>
                  <a:pt x="205796" y="174000"/>
                </a:lnTo>
                <a:close/>
              </a:path>
              <a:path w="264159" h="205105">
                <a:moveTo>
                  <a:pt x="206859" y="154815"/>
                </a:moveTo>
                <a:lnTo>
                  <a:pt x="188626" y="154815"/>
                </a:lnTo>
                <a:lnTo>
                  <a:pt x="194091" y="56136"/>
                </a:lnTo>
                <a:lnTo>
                  <a:pt x="64901" y="48980"/>
                </a:lnTo>
                <a:lnTo>
                  <a:pt x="212721" y="48980"/>
                </a:lnTo>
                <a:lnTo>
                  <a:pt x="206859" y="154815"/>
                </a:lnTo>
                <a:close/>
              </a:path>
              <a:path w="264159" h="205105">
                <a:moveTo>
                  <a:pt x="226492" y="117845"/>
                </a:moveTo>
                <a:lnTo>
                  <a:pt x="222596" y="117629"/>
                </a:lnTo>
                <a:lnTo>
                  <a:pt x="220685" y="116864"/>
                </a:lnTo>
                <a:lnTo>
                  <a:pt x="217542" y="114736"/>
                </a:lnTo>
                <a:lnTo>
                  <a:pt x="215164" y="110708"/>
                </a:lnTo>
                <a:lnTo>
                  <a:pt x="215272" y="108760"/>
                </a:lnTo>
                <a:lnTo>
                  <a:pt x="214734" y="106776"/>
                </a:lnTo>
                <a:lnTo>
                  <a:pt x="215488" y="104864"/>
                </a:lnTo>
                <a:lnTo>
                  <a:pt x="215595" y="102916"/>
                </a:lnTo>
                <a:lnTo>
                  <a:pt x="218369" y="99809"/>
                </a:lnTo>
                <a:lnTo>
                  <a:pt x="221727" y="98041"/>
                </a:lnTo>
                <a:lnTo>
                  <a:pt x="225696" y="96954"/>
                </a:lnTo>
                <a:lnTo>
                  <a:pt x="229519" y="98473"/>
                </a:lnTo>
                <a:lnTo>
                  <a:pt x="232662" y="100601"/>
                </a:lnTo>
                <a:lnTo>
                  <a:pt x="235076" y="103995"/>
                </a:lnTo>
                <a:lnTo>
                  <a:pt x="235613" y="105979"/>
                </a:lnTo>
                <a:lnTo>
                  <a:pt x="235397" y="109875"/>
                </a:lnTo>
                <a:lnTo>
                  <a:pt x="234644" y="111787"/>
                </a:lnTo>
                <a:lnTo>
                  <a:pt x="231835" y="115528"/>
                </a:lnTo>
                <a:lnTo>
                  <a:pt x="228477" y="117296"/>
                </a:lnTo>
                <a:lnTo>
                  <a:pt x="226492" y="11784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311351" y="1103384"/>
            <a:ext cx="205740" cy="256540"/>
          </a:xfrm>
          <a:custGeom>
            <a:avLst/>
            <a:gdLst/>
            <a:ahLst/>
            <a:cxnLst/>
            <a:rect l="l" t="t" r="r" b="b"/>
            <a:pathLst>
              <a:path w="205740" h="256540">
                <a:moveTo>
                  <a:pt x="196360" y="256180"/>
                </a:moveTo>
                <a:lnTo>
                  <a:pt x="15607" y="256180"/>
                </a:lnTo>
                <a:lnTo>
                  <a:pt x="12351" y="254876"/>
                </a:lnTo>
                <a:lnTo>
                  <a:pt x="5852" y="250974"/>
                </a:lnTo>
                <a:lnTo>
                  <a:pt x="1950" y="244475"/>
                </a:lnTo>
                <a:lnTo>
                  <a:pt x="646" y="241220"/>
                </a:lnTo>
                <a:lnTo>
                  <a:pt x="0" y="237318"/>
                </a:lnTo>
                <a:lnTo>
                  <a:pt x="0" y="19509"/>
                </a:lnTo>
                <a:lnTo>
                  <a:pt x="15607" y="0"/>
                </a:lnTo>
                <a:lnTo>
                  <a:pt x="196360" y="0"/>
                </a:lnTo>
                <a:lnTo>
                  <a:pt x="199604" y="646"/>
                </a:lnTo>
                <a:lnTo>
                  <a:pt x="202213" y="2597"/>
                </a:lnTo>
                <a:lnTo>
                  <a:pt x="204164" y="5194"/>
                </a:lnTo>
                <a:lnTo>
                  <a:pt x="205457" y="9096"/>
                </a:lnTo>
                <a:lnTo>
                  <a:pt x="205457" y="18204"/>
                </a:lnTo>
                <a:lnTo>
                  <a:pt x="18850" y="18204"/>
                </a:lnTo>
                <a:lnTo>
                  <a:pt x="18204" y="19509"/>
                </a:lnTo>
                <a:lnTo>
                  <a:pt x="18204" y="237318"/>
                </a:lnTo>
                <a:lnTo>
                  <a:pt x="19509" y="238622"/>
                </a:lnTo>
                <a:lnTo>
                  <a:pt x="205457" y="238622"/>
                </a:lnTo>
                <a:lnTo>
                  <a:pt x="205457" y="247719"/>
                </a:lnTo>
                <a:lnTo>
                  <a:pt x="204164" y="250974"/>
                </a:lnTo>
                <a:lnTo>
                  <a:pt x="202213" y="253571"/>
                </a:lnTo>
                <a:lnTo>
                  <a:pt x="199604" y="255522"/>
                </a:lnTo>
                <a:lnTo>
                  <a:pt x="196360" y="256180"/>
                </a:lnTo>
                <a:close/>
              </a:path>
              <a:path w="205740" h="256540">
                <a:moveTo>
                  <a:pt x="49419" y="238622"/>
                </a:moveTo>
                <a:lnTo>
                  <a:pt x="31202" y="238622"/>
                </a:lnTo>
                <a:lnTo>
                  <a:pt x="31202" y="18204"/>
                </a:lnTo>
                <a:lnTo>
                  <a:pt x="49419" y="18204"/>
                </a:lnTo>
                <a:lnTo>
                  <a:pt x="49419" y="238622"/>
                </a:lnTo>
                <a:close/>
              </a:path>
              <a:path w="205740" h="256540">
                <a:moveTo>
                  <a:pt x="205457" y="238622"/>
                </a:moveTo>
                <a:lnTo>
                  <a:pt x="187252" y="238622"/>
                </a:lnTo>
                <a:lnTo>
                  <a:pt x="187252" y="18204"/>
                </a:lnTo>
                <a:lnTo>
                  <a:pt x="205457" y="18204"/>
                </a:lnTo>
                <a:lnTo>
                  <a:pt x="205457" y="238622"/>
                </a:lnTo>
                <a:close/>
              </a:path>
              <a:path w="205740" h="256540">
                <a:moveTo>
                  <a:pt x="154745" y="100777"/>
                </a:moveTo>
                <a:lnTo>
                  <a:pt x="92327" y="100777"/>
                </a:lnTo>
                <a:lnTo>
                  <a:pt x="89072" y="100131"/>
                </a:lnTo>
                <a:lnTo>
                  <a:pt x="85828" y="98180"/>
                </a:lnTo>
                <a:lnTo>
                  <a:pt x="83877" y="95571"/>
                </a:lnTo>
                <a:lnTo>
                  <a:pt x="83219" y="91681"/>
                </a:lnTo>
                <a:lnTo>
                  <a:pt x="83219" y="60466"/>
                </a:lnTo>
                <a:lnTo>
                  <a:pt x="83877" y="57211"/>
                </a:lnTo>
                <a:lnTo>
                  <a:pt x="85828" y="53967"/>
                </a:lnTo>
                <a:lnTo>
                  <a:pt x="89072" y="52016"/>
                </a:lnTo>
                <a:lnTo>
                  <a:pt x="92327" y="51358"/>
                </a:lnTo>
                <a:lnTo>
                  <a:pt x="154745" y="51358"/>
                </a:lnTo>
                <a:lnTo>
                  <a:pt x="158000" y="52016"/>
                </a:lnTo>
                <a:lnTo>
                  <a:pt x="161244" y="53967"/>
                </a:lnTo>
                <a:lnTo>
                  <a:pt x="163195" y="57211"/>
                </a:lnTo>
                <a:lnTo>
                  <a:pt x="163853" y="60466"/>
                </a:lnTo>
                <a:lnTo>
                  <a:pt x="163853" y="69574"/>
                </a:lnTo>
                <a:lnTo>
                  <a:pt x="101424" y="69574"/>
                </a:lnTo>
                <a:lnTo>
                  <a:pt x="101424" y="82573"/>
                </a:lnTo>
                <a:lnTo>
                  <a:pt x="163853" y="82573"/>
                </a:lnTo>
                <a:lnTo>
                  <a:pt x="163853" y="91681"/>
                </a:lnTo>
                <a:lnTo>
                  <a:pt x="163195" y="95571"/>
                </a:lnTo>
                <a:lnTo>
                  <a:pt x="161244" y="98180"/>
                </a:lnTo>
                <a:lnTo>
                  <a:pt x="158000" y="100131"/>
                </a:lnTo>
                <a:lnTo>
                  <a:pt x="154745" y="100777"/>
                </a:lnTo>
                <a:close/>
              </a:path>
              <a:path w="205740" h="256540">
                <a:moveTo>
                  <a:pt x="163853" y="82573"/>
                </a:moveTo>
                <a:lnTo>
                  <a:pt x="145648" y="82573"/>
                </a:lnTo>
                <a:lnTo>
                  <a:pt x="145648" y="69574"/>
                </a:lnTo>
                <a:lnTo>
                  <a:pt x="163853" y="69574"/>
                </a:lnTo>
                <a:lnTo>
                  <a:pt x="163853" y="8257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811751" y="0"/>
            <a:ext cx="311785" cy="211454"/>
          </a:xfrm>
          <a:custGeom>
            <a:avLst/>
            <a:gdLst/>
            <a:ahLst/>
            <a:cxnLst/>
            <a:rect l="l" t="t" r="r" b="b"/>
            <a:pathLst>
              <a:path w="311784" h="211454">
                <a:moveTo>
                  <a:pt x="169823" y="210872"/>
                </a:moveTo>
                <a:lnTo>
                  <a:pt x="6509" y="164708"/>
                </a:lnTo>
                <a:lnTo>
                  <a:pt x="0" y="156752"/>
                </a:lnTo>
                <a:lnTo>
                  <a:pt x="272" y="153456"/>
                </a:lnTo>
                <a:lnTo>
                  <a:pt x="44282" y="0"/>
                </a:lnTo>
                <a:lnTo>
                  <a:pt x="63221" y="0"/>
                </a:lnTo>
                <a:lnTo>
                  <a:pt x="20283" y="149719"/>
                </a:lnTo>
                <a:lnTo>
                  <a:pt x="162157" y="190407"/>
                </a:lnTo>
                <a:lnTo>
                  <a:pt x="207696" y="190407"/>
                </a:lnTo>
                <a:lnTo>
                  <a:pt x="172858" y="209713"/>
                </a:lnTo>
                <a:lnTo>
                  <a:pt x="169823" y="210872"/>
                </a:lnTo>
                <a:close/>
              </a:path>
              <a:path w="311784" h="211454">
                <a:moveTo>
                  <a:pt x="271182" y="140486"/>
                </a:moveTo>
                <a:lnTo>
                  <a:pt x="252243" y="140486"/>
                </a:lnTo>
                <a:lnTo>
                  <a:pt x="292533" y="0"/>
                </a:lnTo>
                <a:lnTo>
                  <a:pt x="311472" y="0"/>
                </a:lnTo>
                <a:lnTo>
                  <a:pt x="271182" y="140486"/>
                </a:lnTo>
                <a:close/>
              </a:path>
              <a:path w="311784" h="211454">
                <a:moveTo>
                  <a:pt x="207696" y="190407"/>
                </a:moveTo>
                <a:lnTo>
                  <a:pt x="162157" y="190407"/>
                </a:lnTo>
                <a:lnTo>
                  <a:pt x="179724" y="129152"/>
                </a:lnTo>
                <a:lnTo>
                  <a:pt x="181251" y="126215"/>
                </a:lnTo>
                <a:lnTo>
                  <a:pt x="184024" y="123624"/>
                </a:lnTo>
                <a:lnTo>
                  <a:pt x="187680" y="122643"/>
                </a:lnTo>
                <a:lnTo>
                  <a:pt x="190988" y="122919"/>
                </a:lnTo>
                <a:lnTo>
                  <a:pt x="252243" y="140486"/>
                </a:lnTo>
                <a:lnTo>
                  <a:pt x="271182" y="140486"/>
                </a:lnTo>
                <a:lnTo>
                  <a:pt x="270481" y="142930"/>
                </a:lnTo>
                <a:lnTo>
                  <a:pt x="194725" y="142930"/>
                </a:lnTo>
                <a:lnTo>
                  <a:pt x="183252" y="182934"/>
                </a:lnTo>
                <a:lnTo>
                  <a:pt x="221182" y="182934"/>
                </a:lnTo>
                <a:lnTo>
                  <a:pt x="207696" y="190407"/>
                </a:lnTo>
                <a:close/>
              </a:path>
              <a:path w="311784" h="211454">
                <a:moveTo>
                  <a:pt x="221182" y="182934"/>
                </a:moveTo>
                <a:lnTo>
                  <a:pt x="183252" y="182934"/>
                </a:lnTo>
                <a:lnTo>
                  <a:pt x="234718" y="154399"/>
                </a:lnTo>
                <a:lnTo>
                  <a:pt x="194725" y="142930"/>
                </a:lnTo>
                <a:lnTo>
                  <a:pt x="270481" y="142930"/>
                </a:lnTo>
                <a:lnTo>
                  <a:pt x="267235" y="154249"/>
                </a:lnTo>
                <a:lnTo>
                  <a:pt x="265716" y="157200"/>
                </a:lnTo>
                <a:lnTo>
                  <a:pt x="263125" y="159159"/>
                </a:lnTo>
                <a:lnTo>
                  <a:pt x="262943" y="159792"/>
                </a:lnTo>
                <a:lnTo>
                  <a:pt x="221182" y="182934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3519498" y="168609"/>
            <a:ext cx="247369" cy="226752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497189" y="4074752"/>
            <a:ext cx="161803" cy="236489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k object 32"/>
          <p:cNvSpPr/>
          <p:nvPr/>
        </p:nvSpPr>
        <p:spPr>
          <a:xfrm>
            <a:off x="8389894" y="4028621"/>
            <a:ext cx="257175" cy="254000"/>
          </a:xfrm>
          <a:custGeom>
            <a:avLst/>
            <a:gdLst/>
            <a:ahLst/>
            <a:cxnLst/>
            <a:rect l="l" t="t" r="r" b="b"/>
            <a:pathLst>
              <a:path w="257175" h="254000">
                <a:moveTo>
                  <a:pt x="141674" y="253999"/>
                </a:moveTo>
                <a:lnTo>
                  <a:pt x="115667" y="253999"/>
                </a:lnTo>
                <a:lnTo>
                  <a:pt x="102656" y="251459"/>
                </a:lnTo>
                <a:lnTo>
                  <a:pt x="56492" y="232409"/>
                </a:lnTo>
                <a:lnTo>
                  <a:pt x="22035" y="198119"/>
                </a:lnTo>
                <a:lnTo>
                  <a:pt x="2525" y="151129"/>
                </a:lnTo>
                <a:lnTo>
                  <a:pt x="0" y="124459"/>
                </a:lnTo>
                <a:lnTo>
                  <a:pt x="574" y="114299"/>
                </a:lnTo>
                <a:lnTo>
                  <a:pt x="12280" y="71119"/>
                </a:lnTo>
                <a:lnTo>
                  <a:pt x="37642" y="35559"/>
                </a:lnTo>
                <a:lnTo>
                  <a:pt x="84452" y="5079"/>
                </a:lnTo>
                <a:lnTo>
                  <a:pt x="106558" y="0"/>
                </a:lnTo>
                <a:lnTo>
                  <a:pt x="110461" y="0"/>
                </a:lnTo>
                <a:lnTo>
                  <a:pt x="112411" y="1269"/>
                </a:lnTo>
                <a:lnTo>
                  <a:pt x="114362" y="1269"/>
                </a:lnTo>
                <a:lnTo>
                  <a:pt x="115667" y="3809"/>
                </a:lnTo>
                <a:lnTo>
                  <a:pt x="116960" y="7619"/>
                </a:lnTo>
                <a:lnTo>
                  <a:pt x="116960" y="11429"/>
                </a:lnTo>
                <a:lnTo>
                  <a:pt x="117617" y="17779"/>
                </a:lnTo>
                <a:lnTo>
                  <a:pt x="118008" y="19049"/>
                </a:lnTo>
                <a:lnTo>
                  <a:pt x="99413" y="19049"/>
                </a:lnTo>
                <a:lnTo>
                  <a:pt x="90305" y="21589"/>
                </a:lnTo>
                <a:lnTo>
                  <a:pt x="82501" y="25399"/>
                </a:lnTo>
                <a:lnTo>
                  <a:pt x="74051" y="30479"/>
                </a:lnTo>
                <a:lnTo>
                  <a:pt x="66894" y="34289"/>
                </a:lnTo>
                <a:lnTo>
                  <a:pt x="35691" y="66039"/>
                </a:lnTo>
                <a:lnTo>
                  <a:pt x="18779" y="116839"/>
                </a:lnTo>
                <a:lnTo>
                  <a:pt x="18132" y="125729"/>
                </a:lnTo>
                <a:lnTo>
                  <a:pt x="18779" y="137159"/>
                </a:lnTo>
                <a:lnTo>
                  <a:pt x="31788" y="177799"/>
                </a:lnTo>
                <a:lnTo>
                  <a:pt x="58443" y="210819"/>
                </a:lnTo>
                <a:lnTo>
                  <a:pt x="95511" y="231139"/>
                </a:lnTo>
                <a:lnTo>
                  <a:pt x="128665" y="236219"/>
                </a:lnTo>
                <a:lnTo>
                  <a:pt x="193950" y="236219"/>
                </a:lnTo>
                <a:lnTo>
                  <a:pt x="189789" y="238759"/>
                </a:lnTo>
                <a:lnTo>
                  <a:pt x="178731" y="243839"/>
                </a:lnTo>
                <a:lnTo>
                  <a:pt x="166378" y="248919"/>
                </a:lnTo>
                <a:lnTo>
                  <a:pt x="154673" y="251459"/>
                </a:lnTo>
                <a:lnTo>
                  <a:pt x="141674" y="253999"/>
                </a:lnTo>
                <a:close/>
              </a:path>
              <a:path w="257175" h="254000">
                <a:moveTo>
                  <a:pt x="154027" y="62229"/>
                </a:moveTo>
                <a:lnTo>
                  <a:pt x="149478" y="62229"/>
                </a:lnTo>
                <a:lnTo>
                  <a:pt x="135822" y="60959"/>
                </a:lnTo>
                <a:lnTo>
                  <a:pt x="105266" y="36829"/>
                </a:lnTo>
                <a:lnTo>
                  <a:pt x="99413" y="19049"/>
                </a:lnTo>
                <a:lnTo>
                  <a:pt x="118008" y="19049"/>
                </a:lnTo>
                <a:lnTo>
                  <a:pt x="119568" y="24129"/>
                </a:lnTo>
                <a:lnTo>
                  <a:pt x="122166" y="29209"/>
                </a:lnTo>
                <a:lnTo>
                  <a:pt x="126067" y="34289"/>
                </a:lnTo>
                <a:lnTo>
                  <a:pt x="136468" y="41909"/>
                </a:lnTo>
                <a:lnTo>
                  <a:pt x="149478" y="44449"/>
                </a:lnTo>
                <a:lnTo>
                  <a:pt x="181986" y="44449"/>
                </a:lnTo>
                <a:lnTo>
                  <a:pt x="185888" y="52069"/>
                </a:lnTo>
                <a:lnTo>
                  <a:pt x="189131" y="55879"/>
                </a:lnTo>
                <a:lnTo>
                  <a:pt x="193034" y="58419"/>
                </a:lnTo>
                <a:lnTo>
                  <a:pt x="168329" y="58419"/>
                </a:lnTo>
                <a:lnTo>
                  <a:pt x="159221" y="60959"/>
                </a:lnTo>
                <a:lnTo>
                  <a:pt x="154027" y="62229"/>
                </a:lnTo>
                <a:close/>
              </a:path>
              <a:path w="257175" h="254000">
                <a:moveTo>
                  <a:pt x="181986" y="44449"/>
                </a:moveTo>
                <a:lnTo>
                  <a:pt x="149478" y="44449"/>
                </a:lnTo>
                <a:lnTo>
                  <a:pt x="163123" y="40639"/>
                </a:lnTo>
                <a:lnTo>
                  <a:pt x="168976" y="36829"/>
                </a:lnTo>
                <a:lnTo>
                  <a:pt x="175487" y="36829"/>
                </a:lnTo>
                <a:lnTo>
                  <a:pt x="177438" y="38099"/>
                </a:lnTo>
                <a:lnTo>
                  <a:pt x="180035" y="40639"/>
                </a:lnTo>
                <a:lnTo>
                  <a:pt x="181986" y="44449"/>
                </a:lnTo>
                <a:close/>
              </a:path>
              <a:path w="257175" h="254000">
                <a:moveTo>
                  <a:pt x="211238" y="83819"/>
                </a:moveTo>
                <a:lnTo>
                  <a:pt x="198239" y="81279"/>
                </a:lnTo>
                <a:lnTo>
                  <a:pt x="186534" y="76199"/>
                </a:lnTo>
                <a:lnTo>
                  <a:pt x="176133" y="68579"/>
                </a:lnTo>
                <a:lnTo>
                  <a:pt x="168329" y="58419"/>
                </a:lnTo>
                <a:lnTo>
                  <a:pt x="193034" y="58419"/>
                </a:lnTo>
                <a:lnTo>
                  <a:pt x="196936" y="60959"/>
                </a:lnTo>
                <a:lnTo>
                  <a:pt x="201495" y="63499"/>
                </a:lnTo>
                <a:lnTo>
                  <a:pt x="206689" y="64769"/>
                </a:lnTo>
                <a:lnTo>
                  <a:pt x="241152" y="64769"/>
                </a:lnTo>
                <a:lnTo>
                  <a:pt x="247659" y="77469"/>
                </a:lnTo>
                <a:lnTo>
                  <a:pt x="248458" y="80009"/>
                </a:lnTo>
                <a:lnTo>
                  <a:pt x="228796" y="80009"/>
                </a:lnTo>
                <a:lnTo>
                  <a:pt x="220346" y="82549"/>
                </a:lnTo>
                <a:lnTo>
                  <a:pt x="211238" y="83819"/>
                </a:lnTo>
                <a:close/>
              </a:path>
              <a:path w="257175" h="254000">
                <a:moveTo>
                  <a:pt x="241152" y="64769"/>
                </a:moveTo>
                <a:lnTo>
                  <a:pt x="215798" y="64769"/>
                </a:lnTo>
                <a:lnTo>
                  <a:pt x="219699" y="63499"/>
                </a:lnTo>
                <a:lnTo>
                  <a:pt x="224248" y="62229"/>
                </a:lnTo>
                <a:lnTo>
                  <a:pt x="228149" y="59689"/>
                </a:lnTo>
                <a:lnTo>
                  <a:pt x="235296" y="59689"/>
                </a:lnTo>
                <a:lnTo>
                  <a:pt x="238550" y="60959"/>
                </a:lnTo>
                <a:lnTo>
                  <a:pt x="240502" y="63499"/>
                </a:lnTo>
                <a:lnTo>
                  <a:pt x="241152" y="64769"/>
                </a:lnTo>
                <a:close/>
              </a:path>
              <a:path w="257175" h="254000">
                <a:moveTo>
                  <a:pt x="90951" y="102869"/>
                </a:moveTo>
                <a:lnTo>
                  <a:pt x="83147" y="102869"/>
                </a:lnTo>
                <a:lnTo>
                  <a:pt x="79257" y="101599"/>
                </a:lnTo>
                <a:lnTo>
                  <a:pt x="67552" y="85089"/>
                </a:lnTo>
                <a:lnTo>
                  <a:pt x="68845" y="76199"/>
                </a:lnTo>
                <a:lnTo>
                  <a:pt x="70796" y="73659"/>
                </a:lnTo>
                <a:lnTo>
                  <a:pt x="73404" y="69849"/>
                </a:lnTo>
                <a:lnTo>
                  <a:pt x="76002" y="68579"/>
                </a:lnTo>
                <a:lnTo>
                  <a:pt x="79257" y="66039"/>
                </a:lnTo>
                <a:lnTo>
                  <a:pt x="83147" y="64769"/>
                </a:lnTo>
                <a:lnTo>
                  <a:pt x="90951" y="64769"/>
                </a:lnTo>
                <a:lnTo>
                  <a:pt x="94853" y="66039"/>
                </a:lnTo>
                <a:lnTo>
                  <a:pt x="98108" y="68579"/>
                </a:lnTo>
                <a:lnTo>
                  <a:pt x="100706" y="69849"/>
                </a:lnTo>
                <a:lnTo>
                  <a:pt x="103314" y="73659"/>
                </a:lnTo>
                <a:lnTo>
                  <a:pt x="105266" y="76199"/>
                </a:lnTo>
                <a:lnTo>
                  <a:pt x="106373" y="83819"/>
                </a:lnTo>
                <a:lnTo>
                  <a:pt x="86403" y="83819"/>
                </a:lnTo>
                <a:lnTo>
                  <a:pt x="85756" y="85089"/>
                </a:lnTo>
                <a:lnTo>
                  <a:pt x="106558" y="85089"/>
                </a:lnTo>
                <a:lnTo>
                  <a:pt x="105912" y="88899"/>
                </a:lnTo>
                <a:lnTo>
                  <a:pt x="105266" y="91439"/>
                </a:lnTo>
                <a:lnTo>
                  <a:pt x="103314" y="95249"/>
                </a:lnTo>
                <a:lnTo>
                  <a:pt x="98108" y="100329"/>
                </a:lnTo>
                <a:lnTo>
                  <a:pt x="94853" y="101599"/>
                </a:lnTo>
                <a:lnTo>
                  <a:pt x="90951" y="102869"/>
                </a:lnTo>
                <a:close/>
              </a:path>
              <a:path w="257175" h="254000">
                <a:moveTo>
                  <a:pt x="193950" y="236219"/>
                </a:moveTo>
                <a:lnTo>
                  <a:pt x="128665" y="236219"/>
                </a:lnTo>
                <a:lnTo>
                  <a:pt x="150771" y="233679"/>
                </a:lnTo>
                <a:lnTo>
                  <a:pt x="161172" y="231139"/>
                </a:lnTo>
                <a:lnTo>
                  <a:pt x="198886" y="210819"/>
                </a:lnTo>
                <a:lnTo>
                  <a:pt x="225553" y="177799"/>
                </a:lnTo>
                <a:lnTo>
                  <a:pt x="237904" y="137159"/>
                </a:lnTo>
                <a:lnTo>
                  <a:pt x="238478" y="124459"/>
                </a:lnTo>
                <a:lnTo>
                  <a:pt x="237904" y="114299"/>
                </a:lnTo>
                <a:lnTo>
                  <a:pt x="235953" y="101599"/>
                </a:lnTo>
                <a:lnTo>
                  <a:pt x="232698" y="91439"/>
                </a:lnTo>
                <a:lnTo>
                  <a:pt x="228796" y="80009"/>
                </a:lnTo>
                <a:lnTo>
                  <a:pt x="248458" y="80009"/>
                </a:lnTo>
                <a:lnTo>
                  <a:pt x="252853" y="93979"/>
                </a:lnTo>
                <a:lnTo>
                  <a:pt x="254804" y="101599"/>
                </a:lnTo>
                <a:lnTo>
                  <a:pt x="256109" y="109219"/>
                </a:lnTo>
                <a:lnTo>
                  <a:pt x="256663" y="116839"/>
                </a:lnTo>
                <a:lnTo>
                  <a:pt x="256637" y="128269"/>
                </a:lnTo>
                <a:lnTo>
                  <a:pt x="247001" y="175259"/>
                </a:lnTo>
                <a:lnTo>
                  <a:pt x="219042" y="215899"/>
                </a:lnTo>
                <a:lnTo>
                  <a:pt x="200190" y="232409"/>
                </a:lnTo>
                <a:lnTo>
                  <a:pt x="193950" y="236219"/>
                </a:lnTo>
                <a:close/>
              </a:path>
              <a:path w="257175" h="254000">
                <a:moveTo>
                  <a:pt x="106558" y="85089"/>
                </a:moveTo>
                <a:lnTo>
                  <a:pt x="88353" y="85089"/>
                </a:lnTo>
                <a:lnTo>
                  <a:pt x="87707" y="83819"/>
                </a:lnTo>
                <a:lnTo>
                  <a:pt x="106373" y="83819"/>
                </a:lnTo>
                <a:lnTo>
                  <a:pt x="106558" y="85089"/>
                </a:lnTo>
                <a:close/>
              </a:path>
              <a:path w="257175" h="254000">
                <a:moveTo>
                  <a:pt x="172878" y="119379"/>
                </a:moveTo>
                <a:lnTo>
                  <a:pt x="167025" y="119379"/>
                </a:lnTo>
                <a:lnTo>
                  <a:pt x="161830" y="116839"/>
                </a:lnTo>
                <a:lnTo>
                  <a:pt x="157928" y="113029"/>
                </a:lnTo>
                <a:lnTo>
                  <a:pt x="156624" y="110489"/>
                </a:lnTo>
                <a:lnTo>
                  <a:pt x="155978" y="107949"/>
                </a:lnTo>
                <a:lnTo>
                  <a:pt x="155978" y="101599"/>
                </a:lnTo>
                <a:lnTo>
                  <a:pt x="156624" y="99059"/>
                </a:lnTo>
                <a:lnTo>
                  <a:pt x="157928" y="96519"/>
                </a:lnTo>
                <a:lnTo>
                  <a:pt x="161830" y="92709"/>
                </a:lnTo>
                <a:lnTo>
                  <a:pt x="164428" y="91439"/>
                </a:lnTo>
                <a:lnTo>
                  <a:pt x="175487" y="91439"/>
                </a:lnTo>
                <a:lnTo>
                  <a:pt x="178084" y="92709"/>
                </a:lnTo>
                <a:lnTo>
                  <a:pt x="181986" y="96519"/>
                </a:lnTo>
                <a:lnTo>
                  <a:pt x="183278" y="99059"/>
                </a:lnTo>
                <a:lnTo>
                  <a:pt x="183604" y="100329"/>
                </a:lnTo>
                <a:lnTo>
                  <a:pt x="170281" y="100329"/>
                </a:lnTo>
                <a:lnTo>
                  <a:pt x="168329" y="101599"/>
                </a:lnTo>
                <a:lnTo>
                  <a:pt x="167025" y="101599"/>
                </a:lnTo>
                <a:lnTo>
                  <a:pt x="166378" y="102869"/>
                </a:lnTo>
                <a:lnTo>
                  <a:pt x="166378" y="106679"/>
                </a:lnTo>
                <a:lnTo>
                  <a:pt x="167025" y="107949"/>
                </a:lnTo>
                <a:lnTo>
                  <a:pt x="168329" y="109219"/>
                </a:lnTo>
                <a:lnTo>
                  <a:pt x="183608" y="109219"/>
                </a:lnTo>
                <a:lnTo>
                  <a:pt x="183278" y="110489"/>
                </a:lnTo>
                <a:lnTo>
                  <a:pt x="181986" y="113029"/>
                </a:lnTo>
                <a:lnTo>
                  <a:pt x="178084" y="116839"/>
                </a:lnTo>
                <a:lnTo>
                  <a:pt x="172878" y="119379"/>
                </a:lnTo>
                <a:close/>
              </a:path>
              <a:path w="257175" h="254000">
                <a:moveTo>
                  <a:pt x="183608" y="109219"/>
                </a:moveTo>
                <a:lnTo>
                  <a:pt x="171585" y="109219"/>
                </a:lnTo>
                <a:lnTo>
                  <a:pt x="172878" y="107949"/>
                </a:lnTo>
                <a:lnTo>
                  <a:pt x="173536" y="106679"/>
                </a:lnTo>
                <a:lnTo>
                  <a:pt x="174182" y="104139"/>
                </a:lnTo>
                <a:lnTo>
                  <a:pt x="172878" y="101599"/>
                </a:lnTo>
                <a:lnTo>
                  <a:pt x="170281" y="100329"/>
                </a:lnTo>
                <a:lnTo>
                  <a:pt x="183604" y="100329"/>
                </a:lnTo>
                <a:lnTo>
                  <a:pt x="184583" y="104139"/>
                </a:lnTo>
                <a:lnTo>
                  <a:pt x="183937" y="107949"/>
                </a:lnTo>
                <a:lnTo>
                  <a:pt x="183608" y="109219"/>
                </a:lnTo>
                <a:close/>
              </a:path>
              <a:path w="257175" h="254000">
                <a:moveTo>
                  <a:pt x="51298" y="149859"/>
                </a:moveTo>
                <a:lnTo>
                  <a:pt x="40239" y="149859"/>
                </a:lnTo>
                <a:lnTo>
                  <a:pt x="37642" y="148589"/>
                </a:lnTo>
                <a:lnTo>
                  <a:pt x="33740" y="144779"/>
                </a:lnTo>
                <a:lnTo>
                  <a:pt x="32436" y="142239"/>
                </a:lnTo>
                <a:lnTo>
                  <a:pt x="31788" y="139699"/>
                </a:lnTo>
                <a:lnTo>
                  <a:pt x="31142" y="135889"/>
                </a:lnTo>
                <a:lnTo>
                  <a:pt x="32436" y="130809"/>
                </a:lnTo>
                <a:lnTo>
                  <a:pt x="33740" y="128269"/>
                </a:lnTo>
                <a:lnTo>
                  <a:pt x="37642" y="124459"/>
                </a:lnTo>
                <a:lnTo>
                  <a:pt x="40239" y="123189"/>
                </a:lnTo>
                <a:lnTo>
                  <a:pt x="45446" y="121919"/>
                </a:lnTo>
                <a:lnTo>
                  <a:pt x="48689" y="121919"/>
                </a:lnTo>
                <a:lnTo>
                  <a:pt x="51298" y="123189"/>
                </a:lnTo>
                <a:lnTo>
                  <a:pt x="53249" y="124459"/>
                </a:lnTo>
                <a:lnTo>
                  <a:pt x="55846" y="125729"/>
                </a:lnTo>
                <a:lnTo>
                  <a:pt x="59098" y="132079"/>
                </a:lnTo>
                <a:lnTo>
                  <a:pt x="45446" y="132079"/>
                </a:lnTo>
                <a:lnTo>
                  <a:pt x="42836" y="133349"/>
                </a:lnTo>
                <a:lnTo>
                  <a:pt x="41543" y="135889"/>
                </a:lnTo>
                <a:lnTo>
                  <a:pt x="42190" y="138429"/>
                </a:lnTo>
                <a:lnTo>
                  <a:pt x="42836" y="139699"/>
                </a:lnTo>
                <a:lnTo>
                  <a:pt x="59748" y="139699"/>
                </a:lnTo>
                <a:lnTo>
                  <a:pt x="57151" y="144779"/>
                </a:lnTo>
                <a:lnTo>
                  <a:pt x="53249" y="148589"/>
                </a:lnTo>
                <a:lnTo>
                  <a:pt x="51298" y="149859"/>
                </a:lnTo>
                <a:close/>
              </a:path>
              <a:path w="257175" h="254000">
                <a:moveTo>
                  <a:pt x="59748" y="139699"/>
                </a:moveTo>
                <a:lnTo>
                  <a:pt x="48042" y="139699"/>
                </a:lnTo>
                <a:lnTo>
                  <a:pt x="49347" y="138429"/>
                </a:lnTo>
                <a:lnTo>
                  <a:pt x="49347" y="134619"/>
                </a:lnTo>
                <a:lnTo>
                  <a:pt x="48042" y="133349"/>
                </a:lnTo>
                <a:lnTo>
                  <a:pt x="45446" y="132079"/>
                </a:lnTo>
                <a:lnTo>
                  <a:pt x="59098" y="132079"/>
                </a:lnTo>
                <a:lnTo>
                  <a:pt x="59748" y="133349"/>
                </a:lnTo>
                <a:lnTo>
                  <a:pt x="59748" y="139699"/>
                </a:lnTo>
                <a:close/>
              </a:path>
              <a:path w="257175" h="254000">
                <a:moveTo>
                  <a:pt x="122166" y="176529"/>
                </a:moveTo>
                <a:lnTo>
                  <a:pt x="114362" y="176529"/>
                </a:lnTo>
                <a:lnTo>
                  <a:pt x="110461" y="175259"/>
                </a:lnTo>
                <a:lnTo>
                  <a:pt x="107205" y="172719"/>
                </a:lnTo>
                <a:lnTo>
                  <a:pt x="102011" y="167639"/>
                </a:lnTo>
                <a:lnTo>
                  <a:pt x="100059" y="165099"/>
                </a:lnTo>
                <a:lnTo>
                  <a:pt x="98755" y="156209"/>
                </a:lnTo>
                <a:lnTo>
                  <a:pt x="99413" y="152399"/>
                </a:lnTo>
                <a:lnTo>
                  <a:pt x="118263" y="137159"/>
                </a:lnTo>
                <a:lnTo>
                  <a:pt x="122166" y="138429"/>
                </a:lnTo>
                <a:lnTo>
                  <a:pt x="125421" y="139699"/>
                </a:lnTo>
                <a:lnTo>
                  <a:pt x="129323" y="140969"/>
                </a:lnTo>
                <a:lnTo>
                  <a:pt x="134517" y="146049"/>
                </a:lnTo>
                <a:lnTo>
                  <a:pt x="137115" y="152399"/>
                </a:lnTo>
                <a:lnTo>
                  <a:pt x="137554" y="154939"/>
                </a:lnTo>
                <a:lnTo>
                  <a:pt x="118263" y="154939"/>
                </a:lnTo>
                <a:lnTo>
                  <a:pt x="116960" y="156209"/>
                </a:lnTo>
                <a:lnTo>
                  <a:pt x="116960" y="157479"/>
                </a:lnTo>
                <a:lnTo>
                  <a:pt x="137554" y="157479"/>
                </a:lnTo>
                <a:lnTo>
                  <a:pt x="137115" y="160019"/>
                </a:lnTo>
                <a:lnTo>
                  <a:pt x="135822" y="165099"/>
                </a:lnTo>
                <a:lnTo>
                  <a:pt x="134517" y="167639"/>
                </a:lnTo>
                <a:lnTo>
                  <a:pt x="129323" y="172719"/>
                </a:lnTo>
                <a:lnTo>
                  <a:pt x="125421" y="175259"/>
                </a:lnTo>
                <a:lnTo>
                  <a:pt x="122166" y="176529"/>
                </a:lnTo>
                <a:close/>
              </a:path>
              <a:path w="257175" h="254000">
                <a:moveTo>
                  <a:pt x="137554" y="157479"/>
                </a:moveTo>
                <a:lnTo>
                  <a:pt x="118263" y="157479"/>
                </a:lnTo>
                <a:lnTo>
                  <a:pt x="119568" y="156209"/>
                </a:lnTo>
                <a:lnTo>
                  <a:pt x="118263" y="154939"/>
                </a:lnTo>
                <a:lnTo>
                  <a:pt x="137554" y="154939"/>
                </a:lnTo>
                <a:lnTo>
                  <a:pt x="137773" y="156209"/>
                </a:lnTo>
                <a:lnTo>
                  <a:pt x="137554" y="157479"/>
                </a:lnTo>
                <a:close/>
              </a:path>
              <a:path w="257175" h="254000">
                <a:moveTo>
                  <a:pt x="162477" y="212089"/>
                </a:moveTo>
                <a:lnTo>
                  <a:pt x="156624" y="212089"/>
                </a:lnTo>
                <a:lnTo>
                  <a:pt x="151429" y="209549"/>
                </a:lnTo>
                <a:lnTo>
                  <a:pt x="149478" y="208279"/>
                </a:lnTo>
                <a:lnTo>
                  <a:pt x="147528" y="205739"/>
                </a:lnTo>
                <a:lnTo>
                  <a:pt x="146223" y="204469"/>
                </a:lnTo>
                <a:lnTo>
                  <a:pt x="145577" y="200659"/>
                </a:lnTo>
                <a:lnTo>
                  <a:pt x="145577" y="195579"/>
                </a:lnTo>
                <a:lnTo>
                  <a:pt x="146223" y="193039"/>
                </a:lnTo>
                <a:lnTo>
                  <a:pt x="147528" y="190499"/>
                </a:lnTo>
                <a:lnTo>
                  <a:pt x="151429" y="186689"/>
                </a:lnTo>
                <a:lnTo>
                  <a:pt x="156624" y="184149"/>
                </a:lnTo>
                <a:lnTo>
                  <a:pt x="159879" y="184149"/>
                </a:lnTo>
                <a:lnTo>
                  <a:pt x="173204" y="194309"/>
                </a:lnTo>
                <a:lnTo>
                  <a:pt x="159879" y="194309"/>
                </a:lnTo>
                <a:lnTo>
                  <a:pt x="157928" y="195579"/>
                </a:lnTo>
                <a:lnTo>
                  <a:pt x="156624" y="195579"/>
                </a:lnTo>
                <a:lnTo>
                  <a:pt x="155978" y="196849"/>
                </a:lnTo>
                <a:lnTo>
                  <a:pt x="155978" y="199389"/>
                </a:lnTo>
                <a:lnTo>
                  <a:pt x="156624" y="200659"/>
                </a:lnTo>
                <a:lnTo>
                  <a:pt x="157928" y="201929"/>
                </a:lnTo>
                <a:lnTo>
                  <a:pt x="173317" y="201929"/>
                </a:lnTo>
                <a:lnTo>
                  <a:pt x="172878" y="204469"/>
                </a:lnTo>
                <a:lnTo>
                  <a:pt x="171585" y="205739"/>
                </a:lnTo>
                <a:lnTo>
                  <a:pt x="169634" y="208279"/>
                </a:lnTo>
                <a:lnTo>
                  <a:pt x="167683" y="209549"/>
                </a:lnTo>
                <a:lnTo>
                  <a:pt x="162477" y="212089"/>
                </a:lnTo>
                <a:close/>
              </a:path>
              <a:path w="257175" h="254000">
                <a:moveTo>
                  <a:pt x="173317" y="201929"/>
                </a:moveTo>
                <a:lnTo>
                  <a:pt x="161172" y="201929"/>
                </a:lnTo>
                <a:lnTo>
                  <a:pt x="162477" y="200659"/>
                </a:lnTo>
                <a:lnTo>
                  <a:pt x="163781" y="198119"/>
                </a:lnTo>
                <a:lnTo>
                  <a:pt x="162477" y="195579"/>
                </a:lnTo>
                <a:lnTo>
                  <a:pt x="159879" y="194309"/>
                </a:lnTo>
                <a:lnTo>
                  <a:pt x="173204" y="194309"/>
                </a:lnTo>
                <a:lnTo>
                  <a:pt x="174182" y="198119"/>
                </a:lnTo>
                <a:lnTo>
                  <a:pt x="173536" y="200659"/>
                </a:lnTo>
                <a:lnTo>
                  <a:pt x="173317" y="20192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k object 33"/>
          <p:cNvSpPr/>
          <p:nvPr/>
        </p:nvSpPr>
        <p:spPr>
          <a:xfrm>
            <a:off x="2349743" y="59736"/>
            <a:ext cx="233679" cy="273050"/>
          </a:xfrm>
          <a:custGeom>
            <a:avLst/>
            <a:gdLst/>
            <a:ahLst/>
            <a:cxnLst/>
            <a:rect l="l" t="t" r="r" b="b"/>
            <a:pathLst>
              <a:path w="233680" h="273050">
                <a:moveTo>
                  <a:pt x="52796" y="272940"/>
                </a:moveTo>
                <a:lnTo>
                  <a:pt x="53" y="30729"/>
                </a:lnTo>
                <a:lnTo>
                  <a:pt x="0" y="26774"/>
                </a:lnTo>
                <a:lnTo>
                  <a:pt x="1460" y="23873"/>
                </a:lnTo>
                <a:lnTo>
                  <a:pt x="3672" y="21493"/>
                </a:lnTo>
                <a:lnTo>
                  <a:pt x="7396" y="20156"/>
                </a:lnTo>
                <a:lnTo>
                  <a:pt x="119393" y="41"/>
                </a:lnTo>
                <a:lnTo>
                  <a:pt x="123349" y="0"/>
                </a:lnTo>
                <a:lnTo>
                  <a:pt x="126251" y="1461"/>
                </a:lnTo>
                <a:lnTo>
                  <a:pt x="152599" y="19579"/>
                </a:lnTo>
                <a:lnTo>
                  <a:pt x="113659" y="19579"/>
                </a:lnTo>
                <a:lnTo>
                  <a:pt x="19581" y="36475"/>
                </a:lnTo>
                <a:lnTo>
                  <a:pt x="58542" y="253412"/>
                </a:lnTo>
                <a:lnTo>
                  <a:pt x="161528" y="253412"/>
                </a:lnTo>
                <a:lnTo>
                  <a:pt x="52796" y="272940"/>
                </a:lnTo>
                <a:close/>
              </a:path>
              <a:path w="233680" h="273050">
                <a:moveTo>
                  <a:pt x="133530" y="78758"/>
                </a:moveTo>
                <a:lnTo>
                  <a:pt x="113659" y="19579"/>
                </a:lnTo>
                <a:lnTo>
                  <a:pt x="152599" y="19579"/>
                </a:lnTo>
                <a:lnTo>
                  <a:pt x="165599" y="28518"/>
                </a:lnTo>
                <a:lnTo>
                  <a:pt x="133761" y="28518"/>
                </a:lnTo>
                <a:lnTo>
                  <a:pt x="139277" y="59230"/>
                </a:lnTo>
                <a:lnTo>
                  <a:pt x="202694" y="59230"/>
                </a:lnTo>
                <a:lnTo>
                  <a:pt x="204508" y="69333"/>
                </a:lnTo>
                <a:lnTo>
                  <a:pt x="186012" y="69333"/>
                </a:lnTo>
                <a:lnTo>
                  <a:pt x="133530" y="78758"/>
                </a:lnTo>
                <a:close/>
              </a:path>
              <a:path w="233680" h="273050">
                <a:moveTo>
                  <a:pt x="202694" y="59230"/>
                </a:moveTo>
                <a:lnTo>
                  <a:pt x="139277" y="59230"/>
                </a:lnTo>
                <a:lnTo>
                  <a:pt x="169988" y="53714"/>
                </a:lnTo>
                <a:lnTo>
                  <a:pt x="133761" y="28518"/>
                </a:lnTo>
                <a:lnTo>
                  <a:pt x="165599" y="28518"/>
                </a:lnTo>
                <a:lnTo>
                  <a:pt x="198617" y="51224"/>
                </a:lnTo>
                <a:lnTo>
                  <a:pt x="198731" y="51860"/>
                </a:lnTo>
                <a:lnTo>
                  <a:pt x="201110" y="54071"/>
                </a:lnTo>
                <a:lnTo>
                  <a:pt x="202322" y="57161"/>
                </a:lnTo>
                <a:lnTo>
                  <a:pt x="202694" y="59230"/>
                </a:lnTo>
                <a:close/>
              </a:path>
              <a:path w="233680" h="273050">
                <a:moveTo>
                  <a:pt x="161528" y="253412"/>
                </a:moveTo>
                <a:lnTo>
                  <a:pt x="58542" y="253412"/>
                </a:lnTo>
                <a:lnTo>
                  <a:pt x="214056" y="225482"/>
                </a:lnTo>
                <a:lnTo>
                  <a:pt x="186012" y="69333"/>
                </a:lnTo>
                <a:lnTo>
                  <a:pt x="204508" y="69333"/>
                </a:lnTo>
                <a:lnTo>
                  <a:pt x="233584" y="231229"/>
                </a:lnTo>
                <a:lnTo>
                  <a:pt x="233523" y="234548"/>
                </a:lnTo>
                <a:lnTo>
                  <a:pt x="232062" y="237449"/>
                </a:lnTo>
                <a:lnTo>
                  <a:pt x="229203" y="239945"/>
                </a:lnTo>
                <a:lnTo>
                  <a:pt x="226227" y="241792"/>
                </a:lnTo>
                <a:lnTo>
                  <a:pt x="161528" y="25341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k object 34"/>
          <p:cNvSpPr/>
          <p:nvPr/>
        </p:nvSpPr>
        <p:spPr>
          <a:xfrm>
            <a:off x="0" y="919298"/>
            <a:ext cx="116338" cy="240123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k object 35"/>
          <p:cNvSpPr/>
          <p:nvPr/>
        </p:nvSpPr>
        <p:spPr>
          <a:xfrm>
            <a:off x="179593" y="2117406"/>
            <a:ext cx="257175" cy="194945"/>
          </a:xfrm>
          <a:custGeom>
            <a:avLst/>
            <a:gdLst/>
            <a:ahLst/>
            <a:cxnLst/>
            <a:rect l="l" t="t" r="r" b="b"/>
            <a:pathLst>
              <a:path w="257175" h="194944">
                <a:moveTo>
                  <a:pt x="247719" y="194409"/>
                </a:moveTo>
                <a:lnTo>
                  <a:pt x="9096" y="194409"/>
                </a:lnTo>
                <a:lnTo>
                  <a:pt x="5194" y="193763"/>
                </a:lnTo>
                <a:lnTo>
                  <a:pt x="2597" y="191812"/>
                </a:lnTo>
                <a:lnTo>
                  <a:pt x="646" y="188557"/>
                </a:lnTo>
                <a:lnTo>
                  <a:pt x="0" y="185313"/>
                </a:lnTo>
                <a:lnTo>
                  <a:pt x="0" y="9108"/>
                </a:lnTo>
                <a:lnTo>
                  <a:pt x="646" y="5206"/>
                </a:lnTo>
                <a:lnTo>
                  <a:pt x="2597" y="2608"/>
                </a:lnTo>
                <a:lnTo>
                  <a:pt x="5194" y="657"/>
                </a:lnTo>
                <a:lnTo>
                  <a:pt x="9096" y="0"/>
                </a:lnTo>
                <a:lnTo>
                  <a:pt x="185301" y="0"/>
                </a:lnTo>
                <a:lnTo>
                  <a:pt x="188557" y="657"/>
                </a:lnTo>
                <a:lnTo>
                  <a:pt x="191800" y="2608"/>
                </a:lnTo>
                <a:lnTo>
                  <a:pt x="207396" y="18204"/>
                </a:lnTo>
                <a:lnTo>
                  <a:pt x="18204" y="18204"/>
                </a:lnTo>
                <a:lnTo>
                  <a:pt x="18204" y="176205"/>
                </a:lnTo>
                <a:lnTo>
                  <a:pt x="256827" y="176205"/>
                </a:lnTo>
                <a:lnTo>
                  <a:pt x="256827" y="185313"/>
                </a:lnTo>
                <a:lnTo>
                  <a:pt x="256169" y="188557"/>
                </a:lnTo>
                <a:lnTo>
                  <a:pt x="254218" y="191812"/>
                </a:lnTo>
                <a:lnTo>
                  <a:pt x="250974" y="193763"/>
                </a:lnTo>
                <a:lnTo>
                  <a:pt x="247719" y="194409"/>
                </a:lnTo>
                <a:close/>
              </a:path>
              <a:path w="257175" h="194944">
                <a:moveTo>
                  <a:pt x="256827" y="176205"/>
                </a:moveTo>
                <a:lnTo>
                  <a:pt x="238622" y="176205"/>
                </a:lnTo>
                <a:lnTo>
                  <a:pt x="238622" y="79975"/>
                </a:lnTo>
                <a:lnTo>
                  <a:pt x="185301" y="79975"/>
                </a:lnTo>
                <a:lnTo>
                  <a:pt x="182046" y="79329"/>
                </a:lnTo>
                <a:lnTo>
                  <a:pt x="178802" y="77378"/>
                </a:lnTo>
                <a:lnTo>
                  <a:pt x="176851" y="74769"/>
                </a:lnTo>
                <a:lnTo>
                  <a:pt x="176205" y="70879"/>
                </a:lnTo>
                <a:lnTo>
                  <a:pt x="176205" y="18204"/>
                </a:lnTo>
                <a:lnTo>
                  <a:pt x="207396" y="18204"/>
                </a:lnTo>
                <a:lnTo>
                  <a:pt x="219748" y="30556"/>
                </a:lnTo>
                <a:lnTo>
                  <a:pt x="194409" y="30556"/>
                </a:lnTo>
                <a:lnTo>
                  <a:pt x="194409" y="61771"/>
                </a:lnTo>
                <a:lnTo>
                  <a:pt x="250962" y="61771"/>
                </a:lnTo>
                <a:lnTo>
                  <a:pt x="254218" y="65026"/>
                </a:lnTo>
                <a:lnTo>
                  <a:pt x="256169" y="67623"/>
                </a:lnTo>
                <a:lnTo>
                  <a:pt x="256827" y="70879"/>
                </a:lnTo>
                <a:lnTo>
                  <a:pt x="256827" y="176205"/>
                </a:lnTo>
                <a:close/>
              </a:path>
              <a:path w="257175" h="194944">
                <a:moveTo>
                  <a:pt x="250962" y="61771"/>
                </a:moveTo>
                <a:lnTo>
                  <a:pt x="225612" y="61771"/>
                </a:lnTo>
                <a:lnTo>
                  <a:pt x="194409" y="30556"/>
                </a:lnTo>
                <a:lnTo>
                  <a:pt x="219748" y="30556"/>
                </a:lnTo>
                <a:lnTo>
                  <a:pt x="250962" y="61771"/>
                </a:lnTo>
                <a:close/>
              </a:path>
              <a:path w="257175" h="194944">
                <a:moveTo>
                  <a:pt x="133285" y="69574"/>
                </a:moveTo>
                <a:lnTo>
                  <a:pt x="61112" y="69574"/>
                </a:lnTo>
                <a:lnTo>
                  <a:pt x="57211" y="68928"/>
                </a:lnTo>
                <a:lnTo>
                  <a:pt x="54613" y="66977"/>
                </a:lnTo>
                <a:lnTo>
                  <a:pt x="52662" y="64368"/>
                </a:lnTo>
                <a:lnTo>
                  <a:pt x="52016" y="60466"/>
                </a:lnTo>
                <a:lnTo>
                  <a:pt x="52662" y="57222"/>
                </a:lnTo>
                <a:lnTo>
                  <a:pt x="54613" y="54613"/>
                </a:lnTo>
                <a:lnTo>
                  <a:pt x="57211" y="52662"/>
                </a:lnTo>
                <a:lnTo>
                  <a:pt x="61112" y="51370"/>
                </a:lnTo>
                <a:lnTo>
                  <a:pt x="133285" y="51370"/>
                </a:lnTo>
                <a:lnTo>
                  <a:pt x="137186" y="52662"/>
                </a:lnTo>
                <a:lnTo>
                  <a:pt x="139784" y="54613"/>
                </a:lnTo>
                <a:lnTo>
                  <a:pt x="141735" y="57222"/>
                </a:lnTo>
                <a:lnTo>
                  <a:pt x="142393" y="60466"/>
                </a:lnTo>
                <a:lnTo>
                  <a:pt x="141735" y="64368"/>
                </a:lnTo>
                <a:lnTo>
                  <a:pt x="139784" y="66977"/>
                </a:lnTo>
                <a:lnTo>
                  <a:pt x="137186" y="68928"/>
                </a:lnTo>
                <a:lnTo>
                  <a:pt x="133285" y="69574"/>
                </a:lnTo>
                <a:close/>
              </a:path>
              <a:path w="257175" h="194944">
                <a:moveTo>
                  <a:pt x="133285" y="111190"/>
                </a:moveTo>
                <a:lnTo>
                  <a:pt x="61112" y="111190"/>
                </a:lnTo>
                <a:lnTo>
                  <a:pt x="57211" y="110532"/>
                </a:lnTo>
                <a:lnTo>
                  <a:pt x="54613" y="108581"/>
                </a:lnTo>
                <a:lnTo>
                  <a:pt x="52662" y="105983"/>
                </a:lnTo>
                <a:lnTo>
                  <a:pt x="52016" y="102082"/>
                </a:lnTo>
                <a:lnTo>
                  <a:pt x="52662" y="98826"/>
                </a:lnTo>
                <a:lnTo>
                  <a:pt x="54613" y="95582"/>
                </a:lnTo>
                <a:lnTo>
                  <a:pt x="57211" y="93632"/>
                </a:lnTo>
                <a:lnTo>
                  <a:pt x="61112" y="92985"/>
                </a:lnTo>
                <a:lnTo>
                  <a:pt x="133285" y="92985"/>
                </a:lnTo>
                <a:lnTo>
                  <a:pt x="137186" y="93632"/>
                </a:lnTo>
                <a:lnTo>
                  <a:pt x="139784" y="95582"/>
                </a:lnTo>
                <a:lnTo>
                  <a:pt x="141735" y="98826"/>
                </a:lnTo>
                <a:lnTo>
                  <a:pt x="142393" y="102082"/>
                </a:lnTo>
                <a:lnTo>
                  <a:pt x="141735" y="105983"/>
                </a:lnTo>
                <a:lnTo>
                  <a:pt x="139784" y="108581"/>
                </a:lnTo>
                <a:lnTo>
                  <a:pt x="137186" y="110532"/>
                </a:lnTo>
                <a:lnTo>
                  <a:pt x="133285" y="111190"/>
                </a:lnTo>
                <a:close/>
              </a:path>
              <a:path w="257175" h="194944">
                <a:moveTo>
                  <a:pt x="195702" y="152794"/>
                </a:moveTo>
                <a:lnTo>
                  <a:pt x="61112" y="152794"/>
                </a:lnTo>
                <a:lnTo>
                  <a:pt x="57211" y="152147"/>
                </a:lnTo>
                <a:lnTo>
                  <a:pt x="54613" y="150196"/>
                </a:lnTo>
                <a:lnTo>
                  <a:pt x="52662" y="147599"/>
                </a:lnTo>
                <a:lnTo>
                  <a:pt x="52016" y="143697"/>
                </a:lnTo>
                <a:lnTo>
                  <a:pt x="52662" y="140442"/>
                </a:lnTo>
                <a:lnTo>
                  <a:pt x="54613" y="137198"/>
                </a:lnTo>
                <a:lnTo>
                  <a:pt x="57211" y="135247"/>
                </a:lnTo>
                <a:lnTo>
                  <a:pt x="61112" y="134589"/>
                </a:lnTo>
                <a:lnTo>
                  <a:pt x="195702" y="134589"/>
                </a:lnTo>
                <a:lnTo>
                  <a:pt x="198958" y="135247"/>
                </a:lnTo>
                <a:lnTo>
                  <a:pt x="202213" y="137198"/>
                </a:lnTo>
                <a:lnTo>
                  <a:pt x="204164" y="140442"/>
                </a:lnTo>
                <a:lnTo>
                  <a:pt x="204810" y="143697"/>
                </a:lnTo>
                <a:lnTo>
                  <a:pt x="204164" y="147599"/>
                </a:lnTo>
                <a:lnTo>
                  <a:pt x="202213" y="150196"/>
                </a:lnTo>
                <a:lnTo>
                  <a:pt x="198958" y="152147"/>
                </a:lnTo>
                <a:lnTo>
                  <a:pt x="195702" y="152794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k object 36"/>
          <p:cNvSpPr/>
          <p:nvPr/>
        </p:nvSpPr>
        <p:spPr>
          <a:xfrm>
            <a:off x="1679781" y="286699"/>
            <a:ext cx="283845" cy="248920"/>
          </a:xfrm>
          <a:custGeom>
            <a:avLst/>
            <a:gdLst/>
            <a:ahLst/>
            <a:cxnLst/>
            <a:rect l="l" t="t" r="r" b="b"/>
            <a:pathLst>
              <a:path w="283844" h="248920">
                <a:moveTo>
                  <a:pt x="40001" y="248638"/>
                </a:moveTo>
                <a:lnTo>
                  <a:pt x="0" y="46260"/>
                </a:lnTo>
                <a:lnTo>
                  <a:pt x="63" y="42304"/>
                </a:lnTo>
                <a:lnTo>
                  <a:pt x="1601" y="39443"/>
                </a:lnTo>
                <a:lnTo>
                  <a:pt x="4514" y="37027"/>
                </a:lnTo>
                <a:lnTo>
                  <a:pt x="7633" y="35887"/>
                </a:lnTo>
                <a:lnTo>
                  <a:pt x="243515" y="0"/>
                </a:lnTo>
                <a:lnTo>
                  <a:pt x="246820" y="162"/>
                </a:lnTo>
                <a:lnTo>
                  <a:pt x="250332" y="1601"/>
                </a:lnTo>
                <a:lnTo>
                  <a:pt x="252651" y="3875"/>
                </a:lnTo>
                <a:lnTo>
                  <a:pt x="253877" y="7635"/>
                </a:lnTo>
                <a:lnTo>
                  <a:pt x="255661" y="19365"/>
                </a:lnTo>
                <a:lnTo>
                  <a:pt x="237249" y="19365"/>
                </a:lnTo>
                <a:lnTo>
                  <a:pt x="19363" y="52514"/>
                </a:lnTo>
                <a:lnTo>
                  <a:pt x="46256" y="229275"/>
                </a:lnTo>
                <a:lnTo>
                  <a:pt x="167275" y="229275"/>
                </a:lnTo>
                <a:lnTo>
                  <a:pt x="40001" y="248638"/>
                </a:lnTo>
                <a:close/>
              </a:path>
              <a:path w="283844" h="248920">
                <a:moveTo>
                  <a:pt x="259373" y="43759"/>
                </a:moveTo>
                <a:lnTo>
                  <a:pt x="223868" y="43759"/>
                </a:lnTo>
                <a:lnTo>
                  <a:pt x="240574" y="41217"/>
                </a:lnTo>
                <a:lnTo>
                  <a:pt x="237249" y="19365"/>
                </a:lnTo>
                <a:lnTo>
                  <a:pt x="255661" y="19365"/>
                </a:lnTo>
                <a:lnTo>
                  <a:pt x="259373" y="43759"/>
                </a:lnTo>
                <a:close/>
              </a:path>
              <a:path w="283844" h="248920">
                <a:moveTo>
                  <a:pt x="205555" y="61677"/>
                </a:moveTo>
                <a:lnTo>
                  <a:pt x="202524" y="41753"/>
                </a:lnTo>
                <a:lnTo>
                  <a:pt x="223087" y="38624"/>
                </a:lnTo>
                <a:lnTo>
                  <a:pt x="223868" y="43759"/>
                </a:lnTo>
                <a:lnTo>
                  <a:pt x="259373" y="43759"/>
                </a:lnTo>
                <a:lnTo>
                  <a:pt x="260453" y="50860"/>
                </a:lnTo>
                <a:lnTo>
                  <a:pt x="242041" y="50860"/>
                </a:lnTo>
                <a:lnTo>
                  <a:pt x="225335" y="53402"/>
                </a:lnTo>
                <a:lnTo>
                  <a:pt x="226118" y="58548"/>
                </a:lnTo>
                <a:lnTo>
                  <a:pt x="205555" y="61677"/>
                </a:lnTo>
                <a:close/>
              </a:path>
              <a:path w="283844" h="248920">
                <a:moveTo>
                  <a:pt x="265245" y="82355"/>
                </a:moveTo>
                <a:lnTo>
                  <a:pt x="246832" y="82355"/>
                </a:lnTo>
                <a:lnTo>
                  <a:pt x="242041" y="50860"/>
                </a:lnTo>
                <a:lnTo>
                  <a:pt x="260453" y="50860"/>
                </a:lnTo>
                <a:lnTo>
                  <a:pt x="265245" y="82355"/>
                </a:lnTo>
                <a:close/>
              </a:path>
              <a:path w="283844" h="248920">
                <a:moveTo>
                  <a:pt x="187349" y="184131"/>
                </a:moveTo>
                <a:lnTo>
                  <a:pt x="159781" y="63359"/>
                </a:lnTo>
                <a:lnTo>
                  <a:pt x="160573" y="59964"/>
                </a:lnTo>
                <a:lnTo>
                  <a:pt x="162104" y="57102"/>
                </a:lnTo>
                <a:lnTo>
                  <a:pt x="164389" y="54781"/>
                </a:lnTo>
                <a:lnTo>
                  <a:pt x="167401" y="53016"/>
                </a:lnTo>
                <a:lnTo>
                  <a:pt x="171453" y="53707"/>
                </a:lnTo>
                <a:lnTo>
                  <a:pt x="174325" y="55243"/>
                </a:lnTo>
                <a:lnTo>
                  <a:pt x="176646" y="57528"/>
                </a:lnTo>
                <a:lnTo>
                  <a:pt x="177773" y="60638"/>
                </a:lnTo>
                <a:lnTo>
                  <a:pt x="194983" y="173757"/>
                </a:lnTo>
                <a:lnTo>
                  <a:pt x="194834" y="177073"/>
                </a:lnTo>
                <a:lnTo>
                  <a:pt x="193395" y="180584"/>
                </a:lnTo>
                <a:lnTo>
                  <a:pt x="191109" y="182905"/>
                </a:lnTo>
                <a:lnTo>
                  <a:pt x="187349" y="184131"/>
                </a:lnTo>
                <a:close/>
              </a:path>
              <a:path w="283844" h="248920">
                <a:moveTo>
                  <a:pt x="146862" y="190290"/>
                </a:moveTo>
                <a:lnTo>
                  <a:pt x="119342" y="69949"/>
                </a:lnTo>
                <a:lnTo>
                  <a:pt x="119371" y="67663"/>
                </a:lnTo>
                <a:lnTo>
                  <a:pt x="119446" y="66222"/>
                </a:lnTo>
                <a:lnTo>
                  <a:pt x="120978" y="63359"/>
                </a:lnTo>
                <a:lnTo>
                  <a:pt x="123252" y="61040"/>
                </a:lnTo>
                <a:lnTo>
                  <a:pt x="126914" y="59175"/>
                </a:lnTo>
                <a:lnTo>
                  <a:pt x="130347" y="59975"/>
                </a:lnTo>
                <a:lnTo>
                  <a:pt x="133188" y="61501"/>
                </a:lnTo>
                <a:lnTo>
                  <a:pt x="135508" y="63787"/>
                </a:lnTo>
                <a:lnTo>
                  <a:pt x="137286" y="66797"/>
                </a:lnTo>
                <a:lnTo>
                  <a:pt x="154496" y="179917"/>
                </a:lnTo>
                <a:lnTo>
                  <a:pt x="153696" y="183331"/>
                </a:lnTo>
                <a:lnTo>
                  <a:pt x="152257" y="186843"/>
                </a:lnTo>
                <a:lnTo>
                  <a:pt x="149983" y="189162"/>
                </a:lnTo>
                <a:lnTo>
                  <a:pt x="146862" y="190290"/>
                </a:lnTo>
                <a:close/>
              </a:path>
              <a:path w="283844" h="248920">
                <a:moveTo>
                  <a:pt x="105725" y="196549"/>
                </a:moveTo>
                <a:lnTo>
                  <a:pt x="78153" y="75794"/>
                </a:lnTo>
                <a:lnTo>
                  <a:pt x="78304" y="72490"/>
                </a:lnTo>
                <a:lnTo>
                  <a:pt x="79840" y="69618"/>
                </a:lnTo>
                <a:lnTo>
                  <a:pt x="82114" y="67299"/>
                </a:lnTo>
                <a:lnTo>
                  <a:pt x="85777" y="65434"/>
                </a:lnTo>
                <a:lnTo>
                  <a:pt x="89212" y="66232"/>
                </a:lnTo>
                <a:lnTo>
                  <a:pt x="92689" y="67663"/>
                </a:lnTo>
                <a:lnTo>
                  <a:pt x="95010" y="69949"/>
                </a:lnTo>
                <a:lnTo>
                  <a:pt x="96148" y="73056"/>
                </a:lnTo>
                <a:lnTo>
                  <a:pt x="113298" y="185776"/>
                </a:lnTo>
                <a:lnTo>
                  <a:pt x="113198" y="189493"/>
                </a:lnTo>
                <a:lnTo>
                  <a:pt x="111758" y="193004"/>
                </a:lnTo>
                <a:lnTo>
                  <a:pt x="108846" y="195421"/>
                </a:lnTo>
                <a:lnTo>
                  <a:pt x="105725" y="196549"/>
                </a:lnTo>
                <a:close/>
              </a:path>
              <a:path w="283844" h="248920">
                <a:moveTo>
                  <a:pt x="211814" y="102814"/>
                </a:moveTo>
                <a:lnTo>
                  <a:pt x="208683" y="82240"/>
                </a:lnTo>
                <a:lnTo>
                  <a:pt x="229246" y="79111"/>
                </a:lnTo>
                <a:lnTo>
                  <a:pt x="230029" y="84258"/>
                </a:lnTo>
                <a:lnTo>
                  <a:pt x="265534" y="84258"/>
                </a:lnTo>
                <a:lnTo>
                  <a:pt x="266712" y="91997"/>
                </a:lnTo>
                <a:lnTo>
                  <a:pt x="248299" y="91997"/>
                </a:lnTo>
                <a:lnTo>
                  <a:pt x="231594" y="94539"/>
                </a:lnTo>
                <a:lnTo>
                  <a:pt x="232377" y="99686"/>
                </a:lnTo>
                <a:lnTo>
                  <a:pt x="211814" y="102814"/>
                </a:lnTo>
                <a:close/>
              </a:path>
              <a:path w="283844" h="248920">
                <a:moveTo>
                  <a:pt x="265534" y="84258"/>
                </a:moveTo>
                <a:lnTo>
                  <a:pt x="230029" y="84258"/>
                </a:lnTo>
                <a:lnTo>
                  <a:pt x="245457" y="81910"/>
                </a:lnTo>
                <a:lnTo>
                  <a:pt x="246832" y="82355"/>
                </a:lnTo>
                <a:lnTo>
                  <a:pt x="265245" y="82355"/>
                </a:lnTo>
                <a:lnTo>
                  <a:pt x="265534" y="84258"/>
                </a:lnTo>
                <a:close/>
              </a:path>
              <a:path w="283844" h="248920">
                <a:moveTo>
                  <a:pt x="271503" y="123492"/>
                </a:moveTo>
                <a:lnTo>
                  <a:pt x="253091" y="123492"/>
                </a:lnTo>
                <a:lnTo>
                  <a:pt x="248299" y="91997"/>
                </a:lnTo>
                <a:lnTo>
                  <a:pt x="266712" y="91997"/>
                </a:lnTo>
                <a:lnTo>
                  <a:pt x="271503" y="123492"/>
                </a:lnTo>
                <a:close/>
              </a:path>
              <a:path w="283844" h="248920">
                <a:moveTo>
                  <a:pt x="218071" y="143940"/>
                </a:moveTo>
                <a:lnTo>
                  <a:pt x="214942" y="123377"/>
                </a:lnTo>
                <a:lnTo>
                  <a:pt x="235505" y="120249"/>
                </a:lnTo>
                <a:lnTo>
                  <a:pt x="236288" y="125395"/>
                </a:lnTo>
                <a:lnTo>
                  <a:pt x="271793" y="125395"/>
                </a:lnTo>
                <a:lnTo>
                  <a:pt x="272970" y="133135"/>
                </a:lnTo>
                <a:lnTo>
                  <a:pt x="254558" y="133135"/>
                </a:lnTo>
                <a:lnTo>
                  <a:pt x="237852" y="135677"/>
                </a:lnTo>
                <a:lnTo>
                  <a:pt x="238633" y="140812"/>
                </a:lnTo>
                <a:lnTo>
                  <a:pt x="218071" y="143940"/>
                </a:lnTo>
                <a:close/>
              </a:path>
              <a:path w="283844" h="248920">
                <a:moveTo>
                  <a:pt x="271793" y="125395"/>
                </a:moveTo>
                <a:lnTo>
                  <a:pt x="236288" y="125395"/>
                </a:lnTo>
                <a:lnTo>
                  <a:pt x="251716" y="123048"/>
                </a:lnTo>
                <a:lnTo>
                  <a:pt x="253091" y="123492"/>
                </a:lnTo>
                <a:lnTo>
                  <a:pt x="271503" y="123492"/>
                </a:lnTo>
                <a:lnTo>
                  <a:pt x="271793" y="125395"/>
                </a:lnTo>
                <a:close/>
              </a:path>
              <a:path w="283844" h="248920">
                <a:moveTo>
                  <a:pt x="278050" y="166521"/>
                </a:moveTo>
                <a:lnTo>
                  <a:pt x="242545" y="166521"/>
                </a:lnTo>
                <a:lnTo>
                  <a:pt x="259251" y="163979"/>
                </a:lnTo>
                <a:lnTo>
                  <a:pt x="254558" y="133135"/>
                </a:lnTo>
                <a:lnTo>
                  <a:pt x="272970" y="133135"/>
                </a:lnTo>
                <a:lnTo>
                  <a:pt x="278050" y="166521"/>
                </a:lnTo>
                <a:close/>
              </a:path>
              <a:path w="283844" h="248920">
                <a:moveTo>
                  <a:pt x="224329" y="185078"/>
                </a:moveTo>
                <a:lnTo>
                  <a:pt x="221201" y="164515"/>
                </a:lnTo>
                <a:lnTo>
                  <a:pt x="241764" y="161386"/>
                </a:lnTo>
                <a:lnTo>
                  <a:pt x="242545" y="166521"/>
                </a:lnTo>
                <a:lnTo>
                  <a:pt x="278050" y="166521"/>
                </a:lnTo>
                <a:lnTo>
                  <a:pt x="279229" y="174273"/>
                </a:lnTo>
                <a:lnTo>
                  <a:pt x="260817" y="174273"/>
                </a:lnTo>
                <a:lnTo>
                  <a:pt x="244111" y="176814"/>
                </a:lnTo>
                <a:lnTo>
                  <a:pt x="244892" y="181949"/>
                </a:lnTo>
                <a:lnTo>
                  <a:pt x="224329" y="185078"/>
                </a:lnTo>
                <a:close/>
              </a:path>
              <a:path w="283844" h="248920">
                <a:moveTo>
                  <a:pt x="167275" y="229275"/>
                </a:moveTo>
                <a:lnTo>
                  <a:pt x="46256" y="229275"/>
                </a:lnTo>
                <a:lnTo>
                  <a:pt x="264142" y="196125"/>
                </a:lnTo>
                <a:lnTo>
                  <a:pt x="260817" y="174273"/>
                </a:lnTo>
                <a:lnTo>
                  <a:pt x="279229" y="174273"/>
                </a:lnTo>
                <a:lnTo>
                  <a:pt x="283505" y="202379"/>
                </a:lnTo>
                <a:lnTo>
                  <a:pt x="283356" y="205694"/>
                </a:lnTo>
                <a:lnTo>
                  <a:pt x="281915" y="209194"/>
                </a:lnTo>
                <a:lnTo>
                  <a:pt x="278991" y="211612"/>
                </a:lnTo>
                <a:lnTo>
                  <a:pt x="275883" y="212751"/>
                </a:lnTo>
                <a:lnTo>
                  <a:pt x="167275" y="22927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k object 37"/>
          <p:cNvSpPr/>
          <p:nvPr/>
        </p:nvSpPr>
        <p:spPr>
          <a:xfrm>
            <a:off x="6207364" y="0"/>
            <a:ext cx="188538" cy="118317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k object 38"/>
          <p:cNvSpPr/>
          <p:nvPr/>
        </p:nvSpPr>
        <p:spPr>
          <a:xfrm>
            <a:off x="743003" y="974426"/>
            <a:ext cx="353695" cy="353695"/>
          </a:xfrm>
          <a:custGeom>
            <a:avLst/>
            <a:gdLst/>
            <a:ahLst/>
            <a:cxnLst/>
            <a:rect l="l" t="t" r="r" b="b"/>
            <a:pathLst>
              <a:path w="353694" h="353694">
                <a:moveTo>
                  <a:pt x="157226" y="353242"/>
                </a:moveTo>
                <a:lnTo>
                  <a:pt x="2037" y="164331"/>
                </a:lnTo>
                <a:lnTo>
                  <a:pt x="0" y="157631"/>
                </a:lnTo>
                <a:lnTo>
                  <a:pt x="1305" y="154078"/>
                </a:lnTo>
                <a:lnTo>
                  <a:pt x="3438" y="151535"/>
                </a:lnTo>
                <a:lnTo>
                  <a:pt x="189423" y="2047"/>
                </a:lnTo>
                <a:lnTo>
                  <a:pt x="192869" y="106"/>
                </a:lnTo>
                <a:lnTo>
                  <a:pt x="196115" y="0"/>
                </a:lnTo>
                <a:lnTo>
                  <a:pt x="199263" y="802"/>
                </a:lnTo>
                <a:lnTo>
                  <a:pt x="202211" y="3438"/>
                </a:lnTo>
                <a:lnTo>
                  <a:pt x="217083" y="21941"/>
                </a:lnTo>
                <a:lnTo>
                  <a:pt x="193728" y="21941"/>
                </a:lnTo>
                <a:lnTo>
                  <a:pt x="21932" y="160025"/>
                </a:lnTo>
                <a:lnTo>
                  <a:pt x="120914" y="283172"/>
                </a:lnTo>
                <a:lnTo>
                  <a:pt x="149971" y="283172"/>
                </a:lnTo>
                <a:lnTo>
                  <a:pt x="132318" y="297361"/>
                </a:lnTo>
                <a:lnTo>
                  <a:pt x="160016" y="331821"/>
                </a:lnTo>
                <a:lnTo>
                  <a:pt x="188042" y="331821"/>
                </a:lnTo>
                <a:lnTo>
                  <a:pt x="163926" y="351204"/>
                </a:lnTo>
                <a:lnTo>
                  <a:pt x="160976" y="352731"/>
                </a:lnTo>
                <a:lnTo>
                  <a:pt x="157226" y="353242"/>
                </a:lnTo>
                <a:close/>
              </a:path>
              <a:path w="353694" h="353694">
                <a:moveTo>
                  <a:pt x="316390" y="145493"/>
                </a:moveTo>
                <a:lnTo>
                  <a:pt x="292206" y="145493"/>
                </a:lnTo>
                <a:lnTo>
                  <a:pt x="292709" y="145088"/>
                </a:lnTo>
                <a:lnTo>
                  <a:pt x="193728" y="21941"/>
                </a:lnTo>
                <a:lnTo>
                  <a:pt x="217083" y="21941"/>
                </a:lnTo>
                <a:lnTo>
                  <a:pt x="316390" y="145493"/>
                </a:lnTo>
                <a:close/>
              </a:path>
              <a:path w="353694" h="353694">
                <a:moveTo>
                  <a:pt x="102132" y="196494"/>
                </a:moveTo>
                <a:lnTo>
                  <a:pt x="74976" y="174113"/>
                </a:lnTo>
                <a:lnTo>
                  <a:pt x="75970" y="164976"/>
                </a:lnTo>
                <a:lnTo>
                  <a:pt x="77873" y="160853"/>
                </a:lnTo>
                <a:lnTo>
                  <a:pt x="80111" y="156641"/>
                </a:lnTo>
                <a:lnTo>
                  <a:pt x="83757" y="152867"/>
                </a:lnTo>
                <a:lnTo>
                  <a:pt x="82841" y="148613"/>
                </a:lnTo>
                <a:lnTo>
                  <a:pt x="101945" y="113234"/>
                </a:lnTo>
                <a:lnTo>
                  <a:pt x="121328" y="109324"/>
                </a:lnTo>
                <a:lnTo>
                  <a:pt x="127631" y="110938"/>
                </a:lnTo>
                <a:lnTo>
                  <a:pt x="133826" y="113468"/>
                </a:lnTo>
                <a:lnTo>
                  <a:pt x="139931" y="116899"/>
                </a:lnTo>
                <a:lnTo>
                  <a:pt x="144918" y="122072"/>
                </a:lnTo>
                <a:lnTo>
                  <a:pt x="148604" y="127615"/>
                </a:lnTo>
                <a:lnTo>
                  <a:pt x="119338" y="127615"/>
                </a:lnTo>
                <a:lnTo>
                  <a:pt x="112845" y="127828"/>
                </a:lnTo>
                <a:lnTo>
                  <a:pt x="100596" y="146841"/>
                </a:lnTo>
                <a:lnTo>
                  <a:pt x="101618" y="150196"/>
                </a:lnTo>
                <a:lnTo>
                  <a:pt x="102741" y="152625"/>
                </a:lnTo>
                <a:lnTo>
                  <a:pt x="103909" y="154078"/>
                </a:lnTo>
                <a:lnTo>
                  <a:pt x="104008" y="154649"/>
                </a:lnTo>
                <a:lnTo>
                  <a:pt x="98102" y="165536"/>
                </a:lnTo>
                <a:lnTo>
                  <a:pt x="95673" y="166660"/>
                </a:lnTo>
                <a:lnTo>
                  <a:pt x="94053" y="168791"/>
                </a:lnTo>
                <a:lnTo>
                  <a:pt x="93350" y="171030"/>
                </a:lnTo>
                <a:lnTo>
                  <a:pt x="93548" y="173358"/>
                </a:lnTo>
                <a:lnTo>
                  <a:pt x="94679" y="175797"/>
                </a:lnTo>
                <a:lnTo>
                  <a:pt x="96810" y="177416"/>
                </a:lnTo>
                <a:lnTo>
                  <a:pt x="99048" y="178119"/>
                </a:lnTo>
                <a:lnTo>
                  <a:pt x="131220" y="178119"/>
                </a:lnTo>
                <a:lnTo>
                  <a:pt x="115220" y="190980"/>
                </a:lnTo>
                <a:lnTo>
                  <a:pt x="110757" y="193737"/>
                </a:lnTo>
                <a:lnTo>
                  <a:pt x="106395" y="195570"/>
                </a:lnTo>
                <a:lnTo>
                  <a:pt x="102132" y="196494"/>
                </a:lnTo>
                <a:close/>
              </a:path>
              <a:path w="353694" h="353694">
                <a:moveTo>
                  <a:pt x="211103" y="189692"/>
                </a:moveTo>
                <a:lnTo>
                  <a:pt x="192589" y="189692"/>
                </a:lnTo>
                <a:lnTo>
                  <a:pt x="185390" y="141356"/>
                </a:lnTo>
                <a:lnTo>
                  <a:pt x="185312" y="139359"/>
                </a:lnTo>
                <a:lnTo>
                  <a:pt x="185218" y="134525"/>
                </a:lnTo>
                <a:lnTo>
                  <a:pt x="185959" y="131619"/>
                </a:lnTo>
                <a:lnTo>
                  <a:pt x="187274" y="128059"/>
                </a:lnTo>
                <a:lnTo>
                  <a:pt x="188076" y="124911"/>
                </a:lnTo>
                <a:lnTo>
                  <a:pt x="190209" y="122368"/>
                </a:lnTo>
                <a:lnTo>
                  <a:pt x="192845" y="119420"/>
                </a:lnTo>
                <a:lnTo>
                  <a:pt x="194961" y="116875"/>
                </a:lnTo>
                <a:lnTo>
                  <a:pt x="198414" y="114944"/>
                </a:lnTo>
                <a:lnTo>
                  <a:pt x="201356" y="113408"/>
                </a:lnTo>
                <a:lnTo>
                  <a:pt x="208049" y="111361"/>
                </a:lnTo>
                <a:lnTo>
                  <a:pt x="211808" y="110842"/>
                </a:lnTo>
                <a:lnTo>
                  <a:pt x="215460" y="111239"/>
                </a:lnTo>
                <a:lnTo>
                  <a:pt x="222580" y="113870"/>
                </a:lnTo>
                <a:lnTo>
                  <a:pt x="256402" y="129231"/>
                </a:lnTo>
                <a:lnTo>
                  <a:pt x="210727" y="129231"/>
                </a:lnTo>
                <a:lnTo>
                  <a:pt x="208802" y="129950"/>
                </a:lnTo>
                <a:lnTo>
                  <a:pt x="205257" y="132799"/>
                </a:lnTo>
                <a:lnTo>
                  <a:pt x="204141" y="134525"/>
                </a:lnTo>
                <a:lnTo>
                  <a:pt x="203438" y="136764"/>
                </a:lnTo>
                <a:lnTo>
                  <a:pt x="203281" y="138208"/>
                </a:lnTo>
                <a:lnTo>
                  <a:pt x="203360" y="139359"/>
                </a:lnTo>
                <a:lnTo>
                  <a:pt x="211103" y="189692"/>
                </a:lnTo>
                <a:close/>
              </a:path>
              <a:path w="353694" h="353694">
                <a:moveTo>
                  <a:pt x="131220" y="178119"/>
                </a:moveTo>
                <a:lnTo>
                  <a:pt x="99048" y="178119"/>
                </a:lnTo>
                <a:lnTo>
                  <a:pt x="101386" y="177914"/>
                </a:lnTo>
                <a:lnTo>
                  <a:pt x="103816" y="176791"/>
                </a:lnTo>
                <a:lnTo>
                  <a:pt x="130673" y="155204"/>
                </a:lnTo>
                <a:lnTo>
                  <a:pt x="132393" y="152148"/>
                </a:lnTo>
                <a:lnTo>
                  <a:pt x="133607" y="149513"/>
                </a:lnTo>
                <a:lnTo>
                  <a:pt x="134288" y="146841"/>
                </a:lnTo>
                <a:lnTo>
                  <a:pt x="134284" y="143026"/>
                </a:lnTo>
                <a:lnTo>
                  <a:pt x="119338" y="127615"/>
                </a:lnTo>
                <a:lnTo>
                  <a:pt x="148604" y="127615"/>
                </a:lnTo>
                <a:lnTo>
                  <a:pt x="148895" y="128059"/>
                </a:lnTo>
                <a:lnTo>
                  <a:pt x="150932" y="134767"/>
                </a:lnTo>
                <a:lnTo>
                  <a:pt x="152055" y="141269"/>
                </a:lnTo>
                <a:lnTo>
                  <a:pt x="152288" y="147842"/>
                </a:lnTo>
                <a:lnTo>
                  <a:pt x="151079" y="154649"/>
                </a:lnTo>
                <a:lnTo>
                  <a:pt x="148557" y="160853"/>
                </a:lnTo>
                <a:lnTo>
                  <a:pt x="144713" y="166445"/>
                </a:lnTo>
                <a:lnTo>
                  <a:pt x="139549" y="171425"/>
                </a:lnTo>
                <a:lnTo>
                  <a:pt x="131220" y="178119"/>
                </a:lnTo>
                <a:close/>
              </a:path>
              <a:path w="353694" h="353694">
                <a:moveTo>
                  <a:pt x="178358" y="260356"/>
                </a:moveTo>
                <a:lnTo>
                  <a:pt x="149300" y="260356"/>
                </a:lnTo>
                <a:lnTo>
                  <a:pt x="276496" y="158120"/>
                </a:lnTo>
                <a:lnTo>
                  <a:pt x="214800" y="130134"/>
                </a:lnTo>
                <a:lnTo>
                  <a:pt x="212561" y="129431"/>
                </a:lnTo>
                <a:lnTo>
                  <a:pt x="210727" y="129231"/>
                </a:lnTo>
                <a:lnTo>
                  <a:pt x="256402" y="129231"/>
                </a:lnTo>
                <a:lnTo>
                  <a:pt x="292206" y="145493"/>
                </a:lnTo>
                <a:lnTo>
                  <a:pt x="316390" y="145493"/>
                </a:lnTo>
                <a:lnTo>
                  <a:pt x="327469" y="159277"/>
                </a:lnTo>
                <a:lnTo>
                  <a:pt x="304114" y="159277"/>
                </a:lnTo>
                <a:lnTo>
                  <a:pt x="178358" y="260356"/>
                </a:lnTo>
                <a:close/>
              </a:path>
              <a:path w="353694" h="353694">
                <a:moveTo>
                  <a:pt x="188042" y="331821"/>
                </a:moveTo>
                <a:lnTo>
                  <a:pt x="160016" y="331821"/>
                </a:lnTo>
                <a:lnTo>
                  <a:pt x="331812" y="193737"/>
                </a:lnTo>
                <a:lnTo>
                  <a:pt x="304114" y="159277"/>
                </a:lnTo>
                <a:lnTo>
                  <a:pt x="327469" y="159277"/>
                </a:lnTo>
                <a:lnTo>
                  <a:pt x="351699" y="189422"/>
                </a:lnTo>
                <a:lnTo>
                  <a:pt x="353235" y="192365"/>
                </a:lnTo>
                <a:lnTo>
                  <a:pt x="353341" y="195611"/>
                </a:lnTo>
                <a:lnTo>
                  <a:pt x="352539" y="198759"/>
                </a:lnTo>
                <a:lnTo>
                  <a:pt x="349910" y="201716"/>
                </a:lnTo>
                <a:lnTo>
                  <a:pt x="188042" y="331821"/>
                </a:lnTo>
                <a:close/>
              </a:path>
              <a:path w="353694" h="353694">
                <a:moveTo>
                  <a:pt x="149971" y="283172"/>
                </a:moveTo>
                <a:lnTo>
                  <a:pt x="120914" y="283172"/>
                </a:lnTo>
                <a:lnTo>
                  <a:pt x="133591" y="272982"/>
                </a:lnTo>
                <a:lnTo>
                  <a:pt x="130200" y="257358"/>
                </a:lnTo>
                <a:lnTo>
                  <a:pt x="128552" y="246998"/>
                </a:lnTo>
                <a:lnTo>
                  <a:pt x="128324" y="236340"/>
                </a:lnTo>
                <a:lnTo>
                  <a:pt x="129005" y="225782"/>
                </a:lnTo>
                <a:lnTo>
                  <a:pt x="154322" y="192918"/>
                </a:lnTo>
                <a:lnTo>
                  <a:pt x="181114" y="188903"/>
                </a:lnTo>
                <a:lnTo>
                  <a:pt x="192589" y="189692"/>
                </a:lnTo>
                <a:lnTo>
                  <a:pt x="211103" y="189692"/>
                </a:lnTo>
                <a:lnTo>
                  <a:pt x="212720" y="200199"/>
                </a:lnTo>
                <a:lnTo>
                  <a:pt x="212925" y="202537"/>
                </a:lnTo>
                <a:lnTo>
                  <a:pt x="212222" y="204776"/>
                </a:lnTo>
                <a:lnTo>
                  <a:pt x="211106" y="206502"/>
                </a:lnTo>
                <a:lnTo>
                  <a:pt x="210976" y="206673"/>
                </a:lnTo>
                <a:lnTo>
                  <a:pt x="178721" y="206673"/>
                </a:lnTo>
                <a:lnTo>
                  <a:pt x="171715" y="207299"/>
                </a:lnTo>
                <a:lnTo>
                  <a:pt x="146691" y="233248"/>
                </a:lnTo>
                <a:lnTo>
                  <a:pt x="146911" y="239750"/>
                </a:lnTo>
                <a:lnTo>
                  <a:pt x="147568" y="246998"/>
                </a:lnTo>
                <a:lnTo>
                  <a:pt x="149300" y="260356"/>
                </a:lnTo>
                <a:lnTo>
                  <a:pt x="178358" y="260356"/>
                </a:lnTo>
                <a:lnTo>
                  <a:pt x="149971" y="283172"/>
                </a:lnTo>
                <a:close/>
              </a:path>
              <a:path w="353694" h="353694">
                <a:moveTo>
                  <a:pt x="202794" y="210680"/>
                </a:moveTo>
                <a:lnTo>
                  <a:pt x="200937" y="210474"/>
                </a:lnTo>
                <a:lnTo>
                  <a:pt x="191517" y="208074"/>
                </a:lnTo>
                <a:lnTo>
                  <a:pt x="185620" y="206964"/>
                </a:lnTo>
                <a:lnTo>
                  <a:pt x="178721" y="206673"/>
                </a:lnTo>
                <a:lnTo>
                  <a:pt x="210976" y="206673"/>
                </a:lnTo>
                <a:lnTo>
                  <a:pt x="209487" y="208633"/>
                </a:lnTo>
                <a:lnTo>
                  <a:pt x="207058" y="209756"/>
                </a:lnTo>
                <a:lnTo>
                  <a:pt x="205132" y="210474"/>
                </a:lnTo>
                <a:lnTo>
                  <a:pt x="202794" y="21068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k object 39"/>
          <p:cNvSpPr/>
          <p:nvPr/>
        </p:nvSpPr>
        <p:spPr>
          <a:xfrm>
            <a:off x="7955661" y="4318422"/>
            <a:ext cx="289560" cy="275590"/>
          </a:xfrm>
          <a:custGeom>
            <a:avLst/>
            <a:gdLst/>
            <a:ahLst/>
            <a:cxnLst/>
            <a:rect l="l" t="t" r="r" b="b"/>
            <a:pathLst>
              <a:path w="289559" h="275589">
                <a:moveTo>
                  <a:pt x="102753" y="275008"/>
                </a:moveTo>
                <a:lnTo>
                  <a:pt x="4814" y="167527"/>
                </a:lnTo>
                <a:lnTo>
                  <a:pt x="0" y="153973"/>
                </a:lnTo>
                <a:lnTo>
                  <a:pt x="1122" y="144852"/>
                </a:lnTo>
                <a:lnTo>
                  <a:pt x="5899" y="136172"/>
                </a:lnTo>
                <a:lnTo>
                  <a:pt x="177052" y="2529"/>
                </a:lnTo>
                <a:lnTo>
                  <a:pt x="186631" y="0"/>
                </a:lnTo>
                <a:lnTo>
                  <a:pt x="195753" y="1122"/>
                </a:lnTo>
                <a:lnTo>
                  <a:pt x="204434" y="5899"/>
                </a:lnTo>
                <a:lnTo>
                  <a:pt x="214119" y="18303"/>
                </a:lnTo>
                <a:lnTo>
                  <a:pt x="188549" y="18303"/>
                </a:lnTo>
                <a:lnTo>
                  <a:pt x="186208" y="18475"/>
                </a:lnTo>
                <a:lnTo>
                  <a:pt x="18640" y="149318"/>
                </a:lnTo>
                <a:lnTo>
                  <a:pt x="17906" y="151547"/>
                </a:lnTo>
                <a:lnTo>
                  <a:pt x="18483" y="154415"/>
                </a:lnTo>
                <a:lnTo>
                  <a:pt x="19167" y="156332"/>
                </a:lnTo>
                <a:lnTo>
                  <a:pt x="95991" y="254719"/>
                </a:lnTo>
                <a:lnTo>
                  <a:pt x="98106" y="256377"/>
                </a:lnTo>
                <a:lnTo>
                  <a:pt x="100335" y="257112"/>
                </a:lnTo>
                <a:lnTo>
                  <a:pt x="133082" y="257112"/>
                </a:lnTo>
                <a:lnTo>
                  <a:pt x="116323" y="270198"/>
                </a:lnTo>
                <a:lnTo>
                  <a:pt x="112333" y="272478"/>
                </a:lnTo>
                <a:lnTo>
                  <a:pt x="107944" y="274266"/>
                </a:lnTo>
                <a:lnTo>
                  <a:pt x="102753" y="275008"/>
                </a:lnTo>
                <a:close/>
              </a:path>
              <a:path w="289559" h="275589">
                <a:moveTo>
                  <a:pt x="283649" y="138612"/>
                </a:moveTo>
                <a:lnTo>
                  <a:pt x="255265" y="138612"/>
                </a:lnTo>
                <a:lnTo>
                  <a:pt x="268584" y="128211"/>
                </a:lnTo>
                <a:lnTo>
                  <a:pt x="270235" y="126087"/>
                </a:lnTo>
                <a:lnTo>
                  <a:pt x="270978" y="123868"/>
                </a:lnTo>
                <a:lnTo>
                  <a:pt x="271314" y="121129"/>
                </a:lnTo>
                <a:lnTo>
                  <a:pt x="191685" y="19149"/>
                </a:lnTo>
                <a:lnTo>
                  <a:pt x="188549" y="18303"/>
                </a:lnTo>
                <a:lnTo>
                  <a:pt x="214119" y="18303"/>
                </a:lnTo>
                <a:lnTo>
                  <a:pt x="287260" y="111973"/>
                </a:lnTo>
                <a:lnTo>
                  <a:pt x="288522" y="116758"/>
                </a:lnTo>
                <a:lnTo>
                  <a:pt x="289385" y="121034"/>
                </a:lnTo>
                <a:lnTo>
                  <a:pt x="289220" y="126112"/>
                </a:lnTo>
                <a:lnTo>
                  <a:pt x="288263" y="130156"/>
                </a:lnTo>
                <a:lnTo>
                  <a:pt x="286274" y="135018"/>
                </a:lnTo>
                <a:lnTo>
                  <a:pt x="283649" y="138612"/>
                </a:lnTo>
                <a:close/>
              </a:path>
              <a:path w="289559" h="275589">
                <a:moveTo>
                  <a:pt x="45072" y="164150"/>
                </a:moveTo>
                <a:lnTo>
                  <a:pt x="41936" y="163304"/>
                </a:lnTo>
                <a:lnTo>
                  <a:pt x="39016" y="160634"/>
                </a:lnTo>
                <a:lnTo>
                  <a:pt x="37531" y="157663"/>
                </a:lnTo>
                <a:lnTo>
                  <a:pt x="37546" y="154219"/>
                </a:lnTo>
                <a:lnTo>
                  <a:pt x="179971" y="39016"/>
                </a:lnTo>
                <a:lnTo>
                  <a:pt x="186588" y="37979"/>
                </a:lnTo>
                <a:lnTo>
                  <a:pt x="189724" y="38826"/>
                </a:lnTo>
                <a:lnTo>
                  <a:pt x="192236" y="40994"/>
                </a:lnTo>
                <a:lnTo>
                  <a:pt x="194128" y="44467"/>
                </a:lnTo>
                <a:lnTo>
                  <a:pt x="194188" y="47714"/>
                </a:lnTo>
                <a:lnTo>
                  <a:pt x="193343" y="50850"/>
                </a:lnTo>
                <a:lnTo>
                  <a:pt x="191181" y="53372"/>
                </a:lnTo>
                <a:lnTo>
                  <a:pt x="51799" y="162207"/>
                </a:lnTo>
                <a:lnTo>
                  <a:pt x="48829" y="163692"/>
                </a:lnTo>
                <a:lnTo>
                  <a:pt x="45072" y="164150"/>
                </a:lnTo>
                <a:close/>
              </a:path>
              <a:path w="289559" h="275589">
                <a:moveTo>
                  <a:pt x="198368" y="115392"/>
                </a:moveTo>
                <a:lnTo>
                  <a:pt x="176195" y="92285"/>
                </a:lnTo>
                <a:lnTo>
                  <a:pt x="177163" y="88234"/>
                </a:lnTo>
                <a:lnTo>
                  <a:pt x="195095" y="74232"/>
                </a:lnTo>
                <a:lnTo>
                  <a:pt x="199259" y="74276"/>
                </a:lnTo>
                <a:lnTo>
                  <a:pt x="217218" y="92415"/>
                </a:lnTo>
                <a:lnTo>
                  <a:pt x="196097" y="92415"/>
                </a:lnTo>
                <a:lnTo>
                  <a:pt x="194560" y="93616"/>
                </a:lnTo>
                <a:lnTo>
                  <a:pt x="194335" y="95447"/>
                </a:lnTo>
                <a:lnTo>
                  <a:pt x="195535" y="96984"/>
                </a:lnTo>
                <a:lnTo>
                  <a:pt x="197366" y="97209"/>
                </a:lnTo>
                <a:lnTo>
                  <a:pt x="217270" y="97209"/>
                </a:lnTo>
                <a:lnTo>
                  <a:pt x="217268" y="97339"/>
                </a:lnTo>
                <a:lnTo>
                  <a:pt x="202125" y="114934"/>
                </a:lnTo>
                <a:lnTo>
                  <a:pt x="198368" y="115392"/>
                </a:lnTo>
                <a:close/>
              </a:path>
              <a:path w="289559" h="275589">
                <a:moveTo>
                  <a:pt x="217270" y="97209"/>
                </a:moveTo>
                <a:lnTo>
                  <a:pt x="197366" y="97209"/>
                </a:lnTo>
                <a:lnTo>
                  <a:pt x="198792" y="96916"/>
                </a:lnTo>
                <a:lnTo>
                  <a:pt x="199240" y="93271"/>
                </a:lnTo>
                <a:lnTo>
                  <a:pt x="197928" y="92640"/>
                </a:lnTo>
                <a:lnTo>
                  <a:pt x="196097" y="92415"/>
                </a:lnTo>
                <a:lnTo>
                  <a:pt x="217218" y="92415"/>
                </a:lnTo>
                <a:lnTo>
                  <a:pt x="217270" y="97209"/>
                </a:lnTo>
                <a:close/>
              </a:path>
              <a:path w="289559" h="275589">
                <a:moveTo>
                  <a:pt x="129800" y="160688"/>
                </a:moveTo>
                <a:lnTo>
                  <a:pt x="116999" y="144293"/>
                </a:lnTo>
                <a:lnTo>
                  <a:pt x="157994" y="112282"/>
                </a:lnTo>
                <a:lnTo>
                  <a:pt x="170795" y="128677"/>
                </a:lnTo>
                <a:lnTo>
                  <a:pt x="129800" y="160688"/>
                </a:lnTo>
                <a:close/>
              </a:path>
              <a:path w="289559" h="275589">
                <a:moveTo>
                  <a:pt x="133082" y="257112"/>
                </a:moveTo>
                <a:lnTo>
                  <a:pt x="100335" y="257112"/>
                </a:lnTo>
                <a:lnTo>
                  <a:pt x="102668" y="256930"/>
                </a:lnTo>
                <a:lnTo>
                  <a:pt x="105120" y="255850"/>
                </a:lnTo>
                <a:lnTo>
                  <a:pt x="118439" y="245450"/>
                </a:lnTo>
                <a:lnTo>
                  <a:pt x="123382" y="205285"/>
                </a:lnTo>
                <a:lnTo>
                  <a:pt x="124738" y="201751"/>
                </a:lnTo>
                <a:lnTo>
                  <a:pt x="126906" y="199238"/>
                </a:lnTo>
                <a:lnTo>
                  <a:pt x="208898" y="135216"/>
                </a:lnTo>
                <a:lnTo>
                  <a:pt x="211852" y="133729"/>
                </a:lnTo>
                <a:lnTo>
                  <a:pt x="215618" y="133264"/>
                </a:lnTo>
                <a:lnTo>
                  <a:pt x="255265" y="138612"/>
                </a:lnTo>
                <a:lnTo>
                  <a:pt x="283649" y="138612"/>
                </a:lnTo>
                <a:lnTo>
                  <a:pt x="283485" y="138836"/>
                </a:lnTo>
                <a:lnTo>
                  <a:pt x="279787" y="142559"/>
                </a:lnTo>
                <a:lnTo>
                  <a:pt x="267741" y="151965"/>
                </a:lnTo>
                <a:lnTo>
                  <a:pt x="217025" y="151965"/>
                </a:lnTo>
                <a:lnTo>
                  <a:pt x="141184" y="211185"/>
                </a:lnTo>
                <a:lnTo>
                  <a:pt x="138937" y="229445"/>
                </a:lnTo>
                <a:lnTo>
                  <a:pt x="168515" y="229445"/>
                </a:lnTo>
                <a:lnTo>
                  <a:pt x="133082" y="257112"/>
                </a:lnTo>
                <a:close/>
              </a:path>
              <a:path w="289559" h="275589">
                <a:moveTo>
                  <a:pt x="168515" y="229445"/>
                </a:moveTo>
                <a:lnTo>
                  <a:pt x="138937" y="229445"/>
                </a:lnTo>
                <a:lnTo>
                  <a:pt x="235276" y="154219"/>
                </a:lnTo>
                <a:lnTo>
                  <a:pt x="217025" y="151965"/>
                </a:lnTo>
                <a:lnTo>
                  <a:pt x="267741" y="151965"/>
                </a:lnTo>
                <a:lnTo>
                  <a:pt x="168515" y="229445"/>
                </a:lnTo>
                <a:close/>
              </a:path>
              <a:path w="289559" h="275589">
                <a:moveTo>
                  <a:pt x="91775" y="198624"/>
                </a:moveTo>
                <a:lnTo>
                  <a:pt x="70121" y="175111"/>
                </a:lnTo>
                <a:lnTo>
                  <a:pt x="70570" y="171466"/>
                </a:lnTo>
                <a:lnTo>
                  <a:pt x="89020" y="157059"/>
                </a:lnTo>
                <a:lnTo>
                  <a:pt x="93185" y="157103"/>
                </a:lnTo>
                <a:lnTo>
                  <a:pt x="111144" y="175242"/>
                </a:lnTo>
                <a:lnTo>
                  <a:pt x="90023" y="175242"/>
                </a:lnTo>
                <a:lnTo>
                  <a:pt x="88485" y="176442"/>
                </a:lnTo>
                <a:lnTo>
                  <a:pt x="87863" y="177764"/>
                </a:lnTo>
                <a:lnTo>
                  <a:pt x="88260" y="178273"/>
                </a:lnTo>
                <a:lnTo>
                  <a:pt x="88553" y="179699"/>
                </a:lnTo>
                <a:lnTo>
                  <a:pt x="89461" y="179811"/>
                </a:lnTo>
                <a:lnTo>
                  <a:pt x="89859" y="180320"/>
                </a:lnTo>
                <a:lnTo>
                  <a:pt x="111157" y="180320"/>
                </a:lnTo>
                <a:lnTo>
                  <a:pt x="96051" y="197760"/>
                </a:lnTo>
                <a:lnTo>
                  <a:pt x="91775" y="198624"/>
                </a:lnTo>
                <a:close/>
              </a:path>
              <a:path w="289559" h="275589">
                <a:moveTo>
                  <a:pt x="111194" y="180148"/>
                </a:moveTo>
                <a:lnTo>
                  <a:pt x="92199" y="180148"/>
                </a:lnTo>
                <a:lnTo>
                  <a:pt x="92829" y="178836"/>
                </a:lnTo>
                <a:lnTo>
                  <a:pt x="93045" y="177012"/>
                </a:lnTo>
                <a:lnTo>
                  <a:pt x="91845" y="175474"/>
                </a:lnTo>
                <a:lnTo>
                  <a:pt x="90023" y="175242"/>
                </a:lnTo>
                <a:lnTo>
                  <a:pt x="111144" y="175242"/>
                </a:lnTo>
                <a:lnTo>
                  <a:pt x="111194" y="180148"/>
                </a:lnTo>
                <a:close/>
              </a:path>
              <a:path w="289559" h="275589">
                <a:moveTo>
                  <a:pt x="111157" y="180320"/>
                </a:moveTo>
                <a:lnTo>
                  <a:pt x="89859" y="180320"/>
                </a:lnTo>
                <a:lnTo>
                  <a:pt x="91292" y="180036"/>
                </a:lnTo>
                <a:lnTo>
                  <a:pt x="92199" y="180148"/>
                </a:lnTo>
                <a:lnTo>
                  <a:pt x="111194" y="180148"/>
                </a:lnTo>
                <a:lnTo>
                  <a:pt x="111157" y="18032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k object 40"/>
          <p:cNvSpPr/>
          <p:nvPr/>
        </p:nvSpPr>
        <p:spPr>
          <a:xfrm>
            <a:off x="742205" y="475636"/>
            <a:ext cx="274955" cy="284480"/>
          </a:xfrm>
          <a:custGeom>
            <a:avLst/>
            <a:gdLst/>
            <a:ahLst/>
            <a:cxnLst/>
            <a:rect l="l" t="t" r="r" b="b"/>
            <a:pathLst>
              <a:path w="274955" h="284480">
                <a:moveTo>
                  <a:pt x="122316" y="284479"/>
                </a:moveTo>
                <a:lnTo>
                  <a:pt x="111312" y="284479"/>
                </a:lnTo>
                <a:lnTo>
                  <a:pt x="105923" y="281939"/>
                </a:lnTo>
                <a:lnTo>
                  <a:pt x="7345" y="173989"/>
                </a:lnTo>
                <a:lnTo>
                  <a:pt x="0" y="151129"/>
                </a:lnTo>
                <a:lnTo>
                  <a:pt x="786" y="146049"/>
                </a:lnTo>
                <a:lnTo>
                  <a:pt x="2544" y="140969"/>
                </a:lnTo>
                <a:lnTo>
                  <a:pt x="6076" y="135889"/>
                </a:lnTo>
                <a:lnTo>
                  <a:pt x="10043" y="130809"/>
                </a:lnTo>
                <a:lnTo>
                  <a:pt x="24688" y="118109"/>
                </a:lnTo>
                <a:lnTo>
                  <a:pt x="101181" y="2539"/>
                </a:lnTo>
                <a:lnTo>
                  <a:pt x="103625" y="0"/>
                </a:lnTo>
                <a:lnTo>
                  <a:pt x="113776" y="0"/>
                </a:lnTo>
                <a:lnTo>
                  <a:pt x="140251" y="19049"/>
                </a:lnTo>
                <a:lnTo>
                  <a:pt x="182569" y="19049"/>
                </a:lnTo>
                <a:lnTo>
                  <a:pt x="184224" y="20319"/>
                </a:lnTo>
                <a:lnTo>
                  <a:pt x="111080" y="20319"/>
                </a:lnTo>
                <a:lnTo>
                  <a:pt x="76909" y="72389"/>
                </a:lnTo>
                <a:lnTo>
                  <a:pt x="105153" y="72389"/>
                </a:lnTo>
                <a:lnTo>
                  <a:pt x="20117" y="147319"/>
                </a:lnTo>
                <a:lnTo>
                  <a:pt x="19087" y="148589"/>
                </a:lnTo>
                <a:lnTo>
                  <a:pt x="17874" y="153669"/>
                </a:lnTo>
                <a:lnTo>
                  <a:pt x="18492" y="157479"/>
                </a:lnTo>
                <a:lnTo>
                  <a:pt x="19296" y="160019"/>
                </a:lnTo>
                <a:lnTo>
                  <a:pt x="111623" y="264159"/>
                </a:lnTo>
                <a:lnTo>
                  <a:pt x="113397" y="265429"/>
                </a:lnTo>
                <a:lnTo>
                  <a:pt x="117933" y="266699"/>
                </a:lnTo>
                <a:lnTo>
                  <a:pt x="149983" y="266699"/>
                </a:lnTo>
                <a:lnTo>
                  <a:pt x="138450" y="276859"/>
                </a:lnTo>
                <a:lnTo>
                  <a:pt x="133630" y="280669"/>
                </a:lnTo>
                <a:lnTo>
                  <a:pt x="127947" y="283209"/>
                </a:lnTo>
                <a:lnTo>
                  <a:pt x="122316" y="284479"/>
                </a:lnTo>
                <a:close/>
              </a:path>
              <a:path w="274955" h="284480">
                <a:moveTo>
                  <a:pt x="182569" y="19049"/>
                </a:moveTo>
                <a:lnTo>
                  <a:pt x="140251" y="19049"/>
                </a:lnTo>
                <a:lnTo>
                  <a:pt x="147331" y="15239"/>
                </a:lnTo>
                <a:lnTo>
                  <a:pt x="154796" y="13969"/>
                </a:lnTo>
                <a:lnTo>
                  <a:pt x="161766" y="13969"/>
                </a:lnTo>
                <a:lnTo>
                  <a:pt x="169046" y="15239"/>
                </a:lnTo>
                <a:lnTo>
                  <a:pt x="175841" y="16509"/>
                </a:lnTo>
                <a:lnTo>
                  <a:pt x="182569" y="19049"/>
                </a:lnTo>
                <a:close/>
              </a:path>
              <a:path w="274955" h="284480">
                <a:moveTo>
                  <a:pt x="105153" y="72389"/>
                </a:moveTo>
                <a:lnTo>
                  <a:pt x="76909" y="72389"/>
                </a:lnTo>
                <a:lnTo>
                  <a:pt x="124744" y="30479"/>
                </a:lnTo>
                <a:lnTo>
                  <a:pt x="111080" y="20319"/>
                </a:lnTo>
                <a:lnTo>
                  <a:pt x="184224" y="20319"/>
                </a:lnTo>
                <a:lnTo>
                  <a:pt x="189188" y="24129"/>
                </a:lnTo>
                <a:lnTo>
                  <a:pt x="194836" y="29209"/>
                </a:lnTo>
                <a:lnTo>
                  <a:pt x="196945" y="31749"/>
                </a:lnTo>
                <a:lnTo>
                  <a:pt x="157347" y="31749"/>
                </a:lnTo>
                <a:lnTo>
                  <a:pt x="152208" y="33019"/>
                </a:lnTo>
                <a:lnTo>
                  <a:pt x="147455" y="35559"/>
                </a:lnTo>
                <a:lnTo>
                  <a:pt x="142626" y="39369"/>
                </a:lnTo>
                <a:lnTo>
                  <a:pt x="105153" y="72389"/>
                </a:lnTo>
                <a:close/>
              </a:path>
              <a:path w="274955" h="284480">
                <a:moveTo>
                  <a:pt x="206728" y="132079"/>
                </a:moveTo>
                <a:lnTo>
                  <a:pt x="196092" y="132079"/>
                </a:lnTo>
                <a:lnTo>
                  <a:pt x="191080" y="130809"/>
                </a:lnTo>
                <a:lnTo>
                  <a:pt x="185682" y="129539"/>
                </a:lnTo>
                <a:lnTo>
                  <a:pt x="161442" y="97789"/>
                </a:lnTo>
                <a:lnTo>
                  <a:pt x="160873" y="92709"/>
                </a:lnTo>
                <a:lnTo>
                  <a:pt x="161652" y="87629"/>
                </a:lnTo>
                <a:lnTo>
                  <a:pt x="163351" y="82549"/>
                </a:lnTo>
                <a:lnTo>
                  <a:pt x="165971" y="77469"/>
                </a:lnTo>
                <a:lnTo>
                  <a:pt x="169452" y="73659"/>
                </a:lnTo>
                <a:lnTo>
                  <a:pt x="191906" y="53339"/>
                </a:lnTo>
                <a:lnTo>
                  <a:pt x="181170" y="41909"/>
                </a:lnTo>
                <a:lnTo>
                  <a:pt x="176810" y="36829"/>
                </a:lnTo>
                <a:lnTo>
                  <a:pt x="172401" y="34289"/>
                </a:lnTo>
                <a:lnTo>
                  <a:pt x="162426" y="31749"/>
                </a:lnTo>
                <a:lnTo>
                  <a:pt x="196945" y="31749"/>
                </a:lnTo>
                <a:lnTo>
                  <a:pt x="206433" y="43179"/>
                </a:lnTo>
                <a:lnTo>
                  <a:pt x="233094" y="43179"/>
                </a:lnTo>
                <a:lnTo>
                  <a:pt x="240081" y="49529"/>
                </a:lnTo>
                <a:lnTo>
                  <a:pt x="246526" y="57149"/>
                </a:lnTo>
                <a:lnTo>
                  <a:pt x="219746" y="57149"/>
                </a:lnTo>
                <a:lnTo>
                  <a:pt x="216499" y="58419"/>
                </a:lnTo>
                <a:lnTo>
                  <a:pt x="181476" y="87629"/>
                </a:lnTo>
                <a:lnTo>
                  <a:pt x="178739" y="93979"/>
                </a:lnTo>
                <a:lnTo>
                  <a:pt x="179417" y="97789"/>
                </a:lnTo>
                <a:lnTo>
                  <a:pt x="181509" y="100329"/>
                </a:lnTo>
                <a:lnTo>
                  <a:pt x="190102" y="110489"/>
                </a:lnTo>
                <a:lnTo>
                  <a:pt x="193591" y="113029"/>
                </a:lnTo>
                <a:lnTo>
                  <a:pt x="197206" y="114299"/>
                </a:lnTo>
                <a:lnTo>
                  <a:pt x="229305" y="114299"/>
                </a:lnTo>
                <a:lnTo>
                  <a:pt x="215833" y="125729"/>
                </a:lnTo>
                <a:lnTo>
                  <a:pt x="211498" y="129539"/>
                </a:lnTo>
                <a:lnTo>
                  <a:pt x="206728" y="132079"/>
                </a:lnTo>
                <a:close/>
              </a:path>
              <a:path w="274955" h="284480">
                <a:moveTo>
                  <a:pt x="160114" y="60959"/>
                </a:moveTo>
                <a:lnTo>
                  <a:pt x="156934" y="59689"/>
                </a:lnTo>
                <a:lnTo>
                  <a:pt x="154299" y="58419"/>
                </a:lnTo>
                <a:lnTo>
                  <a:pt x="152207" y="54609"/>
                </a:lnTo>
                <a:lnTo>
                  <a:pt x="151956" y="52069"/>
                </a:lnTo>
                <a:lnTo>
                  <a:pt x="153111" y="48259"/>
                </a:lnTo>
                <a:lnTo>
                  <a:pt x="155128" y="45719"/>
                </a:lnTo>
                <a:lnTo>
                  <a:pt x="162936" y="38099"/>
                </a:lnTo>
                <a:lnTo>
                  <a:pt x="166292" y="36829"/>
                </a:lnTo>
                <a:lnTo>
                  <a:pt x="169530" y="35559"/>
                </a:lnTo>
                <a:lnTo>
                  <a:pt x="172710" y="36829"/>
                </a:lnTo>
                <a:lnTo>
                  <a:pt x="175773" y="39369"/>
                </a:lnTo>
                <a:lnTo>
                  <a:pt x="177438" y="41909"/>
                </a:lnTo>
                <a:lnTo>
                  <a:pt x="177689" y="45719"/>
                </a:lnTo>
                <a:lnTo>
                  <a:pt x="177027" y="48259"/>
                </a:lnTo>
                <a:lnTo>
                  <a:pt x="174960" y="52069"/>
                </a:lnTo>
                <a:lnTo>
                  <a:pt x="167152" y="58419"/>
                </a:lnTo>
                <a:lnTo>
                  <a:pt x="163847" y="59689"/>
                </a:lnTo>
                <a:lnTo>
                  <a:pt x="160114" y="60959"/>
                </a:lnTo>
                <a:close/>
              </a:path>
              <a:path w="274955" h="284480">
                <a:moveTo>
                  <a:pt x="233094" y="43179"/>
                </a:moveTo>
                <a:lnTo>
                  <a:pt x="206433" y="43179"/>
                </a:lnTo>
                <a:lnTo>
                  <a:pt x="210701" y="40639"/>
                </a:lnTo>
                <a:lnTo>
                  <a:pt x="214919" y="39369"/>
                </a:lnTo>
                <a:lnTo>
                  <a:pt x="224091" y="40639"/>
                </a:lnTo>
                <a:lnTo>
                  <a:pt x="228618" y="40639"/>
                </a:lnTo>
                <a:lnTo>
                  <a:pt x="233094" y="43179"/>
                </a:lnTo>
                <a:close/>
              </a:path>
              <a:path w="274955" h="284480">
                <a:moveTo>
                  <a:pt x="229305" y="114299"/>
                </a:moveTo>
                <a:lnTo>
                  <a:pt x="202345" y="114299"/>
                </a:lnTo>
                <a:lnTo>
                  <a:pt x="236505" y="83819"/>
                </a:lnTo>
                <a:lnTo>
                  <a:pt x="237535" y="81279"/>
                </a:lnTo>
                <a:lnTo>
                  <a:pt x="219746" y="57149"/>
                </a:lnTo>
                <a:lnTo>
                  <a:pt x="246526" y="57149"/>
                </a:lnTo>
                <a:lnTo>
                  <a:pt x="256305" y="76199"/>
                </a:lnTo>
                <a:lnTo>
                  <a:pt x="256004" y="81279"/>
                </a:lnTo>
                <a:lnTo>
                  <a:pt x="255292" y="85089"/>
                </a:lnTo>
                <a:lnTo>
                  <a:pt x="254078" y="90169"/>
                </a:lnTo>
                <a:lnTo>
                  <a:pt x="251526" y="93979"/>
                </a:lnTo>
                <a:lnTo>
                  <a:pt x="262757" y="106679"/>
                </a:lnTo>
                <a:lnTo>
                  <a:pt x="238287" y="106679"/>
                </a:lnTo>
                <a:lnTo>
                  <a:pt x="229305" y="114299"/>
                </a:lnTo>
                <a:close/>
              </a:path>
              <a:path w="274955" h="284480">
                <a:moveTo>
                  <a:pt x="132606" y="87629"/>
                </a:moveTo>
                <a:lnTo>
                  <a:pt x="126188" y="87629"/>
                </a:lnTo>
                <a:lnTo>
                  <a:pt x="123058" y="85089"/>
                </a:lnTo>
                <a:lnTo>
                  <a:pt x="121460" y="81279"/>
                </a:lnTo>
                <a:lnTo>
                  <a:pt x="121209" y="78739"/>
                </a:lnTo>
                <a:lnTo>
                  <a:pt x="121871" y="74929"/>
                </a:lnTo>
                <a:lnTo>
                  <a:pt x="123887" y="72389"/>
                </a:lnTo>
                <a:lnTo>
                  <a:pt x="131695" y="66039"/>
                </a:lnTo>
                <a:lnTo>
                  <a:pt x="135051" y="63499"/>
                </a:lnTo>
                <a:lnTo>
                  <a:pt x="138290" y="63499"/>
                </a:lnTo>
                <a:lnTo>
                  <a:pt x="141470" y="64769"/>
                </a:lnTo>
                <a:lnTo>
                  <a:pt x="144541" y="67309"/>
                </a:lnTo>
                <a:lnTo>
                  <a:pt x="146197" y="69849"/>
                </a:lnTo>
                <a:lnTo>
                  <a:pt x="146448" y="72389"/>
                </a:lnTo>
                <a:lnTo>
                  <a:pt x="145787" y="76199"/>
                </a:lnTo>
                <a:lnTo>
                  <a:pt x="143720" y="80009"/>
                </a:lnTo>
                <a:lnTo>
                  <a:pt x="135912" y="86359"/>
                </a:lnTo>
                <a:lnTo>
                  <a:pt x="132606" y="87629"/>
                </a:lnTo>
                <a:close/>
              </a:path>
              <a:path w="274955" h="284480">
                <a:moveTo>
                  <a:pt x="200471" y="100329"/>
                </a:moveTo>
                <a:lnTo>
                  <a:pt x="198630" y="99059"/>
                </a:lnTo>
                <a:lnTo>
                  <a:pt x="196362" y="99059"/>
                </a:lnTo>
                <a:lnTo>
                  <a:pt x="194589" y="97789"/>
                </a:lnTo>
                <a:lnTo>
                  <a:pt x="193785" y="96519"/>
                </a:lnTo>
                <a:lnTo>
                  <a:pt x="194028" y="92709"/>
                </a:lnTo>
                <a:lnTo>
                  <a:pt x="195066" y="90169"/>
                </a:lnTo>
                <a:lnTo>
                  <a:pt x="201108" y="90169"/>
                </a:lnTo>
                <a:lnTo>
                  <a:pt x="203685" y="92709"/>
                </a:lnTo>
                <a:lnTo>
                  <a:pt x="203994" y="95249"/>
                </a:lnTo>
                <a:lnTo>
                  <a:pt x="203400" y="97789"/>
                </a:lnTo>
                <a:lnTo>
                  <a:pt x="200471" y="100329"/>
                </a:lnTo>
                <a:close/>
              </a:path>
              <a:path w="274955" h="284480">
                <a:moveTo>
                  <a:pt x="101366" y="115569"/>
                </a:moveTo>
                <a:lnTo>
                  <a:pt x="98127" y="115569"/>
                </a:lnTo>
                <a:lnTo>
                  <a:pt x="94947" y="114299"/>
                </a:lnTo>
                <a:lnTo>
                  <a:pt x="92312" y="113029"/>
                </a:lnTo>
                <a:lnTo>
                  <a:pt x="90220" y="109219"/>
                </a:lnTo>
                <a:lnTo>
                  <a:pt x="89969" y="106679"/>
                </a:lnTo>
                <a:lnTo>
                  <a:pt x="90630" y="102869"/>
                </a:lnTo>
                <a:lnTo>
                  <a:pt x="93132" y="100329"/>
                </a:lnTo>
                <a:lnTo>
                  <a:pt x="100949" y="92709"/>
                </a:lnTo>
                <a:lnTo>
                  <a:pt x="103811" y="91439"/>
                </a:lnTo>
                <a:lnTo>
                  <a:pt x="110229" y="91439"/>
                </a:lnTo>
                <a:lnTo>
                  <a:pt x="113786" y="93979"/>
                </a:lnTo>
                <a:lnTo>
                  <a:pt x="114957" y="96519"/>
                </a:lnTo>
                <a:lnTo>
                  <a:pt x="115208" y="100329"/>
                </a:lnTo>
                <a:lnTo>
                  <a:pt x="114546" y="102869"/>
                </a:lnTo>
                <a:lnTo>
                  <a:pt x="112973" y="106679"/>
                </a:lnTo>
                <a:lnTo>
                  <a:pt x="105156" y="113029"/>
                </a:lnTo>
                <a:lnTo>
                  <a:pt x="101366" y="115569"/>
                </a:lnTo>
                <a:close/>
              </a:path>
              <a:path w="274955" h="284480">
                <a:moveTo>
                  <a:pt x="149983" y="266699"/>
                </a:moveTo>
                <a:lnTo>
                  <a:pt x="122585" y="266699"/>
                </a:lnTo>
                <a:lnTo>
                  <a:pt x="124476" y="265429"/>
                </a:lnTo>
                <a:lnTo>
                  <a:pt x="246986" y="157479"/>
                </a:lnTo>
                <a:lnTo>
                  <a:pt x="250952" y="153669"/>
                </a:lnTo>
                <a:lnTo>
                  <a:pt x="253990" y="148589"/>
                </a:lnTo>
                <a:lnTo>
                  <a:pt x="255698" y="143509"/>
                </a:lnTo>
                <a:lnTo>
                  <a:pt x="256477" y="138429"/>
                </a:lnTo>
                <a:lnTo>
                  <a:pt x="256334" y="133349"/>
                </a:lnTo>
                <a:lnTo>
                  <a:pt x="254854" y="128269"/>
                </a:lnTo>
                <a:lnTo>
                  <a:pt x="252821" y="124459"/>
                </a:lnTo>
                <a:lnTo>
                  <a:pt x="249449" y="119379"/>
                </a:lnTo>
                <a:lnTo>
                  <a:pt x="238287" y="106679"/>
                </a:lnTo>
                <a:lnTo>
                  <a:pt x="262757" y="106679"/>
                </a:lnTo>
                <a:lnTo>
                  <a:pt x="274338" y="138429"/>
                </a:lnTo>
                <a:lnTo>
                  <a:pt x="274298" y="140969"/>
                </a:lnTo>
                <a:lnTo>
                  <a:pt x="274108" y="143509"/>
                </a:lnTo>
                <a:lnTo>
                  <a:pt x="272894" y="148589"/>
                </a:lnTo>
                <a:lnTo>
                  <a:pt x="271739" y="152399"/>
                </a:lnTo>
                <a:lnTo>
                  <a:pt x="269613" y="156209"/>
                </a:lnTo>
                <a:lnTo>
                  <a:pt x="267973" y="161289"/>
                </a:lnTo>
                <a:lnTo>
                  <a:pt x="264977" y="163829"/>
                </a:lnTo>
                <a:lnTo>
                  <a:pt x="262424" y="167639"/>
                </a:lnTo>
                <a:lnTo>
                  <a:pt x="149983" y="266699"/>
                </a:lnTo>
                <a:close/>
              </a:path>
              <a:path w="274955" h="284480">
                <a:moveTo>
                  <a:pt x="70134" y="142239"/>
                </a:moveTo>
                <a:lnTo>
                  <a:pt x="63707" y="142239"/>
                </a:lnTo>
                <a:lnTo>
                  <a:pt x="61071" y="139699"/>
                </a:lnTo>
                <a:lnTo>
                  <a:pt x="58979" y="137159"/>
                </a:lnTo>
                <a:lnTo>
                  <a:pt x="58728" y="133349"/>
                </a:lnTo>
                <a:lnTo>
                  <a:pt x="59398" y="130809"/>
                </a:lnTo>
                <a:lnTo>
                  <a:pt x="61901" y="126999"/>
                </a:lnTo>
                <a:lnTo>
                  <a:pt x="69708" y="120649"/>
                </a:lnTo>
                <a:lnTo>
                  <a:pt x="72570" y="119379"/>
                </a:lnTo>
                <a:lnTo>
                  <a:pt x="76303" y="118109"/>
                </a:lnTo>
                <a:lnTo>
                  <a:pt x="79483" y="119379"/>
                </a:lnTo>
                <a:lnTo>
                  <a:pt x="82545" y="120649"/>
                </a:lnTo>
                <a:lnTo>
                  <a:pt x="84210" y="124459"/>
                </a:lnTo>
                <a:lnTo>
                  <a:pt x="84461" y="126999"/>
                </a:lnTo>
                <a:lnTo>
                  <a:pt x="83306" y="130809"/>
                </a:lnTo>
                <a:lnTo>
                  <a:pt x="81733" y="134619"/>
                </a:lnTo>
                <a:lnTo>
                  <a:pt x="73925" y="140969"/>
                </a:lnTo>
                <a:lnTo>
                  <a:pt x="70134" y="142239"/>
                </a:lnTo>
                <a:close/>
              </a:path>
              <a:path w="274955" h="284480">
                <a:moveTo>
                  <a:pt x="235698" y="147319"/>
                </a:moveTo>
                <a:lnTo>
                  <a:pt x="232518" y="146049"/>
                </a:lnTo>
                <a:lnTo>
                  <a:pt x="229455" y="143509"/>
                </a:lnTo>
                <a:lnTo>
                  <a:pt x="227790" y="140969"/>
                </a:lnTo>
                <a:lnTo>
                  <a:pt x="227112" y="137159"/>
                </a:lnTo>
                <a:lnTo>
                  <a:pt x="228268" y="133349"/>
                </a:lnTo>
                <a:lnTo>
                  <a:pt x="230277" y="130809"/>
                </a:lnTo>
                <a:lnTo>
                  <a:pt x="238085" y="124459"/>
                </a:lnTo>
                <a:lnTo>
                  <a:pt x="241448" y="121919"/>
                </a:lnTo>
                <a:lnTo>
                  <a:pt x="244687" y="121919"/>
                </a:lnTo>
                <a:lnTo>
                  <a:pt x="248294" y="123189"/>
                </a:lnTo>
                <a:lnTo>
                  <a:pt x="250929" y="124459"/>
                </a:lnTo>
                <a:lnTo>
                  <a:pt x="253021" y="128269"/>
                </a:lnTo>
                <a:lnTo>
                  <a:pt x="253272" y="130809"/>
                </a:lnTo>
                <a:lnTo>
                  <a:pt x="252611" y="134619"/>
                </a:lnTo>
                <a:lnTo>
                  <a:pt x="250109" y="137159"/>
                </a:lnTo>
                <a:lnTo>
                  <a:pt x="242301" y="144779"/>
                </a:lnTo>
                <a:lnTo>
                  <a:pt x="239430" y="146049"/>
                </a:lnTo>
                <a:lnTo>
                  <a:pt x="235698" y="147319"/>
                </a:lnTo>
                <a:close/>
              </a:path>
              <a:path w="274955" h="284480">
                <a:moveTo>
                  <a:pt x="39379" y="170179"/>
                </a:moveTo>
                <a:lnTo>
                  <a:pt x="32475" y="170179"/>
                </a:lnTo>
                <a:lnTo>
                  <a:pt x="29831" y="167639"/>
                </a:lnTo>
                <a:lnTo>
                  <a:pt x="27748" y="163829"/>
                </a:lnTo>
                <a:lnTo>
                  <a:pt x="27497" y="161289"/>
                </a:lnTo>
                <a:lnTo>
                  <a:pt x="28643" y="157479"/>
                </a:lnTo>
                <a:lnTo>
                  <a:pt x="30660" y="154939"/>
                </a:lnTo>
                <a:lnTo>
                  <a:pt x="38468" y="147319"/>
                </a:lnTo>
                <a:lnTo>
                  <a:pt x="41339" y="146049"/>
                </a:lnTo>
                <a:lnTo>
                  <a:pt x="48242" y="146049"/>
                </a:lnTo>
                <a:lnTo>
                  <a:pt x="51314" y="148589"/>
                </a:lnTo>
                <a:lnTo>
                  <a:pt x="52970" y="151129"/>
                </a:lnTo>
                <a:lnTo>
                  <a:pt x="53221" y="154939"/>
                </a:lnTo>
                <a:lnTo>
                  <a:pt x="52074" y="158749"/>
                </a:lnTo>
                <a:lnTo>
                  <a:pt x="50492" y="161289"/>
                </a:lnTo>
                <a:lnTo>
                  <a:pt x="42684" y="168909"/>
                </a:lnTo>
                <a:lnTo>
                  <a:pt x="39379" y="170179"/>
                </a:lnTo>
                <a:close/>
              </a:path>
              <a:path w="274955" h="284480">
                <a:moveTo>
                  <a:pt x="208190" y="173989"/>
                </a:moveTo>
                <a:lnTo>
                  <a:pt x="204951" y="173989"/>
                </a:lnTo>
                <a:lnTo>
                  <a:pt x="201771" y="172719"/>
                </a:lnTo>
                <a:lnTo>
                  <a:pt x="198215" y="171449"/>
                </a:lnTo>
                <a:lnTo>
                  <a:pt x="197044" y="167639"/>
                </a:lnTo>
                <a:lnTo>
                  <a:pt x="196366" y="163829"/>
                </a:lnTo>
                <a:lnTo>
                  <a:pt x="197027" y="161289"/>
                </a:lnTo>
                <a:lnTo>
                  <a:pt x="199036" y="158749"/>
                </a:lnTo>
                <a:lnTo>
                  <a:pt x="206844" y="151129"/>
                </a:lnTo>
                <a:lnTo>
                  <a:pt x="210208" y="149859"/>
                </a:lnTo>
                <a:lnTo>
                  <a:pt x="213446" y="148589"/>
                </a:lnTo>
                <a:lnTo>
                  <a:pt x="217053" y="149859"/>
                </a:lnTo>
                <a:lnTo>
                  <a:pt x="219698" y="152399"/>
                </a:lnTo>
                <a:lnTo>
                  <a:pt x="221781" y="154939"/>
                </a:lnTo>
                <a:lnTo>
                  <a:pt x="222032" y="158749"/>
                </a:lnTo>
                <a:lnTo>
                  <a:pt x="221370" y="161289"/>
                </a:lnTo>
                <a:lnTo>
                  <a:pt x="218868" y="165099"/>
                </a:lnTo>
                <a:lnTo>
                  <a:pt x="211060" y="171449"/>
                </a:lnTo>
                <a:lnTo>
                  <a:pt x="208190" y="173989"/>
                </a:lnTo>
                <a:close/>
              </a:path>
              <a:path w="274955" h="284480">
                <a:moveTo>
                  <a:pt x="176949" y="200659"/>
                </a:moveTo>
                <a:lnTo>
                  <a:pt x="170531" y="200659"/>
                </a:lnTo>
                <a:lnTo>
                  <a:pt x="167468" y="198119"/>
                </a:lnTo>
                <a:lnTo>
                  <a:pt x="165803" y="195579"/>
                </a:lnTo>
                <a:lnTo>
                  <a:pt x="165125" y="191769"/>
                </a:lnTo>
                <a:lnTo>
                  <a:pt x="165787" y="187959"/>
                </a:lnTo>
                <a:lnTo>
                  <a:pt x="168281" y="185419"/>
                </a:lnTo>
                <a:lnTo>
                  <a:pt x="176098" y="177799"/>
                </a:lnTo>
                <a:lnTo>
                  <a:pt x="178967" y="176529"/>
                </a:lnTo>
                <a:lnTo>
                  <a:pt x="182206" y="176529"/>
                </a:lnTo>
                <a:lnTo>
                  <a:pt x="185813" y="177799"/>
                </a:lnTo>
                <a:lnTo>
                  <a:pt x="188942" y="179069"/>
                </a:lnTo>
                <a:lnTo>
                  <a:pt x="190540" y="182879"/>
                </a:lnTo>
                <a:lnTo>
                  <a:pt x="190791" y="186689"/>
                </a:lnTo>
                <a:lnTo>
                  <a:pt x="190130" y="189229"/>
                </a:lnTo>
                <a:lnTo>
                  <a:pt x="188122" y="191769"/>
                </a:lnTo>
                <a:lnTo>
                  <a:pt x="180305" y="199389"/>
                </a:lnTo>
                <a:lnTo>
                  <a:pt x="176949" y="200659"/>
                </a:lnTo>
                <a:close/>
              </a:path>
              <a:path w="274955" h="284480">
                <a:moveTo>
                  <a:pt x="145717" y="228599"/>
                </a:moveTo>
                <a:lnTo>
                  <a:pt x="139290" y="228599"/>
                </a:lnTo>
                <a:lnTo>
                  <a:pt x="136228" y="226059"/>
                </a:lnTo>
                <a:lnTo>
                  <a:pt x="134563" y="222249"/>
                </a:lnTo>
                <a:lnTo>
                  <a:pt x="133885" y="218439"/>
                </a:lnTo>
                <a:lnTo>
                  <a:pt x="134555" y="215899"/>
                </a:lnTo>
                <a:lnTo>
                  <a:pt x="137049" y="212089"/>
                </a:lnTo>
                <a:lnTo>
                  <a:pt x="144857" y="205739"/>
                </a:lnTo>
                <a:lnTo>
                  <a:pt x="147727" y="204469"/>
                </a:lnTo>
                <a:lnTo>
                  <a:pt x="151459" y="203199"/>
                </a:lnTo>
                <a:lnTo>
                  <a:pt x="155066" y="204469"/>
                </a:lnTo>
                <a:lnTo>
                  <a:pt x="157702" y="207009"/>
                </a:lnTo>
                <a:lnTo>
                  <a:pt x="159794" y="209549"/>
                </a:lnTo>
                <a:lnTo>
                  <a:pt x="160045" y="213359"/>
                </a:lnTo>
                <a:lnTo>
                  <a:pt x="158889" y="217169"/>
                </a:lnTo>
                <a:lnTo>
                  <a:pt x="156881" y="219709"/>
                </a:lnTo>
                <a:lnTo>
                  <a:pt x="149073" y="226059"/>
                </a:lnTo>
                <a:lnTo>
                  <a:pt x="145717" y="228599"/>
                </a:lnTo>
                <a:close/>
              </a:path>
              <a:path w="274955" h="284480">
                <a:moveTo>
                  <a:pt x="111239" y="256539"/>
                </a:moveTo>
                <a:lnTo>
                  <a:pt x="108059" y="255269"/>
                </a:lnTo>
                <a:lnTo>
                  <a:pt x="104987" y="252729"/>
                </a:lnTo>
                <a:lnTo>
                  <a:pt x="103331" y="250189"/>
                </a:lnTo>
                <a:lnTo>
                  <a:pt x="102653" y="246379"/>
                </a:lnTo>
                <a:lnTo>
                  <a:pt x="103800" y="242569"/>
                </a:lnTo>
                <a:lnTo>
                  <a:pt x="105809" y="240029"/>
                </a:lnTo>
                <a:lnTo>
                  <a:pt x="113617" y="233679"/>
                </a:lnTo>
                <a:lnTo>
                  <a:pt x="116495" y="231139"/>
                </a:lnTo>
                <a:lnTo>
                  <a:pt x="120219" y="231139"/>
                </a:lnTo>
                <a:lnTo>
                  <a:pt x="123826" y="232409"/>
                </a:lnTo>
                <a:lnTo>
                  <a:pt x="126470" y="233679"/>
                </a:lnTo>
                <a:lnTo>
                  <a:pt x="128553" y="237489"/>
                </a:lnTo>
                <a:lnTo>
                  <a:pt x="128804" y="241299"/>
                </a:lnTo>
                <a:lnTo>
                  <a:pt x="127658" y="243839"/>
                </a:lnTo>
                <a:lnTo>
                  <a:pt x="125641" y="246379"/>
                </a:lnTo>
                <a:lnTo>
                  <a:pt x="117833" y="253999"/>
                </a:lnTo>
                <a:lnTo>
                  <a:pt x="114962" y="255269"/>
                </a:lnTo>
                <a:lnTo>
                  <a:pt x="111239" y="25653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k object 41"/>
          <p:cNvSpPr/>
          <p:nvPr/>
        </p:nvSpPr>
        <p:spPr>
          <a:xfrm>
            <a:off x="0" y="1578685"/>
            <a:ext cx="107314" cy="257175"/>
          </a:xfrm>
          <a:custGeom>
            <a:avLst/>
            <a:gdLst/>
            <a:ahLst/>
            <a:cxnLst/>
            <a:rect l="l" t="t" r="r" b="b"/>
            <a:pathLst>
              <a:path w="107314" h="257175">
                <a:moveTo>
                  <a:pt x="77120" y="256827"/>
                </a:moveTo>
                <a:lnTo>
                  <a:pt x="0" y="256827"/>
                </a:lnTo>
                <a:lnTo>
                  <a:pt x="0" y="238622"/>
                </a:lnTo>
                <a:lnTo>
                  <a:pt x="79071" y="238622"/>
                </a:lnTo>
                <a:lnTo>
                  <a:pt x="81668" y="237964"/>
                </a:lnTo>
                <a:lnTo>
                  <a:pt x="83619" y="236671"/>
                </a:lnTo>
                <a:lnTo>
                  <a:pt x="86875" y="233416"/>
                </a:lnTo>
                <a:lnTo>
                  <a:pt x="88167" y="229514"/>
                </a:lnTo>
                <a:lnTo>
                  <a:pt x="88826" y="226917"/>
                </a:lnTo>
                <a:lnTo>
                  <a:pt x="88826" y="29910"/>
                </a:lnTo>
                <a:lnTo>
                  <a:pt x="88167" y="27959"/>
                </a:lnTo>
                <a:lnTo>
                  <a:pt x="87521" y="25350"/>
                </a:lnTo>
                <a:lnTo>
                  <a:pt x="86875" y="23399"/>
                </a:lnTo>
                <a:lnTo>
                  <a:pt x="84924" y="22106"/>
                </a:lnTo>
                <a:lnTo>
                  <a:pt x="83619" y="20155"/>
                </a:lnTo>
                <a:lnTo>
                  <a:pt x="81668" y="19509"/>
                </a:lnTo>
                <a:lnTo>
                  <a:pt x="79071" y="18851"/>
                </a:lnTo>
                <a:lnTo>
                  <a:pt x="77120" y="18204"/>
                </a:lnTo>
                <a:lnTo>
                  <a:pt x="0" y="18204"/>
                </a:lnTo>
                <a:lnTo>
                  <a:pt x="0" y="0"/>
                </a:lnTo>
                <a:lnTo>
                  <a:pt x="77120" y="0"/>
                </a:lnTo>
                <a:lnTo>
                  <a:pt x="107030" y="29910"/>
                </a:lnTo>
                <a:lnTo>
                  <a:pt x="107030" y="226917"/>
                </a:lnTo>
                <a:lnTo>
                  <a:pt x="82973" y="256181"/>
                </a:lnTo>
                <a:lnTo>
                  <a:pt x="77120" y="256827"/>
                </a:lnTo>
                <a:close/>
              </a:path>
              <a:path w="107314" h="257175">
                <a:moveTo>
                  <a:pt x="65415" y="238622"/>
                </a:moveTo>
                <a:lnTo>
                  <a:pt x="47210" y="238622"/>
                </a:lnTo>
                <a:lnTo>
                  <a:pt x="47210" y="18204"/>
                </a:lnTo>
                <a:lnTo>
                  <a:pt x="65415" y="18204"/>
                </a:lnTo>
                <a:lnTo>
                  <a:pt x="65415" y="238622"/>
                </a:lnTo>
                <a:close/>
              </a:path>
              <a:path w="107314" h="257175">
                <a:moveTo>
                  <a:pt x="25104" y="132638"/>
                </a:moveTo>
                <a:lnTo>
                  <a:pt x="21848" y="131992"/>
                </a:lnTo>
                <a:lnTo>
                  <a:pt x="18604" y="130041"/>
                </a:lnTo>
                <a:lnTo>
                  <a:pt x="16653" y="126785"/>
                </a:lnTo>
                <a:lnTo>
                  <a:pt x="15995" y="123530"/>
                </a:lnTo>
                <a:lnTo>
                  <a:pt x="15995" y="40311"/>
                </a:lnTo>
                <a:lnTo>
                  <a:pt x="16653" y="37055"/>
                </a:lnTo>
                <a:lnTo>
                  <a:pt x="18604" y="33812"/>
                </a:lnTo>
                <a:lnTo>
                  <a:pt x="21848" y="31861"/>
                </a:lnTo>
                <a:lnTo>
                  <a:pt x="25104" y="31202"/>
                </a:lnTo>
                <a:lnTo>
                  <a:pt x="28359" y="31861"/>
                </a:lnTo>
                <a:lnTo>
                  <a:pt x="31603" y="33812"/>
                </a:lnTo>
                <a:lnTo>
                  <a:pt x="33554" y="37055"/>
                </a:lnTo>
                <a:lnTo>
                  <a:pt x="34200" y="40311"/>
                </a:lnTo>
                <a:lnTo>
                  <a:pt x="34200" y="123530"/>
                </a:lnTo>
                <a:lnTo>
                  <a:pt x="33554" y="126785"/>
                </a:lnTo>
                <a:lnTo>
                  <a:pt x="31603" y="130041"/>
                </a:lnTo>
                <a:lnTo>
                  <a:pt x="28359" y="131992"/>
                </a:lnTo>
                <a:lnTo>
                  <a:pt x="25104" y="132638"/>
                </a:lnTo>
                <a:close/>
              </a:path>
              <a:path w="107314" h="257175">
                <a:moveTo>
                  <a:pt x="0" y="78324"/>
                </a:moveTo>
                <a:lnTo>
                  <a:pt x="0" y="33512"/>
                </a:lnTo>
                <a:lnTo>
                  <a:pt x="400" y="33812"/>
                </a:lnTo>
                <a:lnTo>
                  <a:pt x="2351" y="37055"/>
                </a:lnTo>
                <a:lnTo>
                  <a:pt x="2997" y="40311"/>
                </a:lnTo>
                <a:lnTo>
                  <a:pt x="2997" y="71514"/>
                </a:lnTo>
                <a:lnTo>
                  <a:pt x="2351" y="75415"/>
                </a:lnTo>
                <a:lnTo>
                  <a:pt x="400" y="78024"/>
                </a:lnTo>
                <a:lnTo>
                  <a:pt x="0" y="78324"/>
                </a:lnTo>
                <a:close/>
              </a:path>
              <a:path w="107314" h="257175">
                <a:moveTo>
                  <a:pt x="25104" y="225612"/>
                </a:moveTo>
                <a:lnTo>
                  <a:pt x="21848" y="224966"/>
                </a:lnTo>
                <a:lnTo>
                  <a:pt x="18604" y="223015"/>
                </a:lnTo>
                <a:lnTo>
                  <a:pt x="16653" y="220418"/>
                </a:lnTo>
                <a:lnTo>
                  <a:pt x="15995" y="216516"/>
                </a:lnTo>
                <a:lnTo>
                  <a:pt x="15995" y="185959"/>
                </a:lnTo>
                <a:lnTo>
                  <a:pt x="16653" y="182057"/>
                </a:lnTo>
                <a:lnTo>
                  <a:pt x="18604" y="179449"/>
                </a:lnTo>
                <a:lnTo>
                  <a:pt x="21848" y="177498"/>
                </a:lnTo>
                <a:lnTo>
                  <a:pt x="25104" y="176851"/>
                </a:lnTo>
                <a:lnTo>
                  <a:pt x="28359" y="177498"/>
                </a:lnTo>
                <a:lnTo>
                  <a:pt x="31603" y="179449"/>
                </a:lnTo>
                <a:lnTo>
                  <a:pt x="33554" y="182057"/>
                </a:lnTo>
                <a:lnTo>
                  <a:pt x="34200" y="185959"/>
                </a:lnTo>
                <a:lnTo>
                  <a:pt x="34200" y="216516"/>
                </a:lnTo>
                <a:lnTo>
                  <a:pt x="33554" y="220418"/>
                </a:lnTo>
                <a:lnTo>
                  <a:pt x="31603" y="223015"/>
                </a:lnTo>
                <a:lnTo>
                  <a:pt x="28359" y="224966"/>
                </a:lnTo>
                <a:lnTo>
                  <a:pt x="25104" y="22561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k object 42"/>
          <p:cNvSpPr/>
          <p:nvPr/>
        </p:nvSpPr>
        <p:spPr>
          <a:xfrm>
            <a:off x="6618175" y="90776"/>
            <a:ext cx="253777" cy="203718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k object 43"/>
          <p:cNvSpPr/>
          <p:nvPr/>
        </p:nvSpPr>
        <p:spPr>
          <a:xfrm>
            <a:off x="4031093" y="0"/>
            <a:ext cx="106451" cy="15673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k object 44"/>
          <p:cNvSpPr/>
          <p:nvPr/>
        </p:nvSpPr>
        <p:spPr>
          <a:xfrm>
            <a:off x="8688619" y="203094"/>
            <a:ext cx="168275" cy="286385"/>
          </a:xfrm>
          <a:custGeom>
            <a:avLst/>
            <a:gdLst/>
            <a:ahLst/>
            <a:cxnLst/>
            <a:rect l="l" t="t" r="r" b="b"/>
            <a:pathLst>
              <a:path w="168275" h="286384">
                <a:moveTo>
                  <a:pt x="50620" y="286363"/>
                </a:moveTo>
                <a:lnTo>
                  <a:pt x="40534" y="285177"/>
                </a:lnTo>
                <a:lnTo>
                  <a:pt x="35135" y="284037"/>
                </a:lnTo>
                <a:lnTo>
                  <a:pt x="30460" y="281640"/>
                </a:lnTo>
                <a:lnTo>
                  <a:pt x="26153" y="279789"/>
                </a:lnTo>
                <a:lnTo>
                  <a:pt x="1945" y="249776"/>
                </a:lnTo>
                <a:lnTo>
                  <a:pt x="249" y="240024"/>
                </a:lnTo>
                <a:lnTo>
                  <a:pt x="296" y="235337"/>
                </a:lnTo>
                <a:lnTo>
                  <a:pt x="0" y="230102"/>
                </a:lnTo>
                <a:lnTo>
                  <a:pt x="1492" y="225245"/>
                </a:lnTo>
                <a:lnTo>
                  <a:pt x="37410" y="52857"/>
                </a:lnTo>
                <a:lnTo>
                  <a:pt x="39274" y="46201"/>
                </a:lnTo>
                <a:lnTo>
                  <a:pt x="65985" y="10959"/>
                </a:lnTo>
                <a:lnTo>
                  <a:pt x="103070" y="0"/>
                </a:lnTo>
                <a:lnTo>
                  <a:pt x="109556" y="417"/>
                </a:lnTo>
                <a:lnTo>
                  <a:pt x="147850" y="18698"/>
                </a:lnTo>
                <a:lnTo>
                  <a:pt x="98181" y="18698"/>
                </a:lnTo>
                <a:lnTo>
                  <a:pt x="93305" y="19546"/>
                </a:lnTo>
                <a:lnTo>
                  <a:pt x="88970" y="20041"/>
                </a:lnTo>
                <a:lnTo>
                  <a:pt x="84806" y="21982"/>
                </a:lnTo>
                <a:lnTo>
                  <a:pt x="80085" y="24272"/>
                </a:lnTo>
                <a:lnTo>
                  <a:pt x="75921" y="26213"/>
                </a:lnTo>
                <a:lnTo>
                  <a:pt x="18584" y="228852"/>
                </a:lnTo>
                <a:lnTo>
                  <a:pt x="18156" y="235345"/>
                </a:lnTo>
                <a:lnTo>
                  <a:pt x="19175" y="241666"/>
                </a:lnTo>
                <a:lnTo>
                  <a:pt x="50264" y="267967"/>
                </a:lnTo>
                <a:lnTo>
                  <a:pt x="89418" y="267967"/>
                </a:lnTo>
                <a:lnTo>
                  <a:pt x="86111" y="271771"/>
                </a:lnTo>
                <a:lnTo>
                  <a:pt x="82118" y="275158"/>
                </a:lnTo>
                <a:lnTo>
                  <a:pt x="73945" y="280482"/>
                </a:lnTo>
                <a:lnTo>
                  <a:pt x="69774" y="282413"/>
                </a:lnTo>
                <a:lnTo>
                  <a:pt x="65248" y="283819"/>
                </a:lnTo>
                <a:lnTo>
                  <a:pt x="60318" y="285515"/>
                </a:lnTo>
                <a:lnTo>
                  <a:pt x="55496" y="285515"/>
                </a:lnTo>
                <a:lnTo>
                  <a:pt x="50620" y="286363"/>
                </a:lnTo>
                <a:close/>
              </a:path>
              <a:path w="168275" h="286384">
                <a:moveTo>
                  <a:pt x="134023" y="209519"/>
                </a:moveTo>
                <a:lnTo>
                  <a:pt x="130781" y="209302"/>
                </a:lnTo>
                <a:lnTo>
                  <a:pt x="127377" y="207649"/>
                </a:lnTo>
                <a:lnTo>
                  <a:pt x="125058" y="205274"/>
                </a:lnTo>
                <a:lnTo>
                  <a:pt x="123470" y="201652"/>
                </a:lnTo>
                <a:lnTo>
                  <a:pt x="123687" y="198410"/>
                </a:lnTo>
                <a:lnTo>
                  <a:pt x="149912" y="71906"/>
                </a:lnTo>
                <a:lnTo>
                  <a:pt x="150510" y="66867"/>
                </a:lnTo>
                <a:lnTo>
                  <a:pt x="150015" y="62525"/>
                </a:lnTo>
                <a:lnTo>
                  <a:pt x="149167" y="57649"/>
                </a:lnTo>
                <a:lnTo>
                  <a:pt x="148672" y="53315"/>
                </a:lnTo>
                <a:lnTo>
                  <a:pt x="121412" y="22191"/>
                </a:lnTo>
                <a:lnTo>
                  <a:pt x="98181" y="18698"/>
                </a:lnTo>
                <a:lnTo>
                  <a:pt x="147850" y="18698"/>
                </a:lnTo>
                <a:lnTo>
                  <a:pt x="167235" y="54422"/>
                </a:lnTo>
                <a:lnTo>
                  <a:pt x="168253" y="60744"/>
                </a:lnTo>
                <a:lnTo>
                  <a:pt x="168133" y="70471"/>
                </a:lnTo>
                <a:lnTo>
                  <a:pt x="141131" y="202560"/>
                </a:lnTo>
                <a:lnTo>
                  <a:pt x="137652" y="207940"/>
                </a:lnTo>
                <a:lnTo>
                  <a:pt x="134023" y="209519"/>
                </a:lnTo>
                <a:close/>
              </a:path>
              <a:path w="168275" h="286384">
                <a:moveTo>
                  <a:pt x="57283" y="201314"/>
                </a:moveTo>
                <a:lnTo>
                  <a:pt x="54241" y="200196"/>
                </a:lnTo>
                <a:lnTo>
                  <a:pt x="51552" y="197265"/>
                </a:lnTo>
                <a:lnTo>
                  <a:pt x="50334" y="194199"/>
                </a:lnTo>
                <a:lnTo>
                  <a:pt x="50541" y="190964"/>
                </a:lnTo>
                <a:lnTo>
                  <a:pt x="76377" y="68599"/>
                </a:lnTo>
                <a:lnTo>
                  <a:pt x="105838" y="44750"/>
                </a:lnTo>
                <a:lnTo>
                  <a:pt x="111788" y="45530"/>
                </a:lnTo>
                <a:lnTo>
                  <a:pt x="117541" y="47212"/>
                </a:lnTo>
                <a:lnTo>
                  <a:pt x="122568" y="50164"/>
                </a:lnTo>
                <a:lnTo>
                  <a:pt x="127388" y="53995"/>
                </a:lnTo>
                <a:lnTo>
                  <a:pt x="133224" y="62953"/>
                </a:lnTo>
                <a:lnTo>
                  <a:pt x="105283" y="62953"/>
                </a:lnTo>
                <a:lnTo>
                  <a:pt x="101308" y="64000"/>
                </a:lnTo>
                <a:lnTo>
                  <a:pt x="97497" y="66482"/>
                </a:lnTo>
                <a:lnTo>
                  <a:pt x="94933" y="69695"/>
                </a:lnTo>
                <a:lnTo>
                  <a:pt x="68185" y="194212"/>
                </a:lnTo>
                <a:lnTo>
                  <a:pt x="67073" y="197265"/>
                </a:lnTo>
                <a:lnTo>
                  <a:pt x="64156" y="199936"/>
                </a:lnTo>
                <a:lnTo>
                  <a:pt x="61076" y="201172"/>
                </a:lnTo>
                <a:lnTo>
                  <a:pt x="57283" y="201314"/>
                </a:lnTo>
                <a:close/>
              </a:path>
              <a:path w="168275" h="286384">
                <a:moveTo>
                  <a:pt x="89418" y="267967"/>
                </a:moveTo>
                <a:lnTo>
                  <a:pt x="50264" y="267967"/>
                </a:lnTo>
                <a:lnTo>
                  <a:pt x="56945" y="267500"/>
                </a:lnTo>
                <a:lnTo>
                  <a:pt x="62914" y="265940"/>
                </a:lnTo>
                <a:lnTo>
                  <a:pt x="116861" y="77152"/>
                </a:lnTo>
                <a:lnTo>
                  <a:pt x="116907" y="72465"/>
                </a:lnTo>
                <a:lnTo>
                  <a:pt x="116394" y="70471"/>
                </a:lnTo>
                <a:lnTo>
                  <a:pt x="113905" y="66650"/>
                </a:lnTo>
                <a:lnTo>
                  <a:pt x="112288" y="65375"/>
                </a:lnTo>
                <a:lnTo>
                  <a:pt x="109787" y="63904"/>
                </a:lnTo>
                <a:lnTo>
                  <a:pt x="105283" y="62953"/>
                </a:lnTo>
                <a:lnTo>
                  <a:pt x="133224" y="62953"/>
                </a:lnTo>
                <a:lnTo>
                  <a:pt x="133418" y="63252"/>
                </a:lnTo>
                <a:lnTo>
                  <a:pt x="134978" y="69221"/>
                </a:lnTo>
                <a:lnTo>
                  <a:pt x="135644" y="75001"/>
                </a:lnTo>
                <a:lnTo>
                  <a:pt x="134857" y="80942"/>
                </a:lnTo>
                <a:lnTo>
                  <a:pt x="100456" y="246141"/>
                </a:lnTo>
                <a:lnTo>
                  <a:pt x="97464" y="255847"/>
                </a:lnTo>
                <a:lnTo>
                  <a:pt x="94718" y="259964"/>
                </a:lnTo>
                <a:lnTo>
                  <a:pt x="92325" y="264623"/>
                </a:lnTo>
                <a:lnTo>
                  <a:pt x="89418" y="267967"/>
                </a:lnTo>
                <a:close/>
              </a:path>
              <a:path w="168275" h="286384">
                <a:moveTo>
                  <a:pt x="60183" y="285561"/>
                </a:moveTo>
                <a:lnTo>
                  <a:pt x="55496" y="285515"/>
                </a:lnTo>
                <a:lnTo>
                  <a:pt x="60318" y="285515"/>
                </a:lnTo>
                <a:lnTo>
                  <a:pt x="60183" y="28556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k object 45"/>
          <p:cNvSpPr/>
          <p:nvPr/>
        </p:nvSpPr>
        <p:spPr>
          <a:xfrm>
            <a:off x="8366404" y="1333519"/>
            <a:ext cx="297180" cy="285115"/>
          </a:xfrm>
          <a:custGeom>
            <a:avLst/>
            <a:gdLst/>
            <a:ahLst/>
            <a:cxnLst/>
            <a:rect l="l" t="t" r="r" b="b"/>
            <a:pathLst>
              <a:path w="297179" h="285115">
                <a:moveTo>
                  <a:pt x="128224" y="112989"/>
                </a:moveTo>
                <a:lnTo>
                  <a:pt x="108747" y="112989"/>
                </a:lnTo>
                <a:lnTo>
                  <a:pt x="97069" y="81867"/>
                </a:lnTo>
                <a:lnTo>
                  <a:pt x="91504" y="77384"/>
                </a:lnTo>
                <a:lnTo>
                  <a:pt x="77904" y="45558"/>
                </a:lnTo>
                <a:lnTo>
                  <a:pt x="77914" y="41386"/>
                </a:lnTo>
                <a:lnTo>
                  <a:pt x="94469" y="10474"/>
                </a:lnTo>
                <a:lnTo>
                  <a:pt x="97826" y="7337"/>
                </a:lnTo>
                <a:lnTo>
                  <a:pt x="118768" y="0"/>
                </a:lnTo>
                <a:lnTo>
                  <a:pt x="127095" y="22"/>
                </a:lnTo>
                <a:lnTo>
                  <a:pt x="159696" y="17871"/>
                </a:lnTo>
                <a:lnTo>
                  <a:pt x="120233" y="17871"/>
                </a:lnTo>
                <a:lnTo>
                  <a:pt x="115259" y="18874"/>
                </a:lnTo>
                <a:lnTo>
                  <a:pt x="96142" y="42347"/>
                </a:lnTo>
                <a:lnTo>
                  <a:pt x="96169" y="47744"/>
                </a:lnTo>
                <a:lnTo>
                  <a:pt x="126555" y="72221"/>
                </a:lnTo>
                <a:lnTo>
                  <a:pt x="159952" y="72221"/>
                </a:lnTo>
                <a:lnTo>
                  <a:pt x="158635" y="73856"/>
                </a:lnTo>
                <a:lnTo>
                  <a:pt x="154864" y="77488"/>
                </a:lnTo>
                <a:lnTo>
                  <a:pt x="150689" y="81641"/>
                </a:lnTo>
                <a:lnTo>
                  <a:pt x="145904" y="84472"/>
                </a:lnTo>
                <a:lnTo>
                  <a:pt x="140622" y="86888"/>
                </a:lnTo>
                <a:lnTo>
                  <a:pt x="135739" y="88809"/>
                </a:lnTo>
                <a:lnTo>
                  <a:pt x="130756" y="89806"/>
                </a:lnTo>
                <a:lnTo>
                  <a:pt x="128306" y="90070"/>
                </a:lnTo>
                <a:lnTo>
                  <a:pt x="119694" y="90070"/>
                </a:lnTo>
                <a:lnTo>
                  <a:pt x="128224" y="112989"/>
                </a:lnTo>
                <a:close/>
              </a:path>
              <a:path w="297179" h="285115">
                <a:moveTo>
                  <a:pt x="159952" y="72221"/>
                </a:moveTo>
                <a:lnTo>
                  <a:pt x="126555" y="72221"/>
                </a:lnTo>
                <a:lnTo>
                  <a:pt x="131529" y="71217"/>
                </a:lnTo>
                <a:lnTo>
                  <a:pt x="136414" y="69312"/>
                </a:lnTo>
                <a:lnTo>
                  <a:pt x="150646" y="47744"/>
                </a:lnTo>
                <a:lnTo>
                  <a:pt x="150619" y="42347"/>
                </a:lnTo>
                <a:lnTo>
                  <a:pt x="120233" y="17871"/>
                </a:lnTo>
                <a:lnTo>
                  <a:pt x="159696" y="17871"/>
                </a:lnTo>
                <a:lnTo>
                  <a:pt x="168800" y="45558"/>
                </a:lnTo>
                <a:lnTo>
                  <a:pt x="168468" y="49209"/>
                </a:lnTo>
                <a:lnTo>
                  <a:pt x="167908" y="53140"/>
                </a:lnTo>
                <a:lnTo>
                  <a:pt x="167017" y="57231"/>
                </a:lnTo>
                <a:lnTo>
                  <a:pt x="165683" y="61997"/>
                </a:lnTo>
                <a:lnTo>
                  <a:pt x="163333" y="65944"/>
                </a:lnTo>
                <a:lnTo>
                  <a:pt x="161901" y="69801"/>
                </a:lnTo>
                <a:lnTo>
                  <a:pt x="159952" y="72221"/>
                </a:lnTo>
                <a:close/>
              </a:path>
              <a:path w="297179" h="285115">
                <a:moveTo>
                  <a:pt x="125270" y="90397"/>
                </a:moveTo>
                <a:lnTo>
                  <a:pt x="119694" y="90070"/>
                </a:lnTo>
                <a:lnTo>
                  <a:pt x="128306" y="90070"/>
                </a:lnTo>
                <a:lnTo>
                  <a:pt x="125270" y="90397"/>
                </a:lnTo>
                <a:close/>
              </a:path>
              <a:path w="297179" h="285115">
                <a:moveTo>
                  <a:pt x="45538" y="187300"/>
                </a:moveTo>
                <a:lnTo>
                  <a:pt x="7325" y="167369"/>
                </a:lnTo>
                <a:lnTo>
                  <a:pt x="0" y="142272"/>
                </a:lnTo>
                <a:lnTo>
                  <a:pt x="55" y="137894"/>
                </a:lnTo>
                <a:lnTo>
                  <a:pt x="19921" y="104052"/>
                </a:lnTo>
                <a:lnTo>
                  <a:pt x="45034" y="96724"/>
                </a:lnTo>
                <a:lnTo>
                  <a:pt x="49189" y="96736"/>
                </a:lnTo>
                <a:lnTo>
                  <a:pt x="61977" y="99521"/>
                </a:lnTo>
                <a:lnTo>
                  <a:pt x="73836" y="106569"/>
                </a:lnTo>
                <a:lnTo>
                  <a:pt x="74950" y="108296"/>
                </a:lnTo>
                <a:lnTo>
                  <a:pt x="108747" y="112989"/>
                </a:lnTo>
                <a:lnTo>
                  <a:pt x="128224" y="112989"/>
                </a:lnTo>
                <a:lnTo>
                  <a:pt x="128818" y="114585"/>
                </a:lnTo>
                <a:lnTo>
                  <a:pt x="42328" y="114585"/>
                </a:lnTo>
                <a:lnTo>
                  <a:pt x="36948" y="116092"/>
                </a:lnTo>
                <a:lnTo>
                  <a:pt x="17877" y="144639"/>
                </a:lnTo>
                <a:lnTo>
                  <a:pt x="17963" y="145335"/>
                </a:lnTo>
                <a:lnTo>
                  <a:pt x="48244" y="169439"/>
                </a:lnTo>
                <a:lnTo>
                  <a:pt x="81449" y="169439"/>
                </a:lnTo>
                <a:lnTo>
                  <a:pt x="80730" y="170570"/>
                </a:lnTo>
                <a:lnTo>
                  <a:pt x="77877" y="174112"/>
                </a:lnTo>
                <a:lnTo>
                  <a:pt x="74008" y="176836"/>
                </a:lnTo>
                <a:lnTo>
                  <a:pt x="70651" y="179973"/>
                </a:lnTo>
                <a:lnTo>
                  <a:pt x="58751" y="185417"/>
                </a:lnTo>
                <a:lnTo>
                  <a:pt x="54686" y="186323"/>
                </a:lnTo>
                <a:lnTo>
                  <a:pt x="45538" y="187300"/>
                </a:lnTo>
                <a:close/>
              </a:path>
              <a:path w="297179" h="285115">
                <a:moveTo>
                  <a:pt x="81449" y="169439"/>
                </a:moveTo>
                <a:lnTo>
                  <a:pt x="48244" y="169439"/>
                </a:lnTo>
                <a:lnTo>
                  <a:pt x="53624" y="167932"/>
                </a:lnTo>
                <a:lnTo>
                  <a:pt x="58509" y="166026"/>
                </a:lnTo>
                <a:lnTo>
                  <a:pt x="72714" y="139062"/>
                </a:lnTo>
                <a:lnTo>
                  <a:pt x="71205" y="133666"/>
                </a:lnTo>
                <a:lnTo>
                  <a:pt x="42328" y="114585"/>
                </a:lnTo>
                <a:lnTo>
                  <a:pt x="128818" y="114585"/>
                </a:lnTo>
                <a:lnTo>
                  <a:pt x="129456" y="116300"/>
                </a:lnTo>
                <a:lnTo>
                  <a:pt x="213319" y="128556"/>
                </a:lnTo>
                <a:lnTo>
                  <a:pt x="88692" y="128556"/>
                </a:lnTo>
                <a:lnTo>
                  <a:pt x="90124" y="133666"/>
                </a:lnTo>
                <a:lnTo>
                  <a:pt x="90229" y="134207"/>
                </a:lnTo>
                <a:lnTo>
                  <a:pt x="90752" y="139062"/>
                </a:lnTo>
                <a:lnTo>
                  <a:pt x="90731" y="140447"/>
                </a:lnTo>
                <a:lnTo>
                  <a:pt x="83889" y="165599"/>
                </a:lnTo>
                <a:lnTo>
                  <a:pt x="81449" y="169439"/>
                </a:lnTo>
                <a:close/>
              </a:path>
              <a:path w="297179" h="285115">
                <a:moveTo>
                  <a:pt x="203525" y="284499"/>
                </a:moveTo>
                <a:lnTo>
                  <a:pt x="167739" y="265694"/>
                </a:lnTo>
                <a:lnTo>
                  <a:pt x="163697" y="258273"/>
                </a:lnTo>
                <a:lnTo>
                  <a:pt x="116399" y="132509"/>
                </a:lnTo>
                <a:lnTo>
                  <a:pt x="88692" y="128556"/>
                </a:lnTo>
                <a:lnTo>
                  <a:pt x="213319" y="128556"/>
                </a:lnTo>
                <a:lnTo>
                  <a:pt x="260260" y="135416"/>
                </a:lnTo>
                <a:lnTo>
                  <a:pt x="136589" y="135416"/>
                </a:lnTo>
                <a:lnTo>
                  <a:pt x="180581" y="251832"/>
                </a:lnTo>
                <a:lnTo>
                  <a:pt x="194353" y="263755"/>
                </a:lnTo>
                <a:lnTo>
                  <a:pt x="214156" y="263755"/>
                </a:lnTo>
                <a:lnTo>
                  <a:pt x="216869" y="271042"/>
                </a:lnTo>
                <a:lnTo>
                  <a:pt x="207176" y="284106"/>
                </a:lnTo>
                <a:lnTo>
                  <a:pt x="203525" y="284499"/>
                </a:lnTo>
                <a:close/>
              </a:path>
              <a:path w="297179" h="285115">
                <a:moveTo>
                  <a:pt x="214156" y="263755"/>
                </a:moveTo>
                <a:lnTo>
                  <a:pt x="194353" y="263755"/>
                </a:lnTo>
                <a:lnTo>
                  <a:pt x="156513" y="161471"/>
                </a:lnTo>
                <a:lnTo>
                  <a:pt x="156415" y="160562"/>
                </a:lnTo>
                <a:lnTo>
                  <a:pt x="147964" y="137894"/>
                </a:lnTo>
                <a:lnTo>
                  <a:pt x="147857" y="136977"/>
                </a:lnTo>
                <a:lnTo>
                  <a:pt x="136589" y="135416"/>
                </a:lnTo>
                <a:lnTo>
                  <a:pt x="260260" y="135416"/>
                </a:lnTo>
                <a:lnTo>
                  <a:pt x="262408" y="135730"/>
                </a:lnTo>
                <a:lnTo>
                  <a:pt x="265251" y="136360"/>
                </a:lnTo>
                <a:lnTo>
                  <a:pt x="268595" y="137379"/>
                </a:lnTo>
                <a:lnTo>
                  <a:pt x="273400" y="139883"/>
                </a:lnTo>
                <a:lnTo>
                  <a:pt x="168062" y="139883"/>
                </a:lnTo>
                <a:lnTo>
                  <a:pt x="171988" y="150560"/>
                </a:lnTo>
                <a:lnTo>
                  <a:pt x="273887" y="165018"/>
                </a:lnTo>
                <a:lnTo>
                  <a:pt x="294823" y="165018"/>
                </a:lnTo>
                <a:lnTo>
                  <a:pt x="295425" y="167369"/>
                </a:lnTo>
                <a:lnTo>
                  <a:pt x="296277" y="169684"/>
                </a:lnTo>
                <a:lnTo>
                  <a:pt x="179129" y="169684"/>
                </a:lnTo>
                <a:lnTo>
                  <a:pt x="214156" y="263755"/>
                </a:lnTo>
                <a:close/>
              </a:path>
              <a:path w="297179" h="285115">
                <a:moveTo>
                  <a:pt x="294823" y="165018"/>
                </a:moveTo>
                <a:lnTo>
                  <a:pt x="273887" y="165018"/>
                </a:lnTo>
                <a:lnTo>
                  <a:pt x="270651" y="160736"/>
                </a:lnTo>
                <a:lnTo>
                  <a:pt x="263064" y="154624"/>
                </a:lnTo>
                <a:lnTo>
                  <a:pt x="259710" y="153598"/>
                </a:lnTo>
                <a:lnTo>
                  <a:pt x="168062" y="139883"/>
                </a:lnTo>
                <a:lnTo>
                  <a:pt x="273400" y="139883"/>
                </a:lnTo>
                <a:lnTo>
                  <a:pt x="294608" y="164174"/>
                </a:lnTo>
                <a:lnTo>
                  <a:pt x="294823" y="165018"/>
                </a:lnTo>
                <a:close/>
              </a:path>
              <a:path w="297179" h="285115">
                <a:moveTo>
                  <a:pt x="286208" y="184963"/>
                </a:moveTo>
                <a:lnTo>
                  <a:pt x="179129" y="169684"/>
                </a:lnTo>
                <a:lnTo>
                  <a:pt x="296277" y="169684"/>
                </a:lnTo>
                <a:lnTo>
                  <a:pt x="296604" y="170570"/>
                </a:lnTo>
                <a:lnTo>
                  <a:pt x="296491" y="177386"/>
                </a:lnTo>
                <a:lnTo>
                  <a:pt x="295464" y="180723"/>
                </a:lnTo>
                <a:lnTo>
                  <a:pt x="293016" y="183762"/>
                </a:lnTo>
                <a:lnTo>
                  <a:pt x="289860" y="184570"/>
                </a:lnTo>
                <a:lnTo>
                  <a:pt x="286208" y="18496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bk object 46"/>
          <p:cNvSpPr/>
          <p:nvPr/>
        </p:nvSpPr>
        <p:spPr>
          <a:xfrm>
            <a:off x="7630487" y="180107"/>
            <a:ext cx="257175" cy="173990"/>
          </a:xfrm>
          <a:custGeom>
            <a:avLst/>
            <a:gdLst/>
            <a:ahLst/>
            <a:cxnLst/>
            <a:rect l="l" t="t" r="r" b="b"/>
            <a:pathLst>
              <a:path w="257175" h="173990">
                <a:moveTo>
                  <a:pt x="232123" y="173596"/>
                </a:moveTo>
                <a:lnTo>
                  <a:pt x="24715" y="173596"/>
                </a:lnTo>
                <a:lnTo>
                  <a:pt x="19508" y="172949"/>
                </a:lnTo>
                <a:lnTo>
                  <a:pt x="0" y="148892"/>
                </a:lnTo>
                <a:lnTo>
                  <a:pt x="0" y="24057"/>
                </a:lnTo>
                <a:lnTo>
                  <a:pt x="19508" y="0"/>
                </a:lnTo>
                <a:lnTo>
                  <a:pt x="237329" y="0"/>
                </a:lnTo>
                <a:lnTo>
                  <a:pt x="255627" y="17558"/>
                </a:lnTo>
                <a:lnTo>
                  <a:pt x="24715" y="17558"/>
                </a:lnTo>
                <a:lnTo>
                  <a:pt x="21459" y="18851"/>
                </a:lnTo>
                <a:lnTo>
                  <a:pt x="48344" y="38360"/>
                </a:lnTo>
                <a:lnTo>
                  <a:pt x="18216" y="38360"/>
                </a:lnTo>
                <a:lnTo>
                  <a:pt x="18216" y="148892"/>
                </a:lnTo>
                <a:lnTo>
                  <a:pt x="18862" y="151489"/>
                </a:lnTo>
                <a:lnTo>
                  <a:pt x="20167" y="153440"/>
                </a:lnTo>
                <a:lnTo>
                  <a:pt x="22117" y="154745"/>
                </a:lnTo>
                <a:lnTo>
                  <a:pt x="24715" y="155391"/>
                </a:lnTo>
                <a:lnTo>
                  <a:pt x="255813" y="155391"/>
                </a:lnTo>
                <a:lnTo>
                  <a:pt x="254888" y="158647"/>
                </a:lnTo>
                <a:lnTo>
                  <a:pt x="249681" y="166450"/>
                </a:lnTo>
                <a:lnTo>
                  <a:pt x="241877" y="171645"/>
                </a:lnTo>
                <a:lnTo>
                  <a:pt x="237329" y="172949"/>
                </a:lnTo>
                <a:lnTo>
                  <a:pt x="232123" y="173596"/>
                </a:lnTo>
                <a:close/>
              </a:path>
              <a:path w="257175" h="173990">
                <a:moveTo>
                  <a:pt x="158995" y="96229"/>
                </a:moveTo>
                <a:lnTo>
                  <a:pt x="128090" y="96229"/>
                </a:lnTo>
                <a:lnTo>
                  <a:pt x="234732" y="18851"/>
                </a:lnTo>
                <a:lnTo>
                  <a:pt x="232123" y="17558"/>
                </a:lnTo>
                <a:lnTo>
                  <a:pt x="255627" y="17558"/>
                </a:lnTo>
                <a:lnTo>
                  <a:pt x="256180" y="19509"/>
                </a:lnTo>
                <a:lnTo>
                  <a:pt x="256838" y="24057"/>
                </a:lnTo>
                <a:lnTo>
                  <a:pt x="256838" y="38360"/>
                </a:lnTo>
                <a:lnTo>
                  <a:pt x="238634" y="38360"/>
                </a:lnTo>
                <a:lnTo>
                  <a:pt x="158995" y="96229"/>
                </a:lnTo>
                <a:close/>
              </a:path>
              <a:path w="257175" h="173990">
                <a:moveTo>
                  <a:pt x="128090" y="116385"/>
                </a:moveTo>
                <a:lnTo>
                  <a:pt x="125492" y="115738"/>
                </a:lnTo>
                <a:lnTo>
                  <a:pt x="122895" y="114434"/>
                </a:lnTo>
                <a:lnTo>
                  <a:pt x="18216" y="38360"/>
                </a:lnTo>
                <a:lnTo>
                  <a:pt x="48344" y="38360"/>
                </a:lnTo>
                <a:lnTo>
                  <a:pt x="128090" y="96229"/>
                </a:lnTo>
                <a:lnTo>
                  <a:pt x="158995" y="96229"/>
                </a:lnTo>
                <a:lnTo>
                  <a:pt x="133942" y="114434"/>
                </a:lnTo>
                <a:lnTo>
                  <a:pt x="131345" y="115738"/>
                </a:lnTo>
                <a:lnTo>
                  <a:pt x="128090" y="116385"/>
                </a:lnTo>
                <a:close/>
              </a:path>
              <a:path w="257175" h="173990">
                <a:moveTo>
                  <a:pt x="255813" y="155391"/>
                </a:moveTo>
                <a:lnTo>
                  <a:pt x="232123" y="155391"/>
                </a:lnTo>
                <a:lnTo>
                  <a:pt x="234732" y="154745"/>
                </a:lnTo>
                <a:lnTo>
                  <a:pt x="236683" y="153440"/>
                </a:lnTo>
                <a:lnTo>
                  <a:pt x="237976" y="151489"/>
                </a:lnTo>
                <a:lnTo>
                  <a:pt x="238634" y="148892"/>
                </a:lnTo>
                <a:lnTo>
                  <a:pt x="238634" y="38360"/>
                </a:lnTo>
                <a:lnTo>
                  <a:pt x="256838" y="38360"/>
                </a:lnTo>
                <a:lnTo>
                  <a:pt x="256838" y="148892"/>
                </a:lnTo>
                <a:lnTo>
                  <a:pt x="256180" y="154098"/>
                </a:lnTo>
                <a:lnTo>
                  <a:pt x="255813" y="15539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bk object 47"/>
          <p:cNvSpPr/>
          <p:nvPr/>
        </p:nvSpPr>
        <p:spPr>
          <a:xfrm>
            <a:off x="8932890" y="1850351"/>
            <a:ext cx="211109" cy="245045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bk object 48"/>
          <p:cNvSpPr/>
          <p:nvPr/>
        </p:nvSpPr>
        <p:spPr>
          <a:xfrm>
            <a:off x="7826354" y="1030867"/>
            <a:ext cx="232313" cy="223498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bk object 49"/>
          <p:cNvSpPr/>
          <p:nvPr/>
        </p:nvSpPr>
        <p:spPr>
          <a:xfrm>
            <a:off x="7124807" y="411767"/>
            <a:ext cx="210820" cy="276225"/>
          </a:xfrm>
          <a:custGeom>
            <a:avLst/>
            <a:gdLst/>
            <a:ahLst/>
            <a:cxnLst/>
            <a:rect l="l" t="t" r="r" b="b"/>
            <a:pathLst>
              <a:path w="210820" h="276225">
                <a:moveTo>
                  <a:pt x="95525" y="276116"/>
                </a:moveTo>
                <a:lnTo>
                  <a:pt x="1224" y="69045"/>
                </a:lnTo>
                <a:lnTo>
                  <a:pt x="0" y="63284"/>
                </a:lnTo>
                <a:lnTo>
                  <a:pt x="2" y="57115"/>
                </a:lnTo>
                <a:lnTo>
                  <a:pt x="108372" y="1846"/>
                </a:lnTo>
                <a:lnTo>
                  <a:pt x="120093" y="0"/>
                </a:lnTo>
                <a:lnTo>
                  <a:pt x="126049" y="1447"/>
                </a:lnTo>
                <a:lnTo>
                  <a:pt x="145050" y="18297"/>
                </a:lnTo>
                <a:lnTo>
                  <a:pt x="116562" y="18305"/>
                </a:lnTo>
                <a:lnTo>
                  <a:pt x="23439" y="49311"/>
                </a:lnTo>
                <a:lnTo>
                  <a:pt x="21797" y="50552"/>
                </a:lnTo>
                <a:lnTo>
                  <a:pt x="18915" y="54249"/>
                </a:lnTo>
                <a:lnTo>
                  <a:pt x="17683" y="58771"/>
                </a:lnTo>
                <a:lnTo>
                  <a:pt x="17686" y="60826"/>
                </a:lnTo>
                <a:lnTo>
                  <a:pt x="22204" y="74396"/>
                </a:lnTo>
                <a:lnTo>
                  <a:pt x="79828" y="74396"/>
                </a:lnTo>
                <a:lnTo>
                  <a:pt x="27955" y="91667"/>
                </a:lnTo>
                <a:lnTo>
                  <a:pt x="68006" y="211953"/>
                </a:lnTo>
                <a:lnTo>
                  <a:pt x="125628" y="211953"/>
                </a:lnTo>
                <a:lnTo>
                  <a:pt x="73756" y="229225"/>
                </a:lnTo>
                <a:lnTo>
                  <a:pt x="152532" y="257816"/>
                </a:lnTo>
                <a:lnTo>
                  <a:pt x="101282" y="274880"/>
                </a:lnTo>
                <a:lnTo>
                  <a:pt x="95525" y="276116"/>
                </a:lnTo>
                <a:close/>
              </a:path>
              <a:path w="210820" h="276225">
                <a:moveTo>
                  <a:pt x="79828" y="74396"/>
                </a:moveTo>
                <a:lnTo>
                  <a:pt x="22204" y="74396"/>
                </a:lnTo>
                <a:lnTo>
                  <a:pt x="132623" y="37631"/>
                </a:lnTo>
                <a:lnTo>
                  <a:pt x="128105" y="24061"/>
                </a:lnTo>
                <a:lnTo>
                  <a:pt x="126864" y="22418"/>
                </a:lnTo>
                <a:lnTo>
                  <a:pt x="123168" y="19537"/>
                </a:lnTo>
                <a:lnTo>
                  <a:pt x="118645" y="18305"/>
                </a:lnTo>
                <a:lnTo>
                  <a:pt x="116586" y="18297"/>
                </a:lnTo>
                <a:lnTo>
                  <a:pt x="145054" y="18305"/>
                </a:lnTo>
                <a:lnTo>
                  <a:pt x="146197" y="20775"/>
                </a:lnTo>
                <a:lnTo>
                  <a:pt x="157560" y="54902"/>
                </a:lnTo>
                <a:lnTo>
                  <a:pt x="138374" y="54902"/>
                </a:lnTo>
                <a:lnTo>
                  <a:pt x="79828" y="74396"/>
                </a:lnTo>
                <a:close/>
              </a:path>
              <a:path w="210820" h="276225">
                <a:moveTo>
                  <a:pt x="75668" y="49745"/>
                </a:moveTo>
                <a:lnTo>
                  <a:pt x="73608" y="49737"/>
                </a:lnTo>
                <a:lnTo>
                  <a:pt x="71349" y="49127"/>
                </a:lnTo>
                <a:lnTo>
                  <a:pt x="69699" y="48301"/>
                </a:lnTo>
                <a:lnTo>
                  <a:pt x="68467" y="44599"/>
                </a:lnTo>
                <a:lnTo>
                  <a:pt x="69089" y="42336"/>
                </a:lnTo>
                <a:lnTo>
                  <a:pt x="70527" y="40483"/>
                </a:lnTo>
                <a:lnTo>
                  <a:pt x="74229" y="39250"/>
                </a:lnTo>
                <a:lnTo>
                  <a:pt x="75868" y="40079"/>
                </a:lnTo>
                <a:lnTo>
                  <a:pt x="77722" y="41518"/>
                </a:lnTo>
                <a:lnTo>
                  <a:pt x="78951" y="43165"/>
                </a:lnTo>
                <a:lnTo>
                  <a:pt x="78954" y="45220"/>
                </a:lnTo>
                <a:lnTo>
                  <a:pt x="77311" y="48504"/>
                </a:lnTo>
                <a:lnTo>
                  <a:pt x="75668" y="49745"/>
                </a:lnTo>
                <a:close/>
              </a:path>
              <a:path w="210820" h="276225">
                <a:moveTo>
                  <a:pt x="125628" y="211953"/>
                </a:moveTo>
                <a:lnTo>
                  <a:pt x="68006" y="211953"/>
                </a:lnTo>
                <a:lnTo>
                  <a:pt x="178424" y="175188"/>
                </a:lnTo>
                <a:lnTo>
                  <a:pt x="138374" y="54902"/>
                </a:lnTo>
                <a:lnTo>
                  <a:pt x="157560" y="54902"/>
                </a:lnTo>
                <a:lnTo>
                  <a:pt x="203361" y="192460"/>
                </a:lnTo>
                <a:lnTo>
                  <a:pt x="184174" y="192460"/>
                </a:lnTo>
                <a:lnTo>
                  <a:pt x="125628" y="211953"/>
                </a:lnTo>
                <a:close/>
              </a:path>
              <a:path w="210820" h="276225">
                <a:moveTo>
                  <a:pt x="152532" y="257816"/>
                </a:moveTo>
                <a:lnTo>
                  <a:pt x="92863" y="257816"/>
                </a:lnTo>
                <a:lnTo>
                  <a:pt x="95532" y="257609"/>
                </a:lnTo>
                <a:lnTo>
                  <a:pt x="183750" y="228236"/>
                </a:lnTo>
                <a:lnTo>
                  <a:pt x="186010" y="226802"/>
                </a:lnTo>
                <a:lnTo>
                  <a:pt x="189299" y="224332"/>
                </a:lnTo>
                <a:lnTo>
                  <a:pt x="190739" y="222478"/>
                </a:lnTo>
                <a:lnTo>
                  <a:pt x="191970" y="217956"/>
                </a:lnTo>
                <a:lnTo>
                  <a:pt x="191912" y="215696"/>
                </a:lnTo>
                <a:lnTo>
                  <a:pt x="184174" y="192460"/>
                </a:lnTo>
                <a:lnTo>
                  <a:pt x="203361" y="192460"/>
                </a:lnTo>
                <a:lnTo>
                  <a:pt x="208429" y="207682"/>
                </a:lnTo>
                <a:lnTo>
                  <a:pt x="209654" y="213443"/>
                </a:lnTo>
                <a:lnTo>
                  <a:pt x="210276" y="219404"/>
                </a:lnTo>
                <a:lnTo>
                  <a:pt x="208832" y="225372"/>
                </a:lnTo>
                <a:lnTo>
                  <a:pt x="189501" y="245507"/>
                </a:lnTo>
                <a:lnTo>
                  <a:pt x="152532" y="257816"/>
                </a:lnTo>
                <a:close/>
              </a:path>
              <a:path w="210820" h="276225">
                <a:moveTo>
                  <a:pt x="108907" y="244250"/>
                </a:moveTo>
                <a:lnTo>
                  <a:pt x="105826" y="243220"/>
                </a:lnTo>
                <a:lnTo>
                  <a:pt x="102947" y="240747"/>
                </a:lnTo>
                <a:lnTo>
                  <a:pt x="101298" y="237878"/>
                </a:lnTo>
                <a:lnTo>
                  <a:pt x="100690" y="233968"/>
                </a:lnTo>
                <a:lnTo>
                  <a:pt x="101717" y="230877"/>
                </a:lnTo>
                <a:lnTo>
                  <a:pt x="103564" y="228205"/>
                </a:lnTo>
                <a:lnTo>
                  <a:pt x="107062" y="226359"/>
                </a:lnTo>
                <a:lnTo>
                  <a:pt x="156412" y="209928"/>
                </a:lnTo>
                <a:lnTo>
                  <a:pt x="159693" y="209516"/>
                </a:lnTo>
                <a:lnTo>
                  <a:pt x="162786" y="210543"/>
                </a:lnTo>
                <a:lnTo>
                  <a:pt x="165461" y="212402"/>
                </a:lnTo>
                <a:lnTo>
                  <a:pt x="167919" y="215696"/>
                </a:lnTo>
                <a:lnTo>
                  <a:pt x="167789" y="217956"/>
                </a:lnTo>
                <a:lnTo>
                  <a:pt x="112813" y="243631"/>
                </a:lnTo>
                <a:lnTo>
                  <a:pt x="108907" y="24425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bk object 50"/>
          <p:cNvSpPr/>
          <p:nvPr/>
        </p:nvSpPr>
        <p:spPr>
          <a:xfrm>
            <a:off x="8141738" y="0"/>
            <a:ext cx="205457" cy="202277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bk object 51"/>
          <p:cNvSpPr/>
          <p:nvPr/>
        </p:nvSpPr>
        <p:spPr>
          <a:xfrm>
            <a:off x="9020443" y="535351"/>
            <a:ext cx="123825" cy="320675"/>
          </a:xfrm>
          <a:custGeom>
            <a:avLst/>
            <a:gdLst/>
            <a:ahLst/>
            <a:cxnLst/>
            <a:rect l="l" t="t" r="r" b="b"/>
            <a:pathLst>
              <a:path w="123825" h="320675">
                <a:moveTo>
                  <a:pt x="97863" y="320549"/>
                </a:moveTo>
                <a:lnTo>
                  <a:pt x="94809" y="319443"/>
                </a:lnTo>
                <a:lnTo>
                  <a:pt x="92132" y="316532"/>
                </a:lnTo>
                <a:lnTo>
                  <a:pt x="1389" y="177789"/>
                </a:lnTo>
                <a:lnTo>
                  <a:pt x="148" y="174711"/>
                </a:lnTo>
                <a:lnTo>
                  <a:pt x="359" y="171470"/>
                </a:lnTo>
                <a:lnTo>
                  <a:pt x="0" y="170919"/>
                </a:lnTo>
                <a:lnTo>
                  <a:pt x="21091" y="70119"/>
                </a:lnTo>
                <a:lnTo>
                  <a:pt x="22196" y="67065"/>
                </a:lnTo>
                <a:lnTo>
                  <a:pt x="25108" y="64389"/>
                </a:lnTo>
                <a:lnTo>
                  <a:pt x="123556" y="0"/>
                </a:lnTo>
                <a:lnTo>
                  <a:pt x="123556" y="21750"/>
                </a:lnTo>
                <a:lnTo>
                  <a:pt x="42694" y="74638"/>
                </a:lnTo>
                <a:lnTo>
                  <a:pt x="56330" y="95486"/>
                </a:lnTo>
                <a:lnTo>
                  <a:pt x="34564" y="95486"/>
                </a:lnTo>
                <a:lnTo>
                  <a:pt x="22526" y="153083"/>
                </a:lnTo>
                <a:lnTo>
                  <a:pt x="55782" y="153083"/>
                </a:lnTo>
                <a:lnTo>
                  <a:pt x="21602" y="175438"/>
                </a:lnTo>
                <a:lnTo>
                  <a:pt x="102388" y="298956"/>
                </a:lnTo>
                <a:lnTo>
                  <a:pt x="123556" y="298956"/>
                </a:lnTo>
                <a:lnTo>
                  <a:pt x="123556" y="306862"/>
                </a:lnTo>
                <a:lnTo>
                  <a:pt x="104740" y="319169"/>
                </a:lnTo>
                <a:lnTo>
                  <a:pt x="101655" y="320400"/>
                </a:lnTo>
                <a:lnTo>
                  <a:pt x="97863" y="320549"/>
                </a:lnTo>
                <a:close/>
              </a:path>
              <a:path w="123825" h="320675">
                <a:moveTo>
                  <a:pt x="55782" y="153083"/>
                </a:moveTo>
                <a:lnTo>
                  <a:pt x="22526" y="153083"/>
                </a:lnTo>
                <a:lnTo>
                  <a:pt x="57341" y="130312"/>
                </a:lnTo>
                <a:lnTo>
                  <a:pt x="34564" y="95486"/>
                </a:lnTo>
                <a:lnTo>
                  <a:pt x="56330" y="95486"/>
                </a:lnTo>
                <a:lnTo>
                  <a:pt x="77571" y="127963"/>
                </a:lnTo>
                <a:lnTo>
                  <a:pt x="78795" y="131038"/>
                </a:lnTo>
                <a:lnTo>
                  <a:pt x="78945" y="134830"/>
                </a:lnTo>
                <a:lnTo>
                  <a:pt x="77298" y="138238"/>
                </a:lnTo>
                <a:lnTo>
                  <a:pt x="74927" y="140561"/>
                </a:lnTo>
                <a:lnTo>
                  <a:pt x="55782" y="153083"/>
                </a:lnTo>
                <a:close/>
              </a:path>
              <a:path w="123825" h="320675">
                <a:moveTo>
                  <a:pt x="123556" y="298956"/>
                </a:moveTo>
                <a:lnTo>
                  <a:pt x="102388" y="298956"/>
                </a:lnTo>
                <a:lnTo>
                  <a:pt x="123556" y="285110"/>
                </a:lnTo>
                <a:lnTo>
                  <a:pt x="123556" y="298956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bk object 52"/>
          <p:cNvSpPr/>
          <p:nvPr/>
        </p:nvSpPr>
        <p:spPr>
          <a:xfrm>
            <a:off x="8639660" y="947887"/>
            <a:ext cx="285115" cy="282575"/>
          </a:xfrm>
          <a:custGeom>
            <a:avLst/>
            <a:gdLst/>
            <a:ahLst/>
            <a:cxnLst/>
            <a:rect l="l" t="t" r="r" b="b"/>
            <a:pathLst>
              <a:path w="285115" h="282575">
                <a:moveTo>
                  <a:pt x="131757" y="21603"/>
                </a:moveTo>
                <a:lnTo>
                  <a:pt x="109853" y="21603"/>
                </a:lnTo>
                <a:lnTo>
                  <a:pt x="122146" y="3231"/>
                </a:lnTo>
                <a:lnTo>
                  <a:pt x="125034" y="1260"/>
                </a:lnTo>
                <a:lnTo>
                  <a:pt x="128106" y="177"/>
                </a:lnTo>
                <a:lnTo>
                  <a:pt x="131349" y="0"/>
                </a:lnTo>
                <a:lnTo>
                  <a:pt x="134764" y="729"/>
                </a:lnTo>
                <a:lnTo>
                  <a:pt x="164948" y="20923"/>
                </a:lnTo>
                <a:lnTo>
                  <a:pt x="132211" y="20923"/>
                </a:lnTo>
                <a:lnTo>
                  <a:pt x="131757" y="21603"/>
                </a:lnTo>
                <a:close/>
              </a:path>
              <a:path w="285115" h="282575">
                <a:moveTo>
                  <a:pt x="27351" y="187014"/>
                </a:moveTo>
                <a:lnTo>
                  <a:pt x="23749" y="185381"/>
                </a:lnTo>
                <a:lnTo>
                  <a:pt x="21403" y="183034"/>
                </a:lnTo>
                <a:lnTo>
                  <a:pt x="20329" y="179968"/>
                </a:lnTo>
                <a:lnTo>
                  <a:pt x="20159" y="176715"/>
                </a:lnTo>
                <a:lnTo>
                  <a:pt x="20878" y="173294"/>
                </a:lnTo>
                <a:lnTo>
                  <a:pt x="21603" y="172210"/>
                </a:lnTo>
                <a:lnTo>
                  <a:pt x="3768" y="160277"/>
                </a:lnTo>
                <a:lnTo>
                  <a:pt x="1250" y="157023"/>
                </a:lnTo>
                <a:lnTo>
                  <a:pt x="171" y="153967"/>
                </a:lnTo>
                <a:lnTo>
                  <a:pt x="0" y="150714"/>
                </a:lnTo>
                <a:lnTo>
                  <a:pt x="1266" y="147658"/>
                </a:lnTo>
                <a:lnTo>
                  <a:pt x="88038" y="17966"/>
                </a:lnTo>
                <a:lnTo>
                  <a:pt x="90385" y="15619"/>
                </a:lnTo>
                <a:lnTo>
                  <a:pt x="93810" y="14008"/>
                </a:lnTo>
                <a:lnTo>
                  <a:pt x="97053" y="13831"/>
                </a:lnTo>
                <a:lnTo>
                  <a:pt x="100663" y="15454"/>
                </a:lnTo>
                <a:lnTo>
                  <a:pt x="109853" y="21603"/>
                </a:lnTo>
                <a:lnTo>
                  <a:pt x="131757" y="21603"/>
                </a:lnTo>
                <a:lnTo>
                  <a:pt x="124984" y="31726"/>
                </a:lnTo>
                <a:lnTo>
                  <a:pt x="130846" y="35648"/>
                </a:lnTo>
                <a:lnTo>
                  <a:pt x="98109" y="35648"/>
                </a:lnTo>
                <a:lnTo>
                  <a:pt x="21460" y="150211"/>
                </a:lnTo>
                <a:lnTo>
                  <a:pt x="31726" y="157080"/>
                </a:lnTo>
                <a:lnTo>
                  <a:pt x="48269" y="157080"/>
                </a:lnTo>
                <a:lnTo>
                  <a:pt x="49037" y="159272"/>
                </a:lnTo>
                <a:lnTo>
                  <a:pt x="49214" y="162516"/>
                </a:lnTo>
                <a:lnTo>
                  <a:pt x="47582" y="166118"/>
                </a:lnTo>
                <a:lnTo>
                  <a:pt x="46856" y="167202"/>
                </a:lnTo>
                <a:lnTo>
                  <a:pt x="57669" y="174437"/>
                </a:lnTo>
                <a:lnTo>
                  <a:pt x="74204" y="174437"/>
                </a:lnTo>
                <a:lnTo>
                  <a:pt x="74969" y="176623"/>
                </a:lnTo>
                <a:lnTo>
                  <a:pt x="75101" y="179968"/>
                </a:lnTo>
                <a:lnTo>
                  <a:pt x="74038" y="182332"/>
                </a:lnTo>
                <a:lnTo>
                  <a:pt x="36733" y="182332"/>
                </a:lnTo>
                <a:lnTo>
                  <a:pt x="36008" y="183416"/>
                </a:lnTo>
                <a:lnTo>
                  <a:pt x="33667" y="185753"/>
                </a:lnTo>
                <a:lnTo>
                  <a:pt x="30595" y="186836"/>
                </a:lnTo>
                <a:lnTo>
                  <a:pt x="27351" y="187014"/>
                </a:lnTo>
                <a:close/>
              </a:path>
              <a:path w="285115" h="282575">
                <a:moveTo>
                  <a:pt x="166343" y="44744"/>
                </a:moveTo>
                <a:lnTo>
                  <a:pt x="144440" y="44744"/>
                </a:lnTo>
                <a:lnTo>
                  <a:pt x="151668" y="33941"/>
                </a:lnTo>
                <a:lnTo>
                  <a:pt x="132211" y="20923"/>
                </a:lnTo>
                <a:lnTo>
                  <a:pt x="164948" y="20923"/>
                </a:lnTo>
                <a:lnTo>
                  <a:pt x="199535" y="44064"/>
                </a:lnTo>
                <a:lnTo>
                  <a:pt x="166798" y="44064"/>
                </a:lnTo>
                <a:lnTo>
                  <a:pt x="166343" y="44744"/>
                </a:lnTo>
                <a:close/>
              </a:path>
              <a:path w="285115" h="282575">
                <a:moveTo>
                  <a:pt x="209254" y="261202"/>
                </a:moveTo>
                <a:lnTo>
                  <a:pt x="187352" y="261202"/>
                </a:lnTo>
                <a:lnTo>
                  <a:pt x="264001" y="146639"/>
                </a:lnTo>
                <a:lnTo>
                  <a:pt x="98109" y="35648"/>
                </a:lnTo>
                <a:lnTo>
                  <a:pt x="130846" y="35648"/>
                </a:lnTo>
                <a:lnTo>
                  <a:pt x="144440" y="44744"/>
                </a:lnTo>
                <a:lnTo>
                  <a:pt x="166343" y="44744"/>
                </a:lnTo>
                <a:lnTo>
                  <a:pt x="159571" y="54866"/>
                </a:lnTo>
                <a:lnTo>
                  <a:pt x="179017" y="67878"/>
                </a:lnTo>
                <a:lnTo>
                  <a:pt x="200920" y="67878"/>
                </a:lnTo>
                <a:lnTo>
                  <a:pt x="194147" y="78000"/>
                </a:lnTo>
                <a:lnTo>
                  <a:pt x="213604" y="91018"/>
                </a:lnTo>
                <a:lnTo>
                  <a:pt x="235507" y="91018"/>
                </a:lnTo>
                <a:lnTo>
                  <a:pt x="228734" y="101141"/>
                </a:lnTo>
                <a:lnTo>
                  <a:pt x="248191" y="114159"/>
                </a:lnTo>
                <a:lnTo>
                  <a:pt x="270093" y="114159"/>
                </a:lnTo>
                <a:lnTo>
                  <a:pt x="263321" y="124281"/>
                </a:lnTo>
                <a:lnTo>
                  <a:pt x="281693" y="136574"/>
                </a:lnTo>
                <a:lnTo>
                  <a:pt x="284033" y="138931"/>
                </a:lnTo>
                <a:lnTo>
                  <a:pt x="285107" y="141996"/>
                </a:lnTo>
                <a:lnTo>
                  <a:pt x="284924" y="145777"/>
                </a:lnTo>
                <a:lnTo>
                  <a:pt x="284189" y="149201"/>
                </a:lnTo>
                <a:lnTo>
                  <a:pt x="209254" y="261202"/>
                </a:lnTo>
                <a:close/>
              </a:path>
              <a:path w="285115" h="282575">
                <a:moveTo>
                  <a:pt x="200920" y="67878"/>
                </a:moveTo>
                <a:lnTo>
                  <a:pt x="179017" y="67878"/>
                </a:lnTo>
                <a:lnTo>
                  <a:pt x="186245" y="57075"/>
                </a:lnTo>
                <a:lnTo>
                  <a:pt x="166798" y="44064"/>
                </a:lnTo>
                <a:lnTo>
                  <a:pt x="199535" y="44064"/>
                </a:lnTo>
                <a:lnTo>
                  <a:pt x="234111" y="67197"/>
                </a:lnTo>
                <a:lnTo>
                  <a:pt x="201375" y="67197"/>
                </a:lnTo>
                <a:lnTo>
                  <a:pt x="200920" y="67878"/>
                </a:lnTo>
                <a:close/>
              </a:path>
              <a:path w="285115" h="282575">
                <a:moveTo>
                  <a:pt x="235507" y="91018"/>
                </a:moveTo>
                <a:lnTo>
                  <a:pt x="213604" y="91018"/>
                </a:lnTo>
                <a:lnTo>
                  <a:pt x="220832" y="80215"/>
                </a:lnTo>
                <a:lnTo>
                  <a:pt x="201375" y="67197"/>
                </a:lnTo>
                <a:lnTo>
                  <a:pt x="234111" y="67197"/>
                </a:lnTo>
                <a:lnTo>
                  <a:pt x="268698" y="90338"/>
                </a:lnTo>
                <a:lnTo>
                  <a:pt x="235961" y="90338"/>
                </a:lnTo>
                <a:lnTo>
                  <a:pt x="235507" y="91018"/>
                </a:lnTo>
                <a:close/>
              </a:path>
              <a:path w="285115" h="282575">
                <a:moveTo>
                  <a:pt x="104921" y="164593"/>
                </a:moveTo>
                <a:lnTo>
                  <a:pt x="101328" y="162967"/>
                </a:lnTo>
                <a:lnTo>
                  <a:pt x="66742" y="139827"/>
                </a:lnTo>
                <a:lnTo>
                  <a:pt x="64396" y="137479"/>
                </a:lnTo>
                <a:lnTo>
                  <a:pt x="62784" y="134054"/>
                </a:lnTo>
                <a:lnTo>
                  <a:pt x="64230" y="127202"/>
                </a:lnTo>
                <a:lnTo>
                  <a:pt x="98937" y="75327"/>
                </a:lnTo>
                <a:lnTo>
                  <a:pt x="104726" y="71366"/>
                </a:lnTo>
                <a:lnTo>
                  <a:pt x="108507" y="71549"/>
                </a:lnTo>
                <a:lnTo>
                  <a:pt x="111571" y="72822"/>
                </a:lnTo>
                <a:lnTo>
                  <a:pt x="141745" y="93010"/>
                </a:lnTo>
                <a:lnTo>
                  <a:pt x="109009" y="93010"/>
                </a:lnTo>
                <a:lnTo>
                  <a:pt x="84424" y="129755"/>
                </a:lnTo>
                <a:lnTo>
                  <a:pt x="103881" y="142773"/>
                </a:lnTo>
                <a:lnTo>
                  <a:pt x="125784" y="142773"/>
                </a:lnTo>
                <a:lnTo>
                  <a:pt x="113946" y="160465"/>
                </a:lnTo>
                <a:lnTo>
                  <a:pt x="111606" y="162802"/>
                </a:lnTo>
                <a:lnTo>
                  <a:pt x="108174" y="164422"/>
                </a:lnTo>
                <a:lnTo>
                  <a:pt x="104921" y="164593"/>
                </a:lnTo>
                <a:close/>
              </a:path>
              <a:path w="285115" h="282575">
                <a:moveTo>
                  <a:pt x="270093" y="114159"/>
                </a:moveTo>
                <a:lnTo>
                  <a:pt x="248191" y="114159"/>
                </a:lnTo>
                <a:lnTo>
                  <a:pt x="255418" y="103356"/>
                </a:lnTo>
                <a:lnTo>
                  <a:pt x="235961" y="90338"/>
                </a:lnTo>
                <a:lnTo>
                  <a:pt x="268698" y="90338"/>
                </a:lnTo>
                <a:lnTo>
                  <a:pt x="273101" y="93284"/>
                </a:lnTo>
                <a:lnTo>
                  <a:pt x="275088" y="96168"/>
                </a:lnTo>
                <a:lnTo>
                  <a:pt x="276709" y="99600"/>
                </a:lnTo>
                <a:lnTo>
                  <a:pt x="276879" y="102853"/>
                </a:lnTo>
                <a:lnTo>
                  <a:pt x="275613" y="105909"/>
                </a:lnTo>
                <a:lnTo>
                  <a:pt x="270093" y="114159"/>
                </a:lnTo>
                <a:close/>
              </a:path>
              <a:path w="285115" h="282575">
                <a:moveTo>
                  <a:pt x="125784" y="142773"/>
                </a:moveTo>
                <a:lnTo>
                  <a:pt x="103881" y="142773"/>
                </a:lnTo>
                <a:lnTo>
                  <a:pt x="128466" y="106027"/>
                </a:lnTo>
                <a:lnTo>
                  <a:pt x="109009" y="93010"/>
                </a:lnTo>
                <a:lnTo>
                  <a:pt x="141745" y="93010"/>
                </a:lnTo>
                <a:lnTo>
                  <a:pt x="146158" y="95962"/>
                </a:lnTo>
                <a:lnTo>
                  <a:pt x="149032" y="98662"/>
                </a:lnTo>
                <a:lnTo>
                  <a:pt x="150115" y="101735"/>
                </a:lnTo>
                <a:lnTo>
                  <a:pt x="149927" y="105525"/>
                </a:lnTo>
                <a:lnTo>
                  <a:pt x="148653" y="108590"/>
                </a:lnTo>
                <a:lnTo>
                  <a:pt x="125784" y="142773"/>
                </a:lnTo>
                <a:close/>
              </a:path>
              <a:path w="285115" h="282575">
                <a:moveTo>
                  <a:pt x="48269" y="157080"/>
                </a:moveTo>
                <a:lnTo>
                  <a:pt x="31726" y="157080"/>
                </a:lnTo>
                <a:lnTo>
                  <a:pt x="32452" y="155995"/>
                </a:lnTo>
                <a:lnTo>
                  <a:pt x="35706" y="153478"/>
                </a:lnTo>
                <a:lnTo>
                  <a:pt x="38771" y="152404"/>
                </a:lnTo>
                <a:lnTo>
                  <a:pt x="42014" y="152227"/>
                </a:lnTo>
                <a:lnTo>
                  <a:pt x="45079" y="153500"/>
                </a:lnTo>
                <a:lnTo>
                  <a:pt x="47963" y="156207"/>
                </a:lnTo>
                <a:lnTo>
                  <a:pt x="48269" y="157080"/>
                </a:lnTo>
                <a:close/>
              </a:path>
              <a:path w="285115" h="282575">
                <a:moveTo>
                  <a:pt x="74204" y="174437"/>
                </a:moveTo>
                <a:lnTo>
                  <a:pt x="57669" y="174437"/>
                </a:lnTo>
                <a:lnTo>
                  <a:pt x="58450" y="173294"/>
                </a:lnTo>
                <a:lnTo>
                  <a:pt x="61101" y="170469"/>
                </a:lnTo>
                <a:lnTo>
                  <a:pt x="64167" y="169395"/>
                </a:lnTo>
                <a:lnTo>
                  <a:pt x="67957" y="169584"/>
                </a:lnTo>
                <a:lnTo>
                  <a:pt x="71012" y="170850"/>
                </a:lnTo>
                <a:lnTo>
                  <a:pt x="73896" y="173557"/>
                </a:lnTo>
                <a:lnTo>
                  <a:pt x="74204" y="174437"/>
                </a:lnTo>
                <a:close/>
              </a:path>
              <a:path w="285115" h="282575">
                <a:moveTo>
                  <a:pt x="53284" y="204364"/>
                </a:moveTo>
                <a:lnTo>
                  <a:pt x="49682" y="202732"/>
                </a:lnTo>
                <a:lnTo>
                  <a:pt x="47346" y="200391"/>
                </a:lnTo>
                <a:lnTo>
                  <a:pt x="45724" y="196959"/>
                </a:lnTo>
                <a:lnTo>
                  <a:pt x="45554" y="193706"/>
                </a:lnTo>
                <a:lnTo>
                  <a:pt x="46821" y="190651"/>
                </a:lnTo>
                <a:lnTo>
                  <a:pt x="47546" y="189566"/>
                </a:lnTo>
                <a:lnTo>
                  <a:pt x="36733" y="182332"/>
                </a:lnTo>
                <a:lnTo>
                  <a:pt x="74038" y="182332"/>
                </a:lnTo>
                <a:lnTo>
                  <a:pt x="73524" y="183475"/>
                </a:lnTo>
                <a:lnTo>
                  <a:pt x="72799" y="184559"/>
                </a:lnTo>
                <a:lnTo>
                  <a:pt x="83601" y="191787"/>
                </a:lnTo>
                <a:lnTo>
                  <a:pt x="100144" y="191787"/>
                </a:lnTo>
                <a:lnTo>
                  <a:pt x="100912" y="193980"/>
                </a:lnTo>
                <a:lnTo>
                  <a:pt x="101089" y="197223"/>
                </a:lnTo>
                <a:lnTo>
                  <a:pt x="99972" y="199689"/>
                </a:lnTo>
                <a:lnTo>
                  <a:pt x="62676" y="199689"/>
                </a:lnTo>
                <a:lnTo>
                  <a:pt x="61950" y="200773"/>
                </a:lnTo>
                <a:lnTo>
                  <a:pt x="59599" y="203103"/>
                </a:lnTo>
                <a:lnTo>
                  <a:pt x="56528" y="204187"/>
                </a:lnTo>
                <a:lnTo>
                  <a:pt x="53284" y="204364"/>
                </a:lnTo>
                <a:close/>
              </a:path>
              <a:path w="285115" h="282575">
                <a:moveTo>
                  <a:pt x="100144" y="191787"/>
                </a:moveTo>
                <a:lnTo>
                  <a:pt x="83601" y="191787"/>
                </a:lnTo>
                <a:lnTo>
                  <a:pt x="84376" y="190651"/>
                </a:lnTo>
                <a:lnTo>
                  <a:pt x="87043" y="187826"/>
                </a:lnTo>
                <a:lnTo>
                  <a:pt x="90099" y="186746"/>
                </a:lnTo>
                <a:lnTo>
                  <a:pt x="93889" y="186934"/>
                </a:lnTo>
                <a:lnTo>
                  <a:pt x="96955" y="188207"/>
                </a:lnTo>
                <a:lnTo>
                  <a:pt x="99838" y="190914"/>
                </a:lnTo>
                <a:lnTo>
                  <a:pt x="100144" y="191787"/>
                </a:lnTo>
                <a:close/>
              </a:path>
              <a:path w="285115" h="282575">
                <a:moveTo>
                  <a:pt x="79227" y="221721"/>
                </a:moveTo>
                <a:lnTo>
                  <a:pt x="75624" y="220089"/>
                </a:lnTo>
                <a:lnTo>
                  <a:pt x="73278" y="217741"/>
                </a:lnTo>
                <a:lnTo>
                  <a:pt x="71657" y="214310"/>
                </a:lnTo>
                <a:lnTo>
                  <a:pt x="71496" y="211063"/>
                </a:lnTo>
                <a:lnTo>
                  <a:pt x="72729" y="208060"/>
                </a:lnTo>
                <a:lnTo>
                  <a:pt x="73478" y="206917"/>
                </a:lnTo>
                <a:lnTo>
                  <a:pt x="62676" y="199689"/>
                </a:lnTo>
                <a:lnTo>
                  <a:pt x="99972" y="199689"/>
                </a:lnTo>
                <a:lnTo>
                  <a:pt x="99457" y="200826"/>
                </a:lnTo>
                <a:lnTo>
                  <a:pt x="98732" y="201910"/>
                </a:lnTo>
                <a:lnTo>
                  <a:pt x="109544" y="209144"/>
                </a:lnTo>
                <a:lnTo>
                  <a:pt x="125819" y="209144"/>
                </a:lnTo>
                <a:lnTo>
                  <a:pt x="126854" y="211337"/>
                </a:lnTo>
                <a:lnTo>
                  <a:pt x="127021" y="214574"/>
                </a:lnTo>
                <a:lnTo>
                  <a:pt x="125913" y="217040"/>
                </a:lnTo>
                <a:lnTo>
                  <a:pt x="88609" y="217040"/>
                </a:lnTo>
                <a:lnTo>
                  <a:pt x="87883" y="218124"/>
                </a:lnTo>
                <a:lnTo>
                  <a:pt x="85542" y="220460"/>
                </a:lnTo>
                <a:lnTo>
                  <a:pt x="82470" y="221544"/>
                </a:lnTo>
                <a:lnTo>
                  <a:pt x="79227" y="221721"/>
                </a:lnTo>
                <a:close/>
              </a:path>
              <a:path w="285115" h="282575">
                <a:moveTo>
                  <a:pt x="125819" y="209144"/>
                </a:moveTo>
                <a:lnTo>
                  <a:pt x="109544" y="209144"/>
                </a:lnTo>
                <a:lnTo>
                  <a:pt x="110325" y="208001"/>
                </a:lnTo>
                <a:lnTo>
                  <a:pt x="112976" y="205176"/>
                </a:lnTo>
                <a:lnTo>
                  <a:pt x="116042" y="204103"/>
                </a:lnTo>
                <a:lnTo>
                  <a:pt x="119832" y="204291"/>
                </a:lnTo>
                <a:lnTo>
                  <a:pt x="122887" y="205558"/>
                </a:lnTo>
                <a:lnTo>
                  <a:pt x="125234" y="207905"/>
                </a:lnTo>
                <a:lnTo>
                  <a:pt x="125819" y="209144"/>
                </a:lnTo>
                <a:close/>
              </a:path>
              <a:path w="285115" h="282575">
                <a:moveTo>
                  <a:pt x="108413" y="238901"/>
                </a:moveTo>
                <a:lnTo>
                  <a:pt x="97429" y="228413"/>
                </a:lnTo>
                <a:lnTo>
                  <a:pt x="98674" y="225410"/>
                </a:lnTo>
                <a:lnTo>
                  <a:pt x="99421" y="224274"/>
                </a:lnTo>
                <a:lnTo>
                  <a:pt x="88609" y="217040"/>
                </a:lnTo>
                <a:lnTo>
                  <a:pt x="125913" y="217040"/>
                </a:lnTo>
                <a:lnTo>
                  <a:pt x="125399" y="218182"/>
                </a:lnTo>
                <a:lnTo>
                  <a:pt x="124674" y="219267"/>
                </a:lnTo>
                <a:lnTo>
                  <a:pt x="135477" y="226494"/>
                </a:lnTo>
                <a:lnTo>
                  <a:pt x="151751" y="226494"/>
                </a:lnTo>
                <a:lnTo>
                  <a:pt x="152787" y="228687"/>
                </a:lnTo>
                <a:lnTo>
                  <a:pt x="152964" y="231931"/>
                </a:lnTo>
                <a:lnTo>
                  <a:pt x="151847" y="234397"/>
                </a:lnTo>
                <a:lnTo>
                  <a:pt x="114551" y="234397"/>
                </a:lnTo>
                <a:lnTo>
                  <a:pt x="113825" y="235481"/>
                </a:lnTo>
                <a:lnTo>
                  <a:pt x="111475" y="237811"/>
                </a:lnTo>
                <a:lnTo>
                  <a:pt x="108413" y="238901"/>
                </a:lnTo>
                <a:close/>
              </a:path>
              <a:path w="285115" h="282575">
                <a:moveTo>
                  <a:pt x="151751" y="226494"/>
                </a:moveTo>
                <a:lnTo>
                  <a:pt x="135477" y="226494"/>
                </a:lnTo>
                <a:lnTo>
                  <a:pt x="136251" y="225358"/>
                </a:lnTo>
                <a:lnTo>
                  <a:pt x="138918" y="222533"/>
                </a:lnTo>
                <a:lnTo>
                  <a:pt x="141984" y="221460"/>
                </a:lnTo>
                <a:lnTo>
                  <a:pt x="145228" y="221282"/>
                </a:lnTo>
                <a:lnTo>
                  <a:pt x="148830" y="222915"/>
                </a:lnTo>
                <a:lnTo>
                  <a:pt x="151166" y="225256"/>
                </a:lnTo>
                <a:lnTo>
                  <a:pt x="151751" y="226494"/>
                </a:lnTo>
                <a:close/>
              </a:path>
              <a:path w="285115" h="282575">
                <a:moveTo>
                  <a:pt x="134346" y="256251"/>
                </a:moveTo>
                <a:lnTo>
                  <a:pt x="123372" y="245770"/>
                </a:lnTo>
                <a:lnTo>
                  <a:pt x="124604" y="242767"/>
                </a:lnTo>
                <a:lnTo>
                  <a:pt x="125354" y="241624"/>
                </a:lnTo>
                <a:lnTo>
                  <a:pt x="114551" y="234397"/>
                </a:lnTo>
                <a:lnTo>
                  <a:pt x="151847" y="234397"/>
                </a:lnTo>
                <a:lnTo>
                  <a:pt x="151332" y="235533"/>
                </a:lnTo>
                <a:lnTo>
                  <a:pt x="150607" y="236617"/>
                </a:lnTo>
                <a:lnTo>
                  <a:pt x="161419" y="243851"/>
                </a:lnTo>
                <a:lnTo>
                  <a:pt x="177694" y="243851"/>
                </a:lnTo>
                <a:lnTo>
                  <a:pt x="178729" y="246044"/>
                </a:lnTo>
                <a:lnTo>
                  <a:pt x="178907" y="249288"/>
                </a:lnTo>
                <a:lnTo>
                  <a:pt x="177792" y="251747"/>
                </a:lnTo>
                <a:lnTo>
                  <a:pt x="140484" y="251747"/>
                </a:lnTo>
                <a:lnTo>
                  <a:pt x="139758" y="252831"/>
                </a:lnTo>
                <a:lnTo>
                  <a:pt x="137417" y="255168"/>
                </a:lnTo>
                <a:lnTo>
                  <a:pt x="134346" y="256251"/>
                </a:lnTo>
                <a:close/>
              </a:path>
              <a:path w="285115" h="282575">
                <a:moveTo>
                  <a:pt x="177694" y="243851"/>
                </a:moveTo>
                <a:lnTo>
                  <a:pt x="161419" y="243851"/>
                </a:lnTo>
                <a:lnTo>
                  <a:pt x="162200" y="242708"/>
                </a:lnTo>
                <a:lnTo>
                  <a:pt x="164851" y="239884"/>
                </a:lnTo>
                <a:lnTo>
                  <a:pt x="167917" y="238810"/>
                </a:lnTo>
                <a:lnTo>
                  <a:pt x="171160" y="238633"/>
                </a:lnTo>
                <a:lnTo>
                  <a:pt x="174763" y="240265"/>
                </a:lnTo>
                <a:lnTo>
                  <a:pt x="177109" y="242613"/>
                </a:lnTo>
                <a:lnTo>
                  <a:pt x="177694" y="243851"/>
                </a:lnTo>
                <a:close/>
              </a:path>
              <a:path w="285115" h="282575">
                <a:moveTo>
                  <a:pt x="160288" y="273608"/>
                </a:moveTo>
                <a:lnTo>
                  <a:pt x="149304" y="263121"/>
                </a:lnTo>
                <a:lnTo>
                  <a:pt x="150571" y="260065"/>
                </a:lnTo>
                <a:lnTo>
                  <a:pt x="151296" y="258981"/>
                </a:lnTo>
                <a:lnTo>
                  <a:pt x="140484" y="251747"/>
                </a:lnTo>
                <a:lnTo>
                  <a:pt x="177792" y="251747"/>
                </a:lnTo>
                <a:lnTo>
                  <a:pt x="177274" y="252890"/>
                </a:lnTo>
                <a:lnTo>
                  <a:pt x="176549" y="253974"/>
                </a:lnTo>
                <a:lnTo>
                  <a:pt x="187352" y="261202"/>
                </a:lnTo>
                <a:lnTo>
                  <a:pt x="209254" y="261202"/>
                </a:lnTo>
                <a:lnTo>
                  <a:pt x="203967" y="269104"/>
                </a:lnTo>
                <a:lnTo>
                  <a:pt x="166426" y="269104"/>
                </a:lnTo>
                <a:lnTo>
                  <a:pt x="165701" y="270188"/>
                </a:lnTo>
                <a:lnTo>
                  <a:pt x="163359" y="272525"/>
                </a:lnTo>
                <a:lnTo>
                  <a:pt x="160288" y="273608"/>
                </a:lnTo>
                <a:close/>
              </a:path>
              <a:path w="285115" h="282575">
                <a:moveTo>
                  <a:pt x="188230" y="282122"/>
                </a:moveTo>
                <a:lnTo>
                  <a:pt x="184799" y="281396"/>
                </a:lnTo>
                <a:lnTo>
                  <a:pt x="166426" y="269104"/>
                </a:lnTo>
                <a:lnTo>
                  <a:pt x="203967" y="269104"/>
                </a:lnTo>
                <a:lnTo>
                  <a:pt x="197417" y="278894"/>
                </a:lnTo>
                <a:lnTo>
                  <a:pt x="194539" y="280871"/>
                </a:lnTo>
                <a:lnTo>
                  <a:pt x="191467" y="281955"/>
                </a:lnTo>
                <a:lnTo>
                  <a:pt x="188230" y="28212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bk object 53"/>
          <p:cNvSpPr/>
          <p:nvPr/>
        </p:nvSpPr>
        <p:spPr>
          <a:xfrm>
            <a:off x="8484830" y="1956913"/>
            <a:ext cx="304165" cy="276225"/>
          </a:xfrm>
          <a:custGeom>
            <a:avLst/>
            <a:gdLst/>
            <a:ahLst/>
            <a:cxnLst/>
            <a:rect l="l" t="t" r="r" b="b"/>
            <a:pathLst>
              <a:path w="304165" h="276225">
                <a:moveTo>
                  <a:pt x="154609" y="275799"/>
                </a:moveTo>
                <a:lnTo>
                  <a:pt x="1957" y="84824"/>
                </a:lnTo>
                <a:lnTo>
                  <a:pt x="0" y="78105"/>
                </a:lnTo>
                <a:lnTo>
                  <a:pt x="843" y="74968"/>
                </a:lnTo>
                <a:lnTo>
                  <a:pt x="3511" y="72046"/>
                </a:lnTo>
                <a:lnTo>
                  <a:pt x="93142" y="1948"/>
                </a:lnTo>
                <a:lnTo>
                  <a:pt x="96621" y="63"/>
                </a:lnTo>
                <a:lnTo>
                  <a:pt x="99869" y="0"/>
                </a:lnTo>
                <a:lnTo>
                  <a:pt x="187099" y="10198"/>
                </a:lnTo>
                <a:lnTo>
                  <a:pt x="187496" y="10707"/>
                </a:lnTo>
                <a:lnTo>
                  <a:pt x="190634" y="11551"/>
                </a:lnTo>
                <a:lnTo>
                  <a:pt x="193148" y="13717"/>
                </a:lnTo>
                <a:lnTo>
                  <a:pt x="198386" y="20416"/>
                </a:lnTo>
                <a:lnTo>
                  <a:pt x="119149" y="20416"/>
                </a:lnTo>
                <a:lnTo>
                  <a:pt x="120311" y="21901"/>
                </a:lnTo>
                <a:lnTo>
                  <a:pt x="97199" y="21901"/>
                </a:lnTo>
                <a:lnTo>
                  <a:pt x="21908" y="80784"/>
                </a:lnTo>
                <a:lnTo>
                  <a:pt x="157687" y="254399"/>
                </a:lnTo>
                <a:lnTo>
                  <a:pt x="187237" y="254399"/>
                </a:lnTo>
                <a:lnTo>
                  <a:pt x="161726" y="274350"/>
                </a:lnTo>
                <a:lnTo>
                  <a:pt x="157857" y="275735"/>
                </a:lnTo>
                <a:lnTo>
                  <a:pt x="154609" y="275799"/>
                </a:lnTo>
                <a:close/>
              </a:path>
              <a:path w="304165" h="276225">
                <a:moveTo>
                  <a:pt x="167921" y="44994"/>
                </a:moveTo>
                <a:lnTo>
                  <a:pt x="138370" y="44994"/>
                </a:lnTo>
                <a:lnTo>
                  <a:pt x="162949" y="25772"/>
                </a:lnTo>
                <a:lnTo>
                  <a:pt x="119149" y="20416"/>
                </a:lnTo>
                <a:lnTo>
                  <a:pt x="198386" y="20416"/>
                </a:lnTo>
                <a:lnTo>
                  <a:pt x="207522" y="32097"/>
                </a:lnTo>
                <a:lnTo>
                  <a:pt x="184412" y="32097"/>
                </a:lnTo>
                <a:lnTo>
                  <a:pt x="167921" y="44994"/>
                </a:lnTo>
                <a:close/>
              </a:path>
              <a:path w="304165" h="276225">
                <a:moveTo>
                  <a:pt x="135691" y="66903"/>
                </a:moveTo>
                <a:lnTo>
                  <a:pt x="132554" y="66059"/>
                </a:lnTo>
                <a:lnTo>
                  <a:pt x="129641" y="63384"/>
                </a:lnTo>
                <a:lnTo>
                  <a:pt x="97199" y="21901"/>
                </a:lnTo>
                <a:lnTo>
                  <a:pt x="120311" y="21901"/>
                </a:lnTo>
                <a:lnTo>
                  <a:pt x="138370" y="44994"/>
                </a:lnTo>
                <a:lnTo>
                  <a:pt x="167921" y="44994"/>
                </a:lnTo>
                <a:lnTo>
                  <a:pt x="142410" y="64945"/>
                </a:lnTo>
                <a:lnTo>
                  <a:pt x="139457" y="66434"/>
                </a:lnTo>
                <a:lnTo>
                  <a:pt x="135691" y="66903"/>
                </a:lnTo>
                <a:close/>
              </a:path>
              <a:path w="304165" h="276225">
                <a:moveTo>
                  <a:pt x="187237" y="254399"/>
                </a:moveTo>
                <a:lnTo>
                  <a:pt x="157687" y="254399"/>
                </a:lnTo>
                <a:lnTo>
                  <a:pt x="282145" y="157064"/>
                </a:lnTo>
                <a:lnTo>
                  <a:pt x="184412" y="32097"/>
                </a:lnTo>
                <a:lnTo>
                  <a:pt x="207522" y="32097"/>
                </a:lnTo>
                <a:lnTo>
                  <a:pt x="302095" y="153024"/>
                </a:lnTo>
                <a:lnTo>
                  <a:pt x="303591" y="155987"/>
                </a:lnTo>
                <a:lnTo>
                  <a:pt x="303655" y="159234"/>
                </a:lnTo>
                <a:lnTo>
                  <a:pt x="302292" y="162777"/>
                </a:lnTo>
                <a:lnTo>
                  <a:pt x="300524" y="165800"/>
                </a:lnTo>
                <a:lnTo>
                  <a:pt x="187237" y="25439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bk object 54"/>
          <p:cNvSpPr/>
          <p:nvPr/>
        </p:nvSpPr>
        <p:spPr>
          <a:xfrm>
            <a:off x="5555161" y="0"/>
            <a:ext cx="302260" cy="142875"/>
          </a:xfrm>
          <a:custGeom>
            <a:avLst/>
            <a:gdLst/>
            <a:ahLst/>
            <a:cxnLst/>
            <a:rect l="l" t="t" r="r" b="b"/>
            <a:pathLst>
              <a:path w="302260" h="142875">
                <a:moveTo>
                  <a:pt x="85279" y="142306"/>
                </a:moveTo>
                <a:lnTo>
                  <a:pt x="82061" y="141867"/>
                </a:lnTo>
                <a:lnTo>
                  <a:pt x="78772" y="139973"/>
                </a:lnTo>
                <a:lnTo>
                  <a:pt x="76628" y="137455"/>
                </a:lnTo>
                <a:lnTo>
                  <a:pt x="0" y="0"/>
                </a:lnTo>
                <a:lnTo>
                  <a:pt x="20842" y="0"/>
                </a:lnTo>
                <a:lnTo>
                  <a:pt x="88093" y="120635"/>
                </a:lnTo>
                <a:lnTo>
                  <a:pt x="125480" y="120635"/>
                </a:lnTo>
                <a:lnTo>
                  <a:pt x="89002" y="140971"/>
                </a:lnTo>
                <a:lnTo>
                  <a:pt x="85279" y="142306"/>
                </a:lnTo>
                <a:close/>
              </a:path>
              <a:path w="302260" h="142875">
                <a:moveTo>
                  <a:pt x="69928" y="7944"/>
                </a:moveTo>
                <a:lnTo>
                  <a:pt x="66710" y="7504"/>
                </a:lnTo>
                <a:lnTo>
                  <a:pt x="63735" y="6175"/>
                </a:lnTo>
                <a:lnTo>
                  <a:pt x="61270" y="3082"/>
                </a:lnTo>
                <a:lnTo>
                  <a:pt x="60277" y="0"/>
                </a:lnTo>
                <a:lnTo>
                  <a:pt x="85505" y="0"/>
                </a:lnTo>
                <a:lnTo>
                  <a:pt x="73651" y="6608"/>
                </a:lnTo>
                <a:lnTo>
                  <a:pt x="69928" y="7944"/>
                </a:lnTo>
                <a:close/>
              </a:path>
              <a:path w="302260" h="142875">
                <a:moveTo>
                  <a:pt x="90186" y="44282"/>
                </a:moveTo>
                <a:lnTo>
                  <a:pt x="86967" y="43842"/>
                </a:lnTo>
                <a:lnTo>
                  <a:pt x="83998" y="42524"/>
                </a:lnTo>
                <a:lnTo>
                  <a:pt x="81534" y="39430"/>
                </a:lnTo>
                <a:lnTo>
                  <a:pt x="80513" y="36272"/>
                </a:lnTo>
                <a:lnTo>
                  <a:pt x="80638" y="32489"/>
                </a:lnTo>
                <a:lnTo>
                  <a:pt x="81956" y="29521"/>
                </a:lnTo>
                <a:lnTo>
                  <a:pt x="85050" y="27056"/>
                </a:lnTo>
                <a:lnTo>
                  <a:pt x="133584" y="0"/>
                </a:lnTo>
                <a:lnTo>
                  <a:pt x="161681" y="0"/>
                </a:lnTo>
                <a:lnTo>
                  <a:pt x="161358" y="2371"/>
                </a:lnTo>
                <a:lnTo>
                  <a:pt x="160039" y="5340"/>
                </a:lnTo>
                <a:lnTo>
                  <a:pt x="156951" y="7815"/>
                </a:lnTo>
                <a:lnTo>
                  <a:pt x="93914" y="42957"/>
                </a:lnTo>
                <a:lnTo>
                  <a:pt x="90186" y="44282"/>
                </a:lnTo>
                <a:close/>
              </a:path>
              <a:path w="302260" h="142875">
                <a:moveTo>
                  <a:pt x="110449" y="80630"/>
                </a:moveTo>
                <a:lnTo>
                  <a:pt x="107230" y="80191"/>
                </a:lnTo>
                <a:lnTo>
                  <a:pt x="104262" y="78872"/>
                </a:lnTo>
                <a:lnTo>
                  <a:pt x="101797" y="75779"/>
                </a:lnTo>
                <a:lnTo>
                  <a:pt x="100777" y="72621"/>
                </a:lnTo>
                <a:lnTo>
                  <a:pt x="100901" y="68838"/>
                </a:lnTo>
                <a:lnTo>
                  <a:pt x="102220" y="65869"/>
                </a:lnTo>
                <a:lnTo>
                  <a:pt x="105308" y="63394"/>
                </a:lnTo>
                <a:lnTo>
                  <a:pt x="219025" y="0"/>
                </a:lnTo>
                <a:lnTo>
                  <a:pt x="234079" y="0"/>
                </a:lnTo>
                <a:lnTo>
                  <a:pt x="235253" y="1381"/>
                </a:lnTo>
                <a:lnTo>
                  <a:pt x="236588" y="5103"/>
                </a:lnTo>
                <a:lnTo>
                  <a:pt x="236149" y="8322"/>
                </a:lnTo>
                <a:lnTo>
                  <a:pt x="234255" y="11611"/>
                </a:lnTo>
                <a:lnTo>
                  <a:pt x="231726" y="13761"/>
                </a:lnTo>
                <a:lnTo>
                  <a:pt x="114172" y="79295"/>
                </a:lnTo>
                <a:lnTo>
                  <a:pt x="110449" y="80630"/>
                </a:lnTo>
                <a:close/>
              </a:path>
              <a:path w="302260" h="142875">
                <a:moveTo>
                  <a:pt x="125480" y="120635"/>
                </a:moveTo>
                <a:lnTo>
                  <a:pt x="88093" y="120635"/>
                </a:lnTo>
                <a:lnTo>
                  <a:pt x="280613" y="13310"/>
                </a:lnTo>
                <a:lnTo>
                  <a:pt x="273193" y="0"/>
                </a:lnTo>
                <a:lnTo>
                  <a:pt x="294035" y="0"/>
                </a:lnTo>
                <a:lnTo>
                  <a:pt x="300949" y="12401"/>
                </a:lnTo>
                <a:lnTo>
                  <a:pt x="301953" y="15555"/>
                </a:lnTo>
                <a:lnTo>
                  <a:pt x="301835" y="19348"/>
                </a:lnTo>
                <a:lnTo>
                  <a:pt x="299951" y="22631"/>
                </a:lnTo>
                <a:lnTo>
                  <a:pt x="297423" y="24781"/>
                </a:lnTo>
                <a:lnTo>
                  <a:pt x="125480" y="12063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bk object 55"/>
          <p:cNvSpPr/>
          <p:nvPr/>
        </p:nvSpPr>
        <p:spPr>
          <a:xfrm>
            <a:off x="9020289" y="0"/>
            <a:ext cx="123825" cy="275590"/>
          </a:xfrm>
          <a:custGeom>
            <a:avLst/>
            <a:gdLst/>
            <a:ahLst/>
            <a:cxnLst/>
            <a:rect l="l" t="t" r="r" b="b"/>
            <a:pathLst>
              <a:path w="123825" h="275590">
                <a:moveTo>
                  <a:pt x="123709" y="275554"/>
                </a:moveTo>
                <a:lnTo>
                  <a:pt x="4418" y="207162"/>
                </a:lnTo>
                <a:lnTo>
                  <a:pt x="1361" y="204651"/>
                </a:lnTo>
                <a:lnTo>
                  <a:pt x="78" y="201667"/>
                </a:lnTo>
                <a:lnTo>
                  <a:pt x="0" y="197883"/>
                </a:lnTo>
                <a:lnTo>
                  <a:pt x="1047" y="194731"/>
                </a:lnTo>
                <a:lnTo>
                  <a:pt x="112691" y="0"/>
                </a:lnTo>
                <a:lnTo>
                  <a:pt x="123709" y="0"/>
                </a:lnTo>
                <a:lnTo>
                  <a:pt x="123709" y="17379"/>
                </a:lnTo>
                <a:lnTo>
                  <a:pt x="21363" y="195894"/>
                </a:lnTo>
                <a:lnTo>
                  <a:pt x="123709" y="254572"/>
                </a:lnTo>
                <a:lnTo>
                  <a:pt x="123709" y="275554"/>
                </a:lnTo>
                <a:close/>
              </a:path>
              <a:path w="123825" h="275590">
                <a:moveTo>
                  <a:pt x="123709" y="96435"/>
                </a:moveTo>
                <a:lnTo>
                  <a:pt x="117236" y="92724"/>
                </a:lnTo>
                <a:lnTo>
                  <a:pt x="115066" y="89989"/>
                </a:lnTo>
                <a:lnTo>
                  <a:pt x="113773" y="86999"/>
                </a:lnTo>
                <a:lnTo>
                  <a:pt x="113377" y="83765"/>
                </a:lnTo>
                <a:lnTo>
                  <a:pt x="113869" y="80309"/>
                </a:lnTo>
                <a:lnTo>
                  <a:pt x="116931" y="77567"/>
                </a:lnTo>
                <a:lnTo>
                  <a:pt x="119921" y="76274"/>
                </a:lnTo>
                <a:lnTo>
                  <a:pt x="123154" y="75879"/>
                </a:lnTo>
                <a:lnTo>
                  <a:pt x="123709" y="76065"/>
                </a:lnTo>
                <a:lnTo>
                  <a:pt x="123709" y="96435"/>
                </a:lnTo>
                <a:close/>
              </a:path>
              <a:path w="123825" h="275590">
                <a:moveTo>
                  <a:pt x="123709" y="143656"/>
                </a:moveTo>
                <a:lnTo>
                  <a:pt x="96861" y="128263"/>
                </a:lnTo>
                <a:lnTo>
                  <a:pt x="94374" y="126079"/>
                </a:lnTo>
                <a:lnTo>
                  <a:pt x="93081" y="123089"/>
                </a:lnTo>
                <a:lnTo>
                  <a:pt x="92680" y="119866"/>
                </a:lnTo>
                <a:lnTo>
                  <a:pt x="93499" y="115838"/>
                </a:lnTo>
                <a:lnTo>
                  <a:pt x="96240" y="113657"/>
                </a:lnTo>
                <a:lnTo>
                  <a:pt x="99224" y="112374"/>
                </a:lnTo>
                <a:lnTo>
                  <a:pt x="102458" y="111980"/>
                </a:lnTo>
                <a:lnTo>
                  <a:pt x="105920" y="112461"/>
                </a:lnTo>
                <a:lnTo>
                  <a:pt x="123709" y="122660"/>
                </a:lnTo>
                <a:lnTo>
                  <a:pt x="123709" y="143656"/>
                </a:lnTo>
                <a:close/>
              </a:path>
              <a:path w="123825" h="275590">
                <a:moveTo>
                  <a:pt x="123709" y="191609"/>
                </a:moveTo>
                <a:lnTo>
                  <a:pt x="76169" y="164354"/>
                </a:lnTo>
                <a:lnTo>
                  <a:pt x="73677" y="162180"/>
                </a:lnTo>
                <a:lnTo>
                  <a:pt x="72384" y="159190"/>
                </a:lnTo>
                <a:lnTo>
                  <a:pt x="71984" y="155966"/>
                </a:lnTo>
                <a:lnTo>
                  <a:pt x="72802" y="151939"/>
                </a:lnTo>
                <a:lnTo>
                  <a:pt x="75543" y="149758"/>
                </a:lnTo>
                <a:lnTo>
                  <a:pt x="78848" y="147914"/>
                </a:lnTo>
                <a:lnTo>
                  <a:pt x="82082" y="147519"/>
                </a:lnTo>
                <a:lnTo>
                  <a:pt x="85223" y="148562"/>
                </a:lnTo>
                <a:lnTo>
                  <a:pt x="123709" y="170627"/>
                </a:lnTo>
                <a:lnTo>
                  <a:pt x="123709" y="19160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bk object 56"/>
          <p:cNvSpPr/>
          <p:nvPr/>
        </p:nvSpPr>
        <p:spPr>
          <a:xfrm>
            <a:off x="8836727" y="1319229"/>
            <a:ext cx="246425" cy="24122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bk object 57"/>
          <p:cNvSpPr/>
          <p:nvPr/>
        </p:nvSpPr>
        <p:spPr>
          <a:xfrm>
            <a:off x="4445589" y="0"/>
            <a:ext cx="234713" cy="164492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bk object 58"/>
          <p:cNvSpPr/>
          <p:nvPr/>
        </p:nvSpPr>
        <p:spPr>
          <a:xfrm>
            <a:off x="7574240" y="636954"/>
            <a:ext cx="348615" cy="219075"/>
          </a:xfrm>
          <a:custGeom>
            <a:avLst/>
            <a:gdLst/>
            <a:ahLst/>
            <a:cxnLst/>
            <a:rect l="l" t="t" r="r" b="b"/>
            <a:pathLst>
              <a:path w="348615" h="219075">
                <a:moveTo>
                  <a:pt x="12741" y="307"/>
                </a:moveTo>
                <a:lnTo>
                  <a:pt x="8434" y="307"/>
                </a:lnTo>
                <a:lnTo>
                  <a:pt x="11324" y="0"/>
                </a:lnTo>
                <a:lnTo>
                  <a:pt x="12741" y="307"/>
                </a:lnTo>
                <a:close/>
              </a:path>
              <a:path w="348615" h="219075">
                <a:moveTo>
                  <a:pt x="139745" y="218905"/>
                </a:moveTo>
                <a:lnTo>
                  <a:pt x="1712" y="13909"/>
                </a:lnTo>
                <a:lnTo>
                  <a:pt x="0" y="8834"/>
                </a:lnTo>
                <a:lnTo>
                  <a:pt x="585" y="6138"/>
                </a:lnTo>
                <a:lnTo>
                  <a:pt x="2064" y="3635"/>
                </a:lnTo>
                <a:lnTo>
                  <a:pt x="3909" y="1680"/>
                </a:lnTo>
                <a:lnTo>
                  <a:pt x="6093" y="275"/>
                </a:lnTo>
                <a:lnTo>
                  <a:pt x="8434" y="307"/>
                </a:lnTo>
                <a:lnTo>
                  <a:pt x="12741" y="307"/>
                </a:lnTo>
                <a:lnTo>
                  <a:pt x="115640" y="22655"/>
                </a:lnTo>
                <a:lnTo>
                  <a:pt x="28982" y="22655"/>
                </a:lnTo>
                <a:lnTo>
                  <a:pt x="141186" y="197115"/>
                </a:lnTo>
                <a:lnTo>
                  <a:pt x="174842" y="197115"/>
                </a:lnTo>
                <a:lnTo>
                  <a:pt x="143383" y="217348"/>
                </a:lnTo>
                <a:lnTo>
                  <a:pt x="139745" y="218905"/>
                </a:lnTo>
                <a:close/>
              </a:path>
              <a:path w="348615" h="219075">
                <a:moveTo>
                  <a:pt x="61806" y="44836"/>
                </a:moveTo>
                <a:lnTo>
                  <a:pt x="58410" y="43163"/>
                </a:lnTo>
                <a:lnTo>
                  <a:pt x="56105" y="40774"/>
                </a:lnTo>
                <a:lnTo>
                  <a:pt x="54538" y="37143"/>
                </a:lnTo>
                <a:lnTo>
                  <a:pt x="54774" y="33903"/>
                </a:lnTo>
                <a:lnTo>
                  <a:pt x="55945" y="28510"/>
                </a:lnTo>
                <a:lnTo>
                  <a:pt x="28982" y="22655"/>
                </a:lnTo>
                <a:lnTo>
                  <a:pt x="115640" y="22655"/>
                </a:lnTo>
                <a:lnTo>
                  <a:pt x="158034" y="31862"/>
                </a:lnTo>
                <a:lnTo>
                  <a:pt x="73570" y="31862"/>
                </a:lnTo>
                <a:lnTo>
                  <a:pt x="72748" y="37798"/>
                </a:lnTo>
                <a:lnTo>
                  <a:pt x="71065" y="41200"/>
                </a:lnTo>
                <a:lnTo>
                  <a:pt x="68683" y="43514"/>
                </a:lnTo>
                <a:lnTo>
                  <a:pt x="65599" y="44715"/>
                </a:lnTo>
                <a:lnTo>
                  <a:pt x="61806" y="44836"/>
                </a:lnTo>
                <a:close/>
              </a:path>
              <a:path w="348615" h="219075">
                <a:moveTo>
                  <a:pt x="100990" y="52878"/>
                </a:moveTo>
                <a:lnTo>
                  <a:pt x="90492" y="44836"/>
                </a:lnTo>
                <a:lnTo>
                  <a:pt x="90719" y="41709"/>
                </a:lnTo>
                <a:lnTo>
                  <a:pt x="91890" y="36317"/>
                </a:lnTo>
                <a:lnTo>
                  <a:pt x="73570" y="31862"/>
                </a:lnTo>
                <a:lnTo>
                  <a:pt x="158034" y="31862"/>
                </a:lnTo>
                <a:lnTo>
                  <a:pt x="193979" y="39668"/>
                </a:lnTo>
                <a:lnTo>
                  <a:pt x="109514" y="39668"/>
                </a:lnTo>
                <a:lnTo>
                  <a:pt x="108343" y="45060"/>
                </a:lnTo>
                <a:lnTo>
                  <a:pt x="107010" y="49006"/>
                </a:lnTo>
                <a:lnTo>
                  <a:pt x="104628" y="51321"/>
                </a:lnTo>
                <a:lnTo>
                  <a:pt x="100990" y="52878"/>
                </a:lnTo>
                <a:close/>
              </a:path>
              <a:path w="348615" h="219075">
                <a:moveTo>
                  <a:pt x="136585" y="60141"/>
                </a:moveTo>
                <a:lnTo>
                  <a:pt x="126476" y="52098"/>
                </a:lnTo>
                <a:lnTo>
                  <a:pt x="126664" y="49515"/>
                </a:lnTo>
                <a:lnTo>
                  <a:pt x="127835" y="44123"/>
                </a:lnTo>
                <a:lnTo>
                  <a:pt x="109514" y="39668"/>
                </a:lnTo>
                <a:lnTo>
                  <a:pt x="193979" y="39668"/>
                </a:lnTo>
                <a:lnTo>
                  <a:pt x="229924" y="47474"/>
                </a:lnTo>
                <a:lnTo>
                  <a:pt x="145459" y="47474"/>
                </a:lnTo>
                <a:lnTo>
                  <a:pt x="143734" y="53223"/>
                </a:lnTo>
                <a:lnTo>
                  <a:pt x="142605" y="56269"/>
                </a:lnTo>
                <a:lnTo>
                  <a:pt x="140216" y="58573"/>
                </a:lnTo>
                <a:lnTo>
                  <a:pt x="136585" y="60141"/>
                </a:lnTo>
                <a:close/>
              </a:path>
              <a:path w="348615" h="219075">
                <a:moveTo>
                  <a:pt x="172530" y="67947"/>
                </a:moveTo>
                <a:lnTo>
                  <a:pt x="162369" y="56269"/>
                </a:lnTo>
                <a:lnTo>
                  <a:pt x="163429" y="51386"/>
                </a:lnTo>
                <a:lnTo>
                  <a:pt x="145459" y="47474"/>
                </a:lnTo>
                <a:lnTo>
                  <a:pt x="229924" y="47474"/>
                </a:lnTo>
                <a:lnTo>
                  <a:pt x="267507" y="55637"/>
                </a:lnTo>
                <a:lnTo>
                  <a:pt x="180850" y="55637"/>
                </a:lnTo>
                <a:lnTo>
                  <a:pt x="179679" y="61029"/>
                </a:lnTo>
                <a:lnTo>
                  <a:pt x="178549" y="64075"/>
                </a:lnTo>
                <a:lnTo>
                  <a:pt x="175617" y="66729"/>
                </a:lnTo>
                <a:lnTo>
                  <a:pt x="172530" y="67947"/>
                </a:lnTo>
                <a:close/>
              </a:path>
              <a:path w="348615" h="219075">
                <a:moveTo>
                  <a:pt x="204691" y="75867"/>
                </a:moveTo>
                <a:lnTo>
                  <a:pt x="201645" y="74738"/>
                </a:lnTo>
                <a:lnTo>
                  <a:pt x="198981" y="71812"/>
                </a:lnTo>
                <a:lnTo>
                  <a:pt x="197773" y="68718"/>
                </a:lnTo>
                <a:lnTo>
                  <a:pt x="197660" y="64934"/>
                </a:lnTo>
                <a:lnTo>
                  <a:pt x="199374" y="59192"/>
                </a:lnTo>
                <a:lnTo>
                  <a:pt x="180850" y="55637"/>
                </a:lnTo>
                <a:lnTo>
                  <a:pt x="267507" y="55637"/>
                </a:lnTo>
                <a:lnTo>
                  <a:pt x="303452" y="63443"/>
                </a:lnTo>
                <a:lnTo>
                  <a:pt x="216795" y="63443"/>
                </a:lnTo>
                <a:lnTo>
                  <a:pt x="215624" y="68836"/>
                </a:lnTo>
                <a:lnTo>
                  <a:pt x="214494" y="71881"/>
                </a:lnTo>
                <a:lnTo>
                  <a:pt x="211562" y="74536"/>
                </a:lnTo>
                <a:lnTo>
                  <a:pt x="208474" y="75753"/>
                </a:lnTo>
                <a:lnTo>
                  <a:pt x="204691" y="75867"/>
                </a:lnTo>
                <a:close/>
              </a:path>
              <a:path w="348615" h="219075">
                <a:moveTo>
                  <a:pt x="240635" y="83673"/>
                </a:moveTo>
                <a:lnTo>
                  <a:pt x="237233" y="81991"/>
                </a:lnTo>
                <a:lnTo>
                  <a:pt x="234925" y="79618"/>
                </a:lnTo>
                <a:lnTo>
                  <a:pt x="233763" y="76642"/>
                </a:lnTo>
                <a:lnTo>
                  <a:pt x="233674" y="72381"/>
                </a:lnTo>
                <a:lnTo>
                  <a:pt x="234775" y="67348"/>
                </a:lnTo>
                <a:lnTo>
                  <a:pt x="216795" y="63443"/>
                </a:lnTo>
                <a:lnTo>
                  <a:pt x="303452" y="63443"/>
                </a:lnTo>
                <a:lnTo>
                  <a:pt x="339397" y="71249"/>
                </a:lnTo>
                <a:lnTo>
                  <a:pt x="252739" y="71249"/>
                </a:lnTo>
                <a:lnTo>
                  <a:pt x="251568" y="76642"/>
                </a:lnTo>
                <a:lnTo>
                  <a:pt x="249896" y="80038"/>
                </a:lnTo>
                <a:lnTo>
                  <a:pt x="247506" y="82342"/>
                </a:lnTo>
                <a:lnTo>
                  <a:pt x="244419" y="83560"/>
                </a:lnTo>
                <a:lnTo>
                  <a:pt x="240635" y="83673"/>
                </a:lnTo>
                <a:close/>
              </a:path>
              <a:path w="348615" h="219075">
                <a:moveTo>
                  <a:pt x="149110" y="175781"/>
                </a:moveTo>
                <a:lnTo>
                  <a:pt x="145871" y="175545"/>
                </a:lnTo>
                <a:lnTo>
                  <a:pt x="142469" y="173862"/>
                </a:lnTo>
                <a:lnTo>
                  <a:pt x="140171" y="171484"/>
                </a:lnTo>
                <a:lnTo>
                  <a:pt x="79672" y="77418"/>
                </a:lnTo>
                <a:lnTo>
                  <a:pt x="79702" y="75753"/>
                </a:lnTo>
                <a:lnTo>
                  <a:pt x="87789" y="66007"/>
                </a:lnTo>
                <a:lnTo>
                  <a:pt x="91039" y="66237"/>
                </a:lnTo>
                <a:lnTo>
                  <a:pt x="192852" y="88348"/>
                </a:lnTo>
                <a:lnTo>
                  <a:pt x="108348" y="88348"/>
                </a:lnTo>
                <a:lnTo>
                  <a:pt x="150555" y="153975"/>
                </a:lnTo>
                <a:lnTo>
                  <a:pt x="184210" y="153975"/>
                </a:lnTo>
                <a:lnTo>
                  <a:pt x="152741" y="174214"/>
                </a:lnTo>
                <a:lnTo>
                  <a:pt x="149110" y="175781"/>
                </a:lnTo>
                <a:close/>
              </a:path>
              <a:path w="348615" h="219075">
                <a:moveTo>
                  <a:pt x="276580" y="91480"/>
                </a:moveTo>
                <a:lnTo>
                  <a:pt x="273178" y="89797"/>
                </a:lnTo>
                <a:lnTo>
                  <a:pt x="270870" y="87425"/>
                </a:lnTo>
                <a:lnTo>
                  <a:pt x="269708" y="84448"/>
                </a:lnTo>
                <a:lnTo>
                  <a:pt x="269651" y="80038"/>
                </a:lnTo>
                <a:lnTo>
                  <a:pt x="270714" y="75144"/>
                </a:lnTo>
                <a:lnTo>
                  <a:pt x="252739" y="71249"/>
                </a:lnTo>
                <a:lnTo>
                  <a:pt x="339397" y="71249"/>
                </a:lnTo>
                <a:lnTo>
                  <a:pt x="341111" y="71622"/>
                </a:lnTo>
                <a:lnTo>
                  <a:pt x="348059" y="79056"/>
                </a:lnTo>
                <a:lnTo>
                  <a:pt x="288684" y="79056"/>
                </a:lnTo>
                <a:lnTo>
                  <a:pt x="287513" y="84448"/>
                </a:lnTo>
                <a:lnTo>
                  <a:pt x="285840" y="87844"/>
                </a:lnTo>
                <a:lnTo>
                  <a:pt x="283451" y="90149"/>
                </a:lnTo>
                <a:lnTo>
                  <a:pt x="280364" y="91366"/>
                </a:lnTo>
                <a:lnTo>
                  <a:pt x="276580" y="91480"/>
                </a:lnTo>
                <a:close/>
              </a:path>
              <a:path w="348615" h="219075">
                <a:moveTo>
                  <a:pt x="174842" y="197115"/>
                </a:moveTo>
                <a:lnTo>
                  <a:pt x="141186" y="197115"/>
                </a:lnTo>
                <a:lnTo>
                  <a:pt x="315646" y="84911"/>
                </a:lnTo>
                <a:lnTo>
                  <a:pt x="288684" y="79056"/>
                </a:lnTo>
                <a:lnTo>
                  <a:pt x="348059" y="79056"/>
                </a:lnTo>
                <a:lnTo>
                  <a:pt x="348217" y="80537"/>
                </a:lnTo>
                <a:lnTo>
                  <a:pt x="348189" y="82342"/>
                </a:lnTo>
                <a:lnTo>
                  <a:pt x="347757" y="84331"/>
                </a:lnTo>
                <a:lnTo>
                  <a:pt x="344088" y="88265"/>
                </a:lnTo>
                <a:lnTo>
                  <a:pt x="174842" y="197115"/>
                </a:lnTo>
                <a:close/>
              </a:path>
              <a:path w="348615" h="219075">
                <a:moveTo>
                  <a:pt x="184210" y="153975"/>
                </a:moveTo>
                <a:lnTo>
                  <a:pt x="150555" y="153975"/>
                </a:lnTo>
                <a:lnTo>
                  <a:pt x="216181" y="111767"/>
                </a:lnTo>
                <a:lnTo>
                  <a:pt x="108348" y="88348"/>
                </a:lnTo>
                <a:lnTo>
                  <a:pt x="192852" y="88348"/>
                </a:lnTo>
                <a:lnTo>
                  <a:pt x="243799" y="99413"/>
                </a:lnTo>
                <a:lnTo>
                  <a:pt x="245754" y="101258"/>
                </a:lnTo>
                <a:lnTo>
                  <a:pt x="247160" y="103442"/>
                </a:lnTo>
                <a:lnTo>
                  <a:pt x="248021" y="105977"/>
                </a:lnTo>
                <a:lnTo>
                  <a:pt x="248335" y="108877"/>
                </a:lnTo>
                <a:lnTo>
                  <a:pt x="247749" y="111573"/>
                </a:lnTo>
                <a:lnTo>
                  <a:pt x="244079" y="115470"/>
                </a:lnTo>
                <a:lnTo>
                  <a:pt x="184210" y="15397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bk object 59"/>
          <p:cNvSpPr/>
          <p:nvPr/>
        </p:nvSpPr>
        <p:spPr>
          <a:xfrm>
            <a:off x="7043776" y="0"/>
            <a:ext cx="334010" cy="234950"/>
          </a:xfrm>
          <a:custGeom>
            <a:avLst/>
            <a:gdLst/>
            <a:ahLst/>
            <a:cxnLst/>
            <a:rect l="l" t="t" r="r" b="b"/>
            <a:pathLst>
              <a:path w="334009" h="234950">
                <a:moveTo>
                  <a:pt x="107033" y="234921"/>
                </a:moveTo>
                <a:lnTo>
                  <a:pt x="1012" y="12472"/>
                </a:lnTo>
                <a:lnTo>
                  <a:pt x="0" y="8601"/>
                </a:lnTo>
                <a:lnTo>
                  <a:pt x="719" y="5434"/>
                </a:lnTo>
                <a:lnTo>
                  <a:pt x="2881" y="2328"/>
                </a:lnTo>
                <a:lnTo>
                  <a:pt x="5588" y="408"/>
                </a:lnTo>
                <a:lnTo>
                  <a:pt x="6500" y="0"/>
                </a:lnTo>
                <a:lnTo>
                  <a:pt x="51040" y="0"/>
                </a:lnTo>
                <a:lnTo>
                  <a:pt x="21328" y="13304"/>
                </a:lnTo>
                <a:lnTo>
                  <a:pt x="85893" y="157491"/>
                </a:lnTo>
                <a:lnTo>
                  <a:pt x="130433" y="157491"/>
                </a:lnTo>
                <a:lnTo>
                  <a:pt x="93332" y="174104"/>
                </a:lnTo>
                <a:lnTo>
                  <a:pt x="111399" y="214451"/>
                </a:lnTo>
                <a:lnTo>
                  <a:pt x="154357" y="214451"/>
                </a:lnTo>
                <a:lnTo>
                  <a:pt x="110273" y="234191"/>
                </a:lnTo>
                <a:lnTo>
                  <a:pt x="107033" y="234921"/>
                </a:lnTo>
                <a:close/>
              </a:path>
              <a:path w="334009" h="234950">
                <a:moveTo>
                  <a:pt x="94031" y="69074"/>
                </a:moveTo>
                <a:lnTo>
                  <a:pt x="69193" y="40045"/>
                </a:lnTo>
                <a:lnTo>
                  <a:pt x="72346" y="31776"/>
                </a:lnTo>
                <a:lnTo>
                  <a:pt x="75123" y="28388"/>
                </a:lnTo>
                <a:lnTo>
                  <a:pt x="78463" y="24762"/>
                </a:lnTo>
                <a:lnTo>
                  <a:pt x="82945" y="22034"/>
                </a:lnTo>
                <a:lnTo>
                  <a:pt x="83136" y="17687"/>
                </a:lnTo>
                <a:lnTo>
                  <a:pt x="144874" y="0"/>
                </a:lnTo>
                <a:lnTo>
                  <a:pt x="146392" y="1465"/>
                </a:lnTo>
                <a:lnTo>
                  <a:pt x="148474" y="5179"/>
                </a:lnTo>
                <a:lnTo>
                  <a:pt x="117424" y="5179"/>
                </a:lnTo>
                <a:lnTo>
                  <a:pt x="110960" y="6644"/>
                </a:lnTo>
                <a:lnTo>
                  <a:pt x="100760" y="20469"/>
                </a:lnTo>
                <a:lnTo>
                  <a:pt x="100822" y="22034"/>
                </a:lnTo>
                <a:lnTo>
                  <a:pt x="100949" y="24249"/>
                </a:lnTo>
                <a:lnTo>
                  <a:pt x="101371" y="26607"/>
                </a:lnTo>
                <a:lnTo>
                  <a:pt x="102076" y="28181"/>
                </a:lnTo>
                <a:lnTo>
                  <a:pt x="102137" y="28571"/>
                </a:lnTo>
                <a:lnTo>
                  <a:pt x="93614" y="37922"/>
                </a:lnTo>
                <a:lnTo>
                  <a:pt x="90980" y="38394"/>
                </a:lnTo>
                <a:lnTo>
                  <a:pt x="88874" y="40045"/>
                </a:lnTo>
                <a:lnTo>
                  <a:pt x="87626" y="42033"/>
                </a:lnTo>
                <a:lnTo>
                  <a:pt x="87228" y="44335"/>
                </a:lnTo>
                <a:lnTo>
                  <a:pt x="87704" y="46980"/>
                </a:lnTo>
                <a:lnTo>
                  <a:pt x="89355" y="49087"/>
                </a:lnTo>
                <a:lnTo>
                  <a:pt x="91343" y="50334"/>
                </a:lnTo>
                <a:lnTo>
                  <a:pt x="93656" y="50727"/>
                </a:lnTo>
                <a:lnTo>
                  <a:pt x="138252" y="50727"/>
                </a:lnTo>
                <a:lnTo>
                  <a:pt x="132216" y="54113"/>
                </a:lnTo>
                <a:lnTo>
                  <a:pt x="103730" y="66869"/>
                </a:lnTo>
                <a:lnTo>
                  <a:pt x="98715" y="68406"/>
                </a:lnTo>
                <a:lnTo>
                  <a:pt x="94031" y="69074"/>
                </a:lnTo>
                <a:close/>
              </a:path>
              <a:path w="334009" h="234950">
                <a:moveTo>
                  <a:pt x="307103" y="67684"/>
                </a:moveTo>
                <a:lnTo>
                  <a:pt x="286451" y="67684"/>
                </a:lnTo>
                <a:lnTo>
                  <a:pt x="287041" y="67420"/>
                </a:lnTo>
                <a:lnTo>
                  <a:pt x="256851" y="0"/>
                </a:lnTo>
                <a:lnTo>
                  <a:pt x="276795" y="0"/>
                </a:lnTo>
                <a:lnTo>
                  <a:pt x="307103" y="67684"/>
                </a:lnTo>
                <a:close/>
              </a:path>
              <a:path w="334009" h="234950">
                <a:moveTo>
                  <a:pt x="138252" y="50727"/>
                </a:moveTo>
                <a:lnTo>
                  <a:pt x="93656" y="50727"/>
                </a:lnTo>
                <a:lnTo>
                  <a:pt x="96291" y="50256"/>
                </a:lnTo>
                <a:lnTo>
                  <a:pt x="127737" y="36175"/>
                </a:lnTo>
                <a:lnTo>
                  <a:pt x="134719" y="21408"/>
                </a:lnTo>
                <a:lnTo>
                  <a:pt x="134298" y="18996"/>
                </a:lnTo>
                <a:lnTo>
                  <a:pt x="117424" y="5179"/>
                </a:lnTo>
                <a:lnTo>
                  <a:pt x="148474" y="5179"/>
                </a:lnTo>
                <a:lnTo>
                  <a:pt x="149906" y="7733"/>
                </a:lnTo>
                <a:lnTo>
                  <a:pt x="152190" y="14383"/>
                </a:lnTo>
                <a:lnTo>
                  <a:pt x="152270" y="15377"/>
                </a:lnTo>
                <a:lnTo>
                  <a:pt x="152470" y="20469"/>
                </a:lnTo>
                <a:lnTo>
                  <a:pt x="152467" y="22034"/>
                </a:lnTo>
                <a:lnTo>
                  <a:pt x="138472" y="50603"/>
                </a:lnTo>
                <a:lnTo>
                  <a:pt x="138252" y="50727"/>
                </a:lnTo>
                <a:close/>
              </a:path>
              <a:path w="334009" h="234950">
                <a:moveTo>
                  <a:pt x="197293" y="85214"/>
                </a:moveTo>
                <a:lnTo>
                  <a:pt x="178897" y="85214"/>
                </a:lnTo>
                <a:lnTo>
                  <a:pt x="184142" y="36918"/>
                </a:lnTo>
                <a:lnTo>
                  <a:pt x="184267" y="36175"/>
                </a:lnTo>
                <a:lnTo>
                  <a:pt x="185616" y="30202"/>
                </a:lnTo>
                <a:lnTo>
                  <a:pt x="187188" y="27360"/>
                </a:lnTo>
                <a:lnTo>
                  <a:pt x="189362" y="24249"/>
                </a:lnTo>
                <a:lnTo>
                  <a:pt x="190935" y="21408"/>
                </a:lnTo>
                <a:lnTo>
                  <a:pt x="193678" y="19463"/>
                </a:lnTo>
                <a:lnTo>
                  <a:pt x="196938" y="17303"/>
                </a:lnTo>
                <a:lnTo>
                  <a:pt x="199630" y="15377"/>
                </a:lnTo>
                <a:lnTo>
                  <a:pt x="203460" y="14383"/>
                </a:lnTo>
                <a:lnTo>
                  <a:pt x="206694" y="13643"/>
                </a:lnTo>
                <a:lnTo>
                  <a:pt x="213686" y="13357"/>
                </a:lnTo>
                <a:lnTo>
                  <a:pt x="217454" y="13807"/>
                </a:lnTo>
                <a:lnTo>
                  <a:pt x="220886" y="15116"/>
                </a:lnTo>
                <a:lnTo>
                  <a:pt x="227137" y="19487"/>
                </a:lnTo>
                <a:lnTo>
                  <a:pt x="241701" y="31322"/>
                </a:lnTo>
                <a:lnTo>
                  <a:pt x="211753" y="31322"/>
                </a:lnTo>
                <a:lnTo>
                  <a:pt x="209708" y="31529"/>
                </a:lnTo>
                <a:lnTo>
                  <a:pt x="205557" y="33388"/>
                </a:lnTo>
                <a:lnTo>
                  <a:pt x="204041" y="34775"/>
                </a:lnTo>
                <a:lnTo>
                  <a:pt x="202794" y="36763"/>
                </a:lnTo>
                <a:lnTo>
                  <a:pt x="202142" y="38471"/>
                </a:lnTo>
                <a:lnTo>
                  <a:pt x="197293" y="85214"/>
                </a:lnTo>
                <a:close/>
              </a:path>
              <a:path w="334009" h="234950">
                <a:moveTo>
                  <a:pt x="163670" y="142608"/>
                </a:moveTo>
                <a:lnTo>
                  <a:pt x="119130" y="142608"/>
                </a:lnTo>
                <a:lnTo>
                  <a:pt x="268057" y="75920"/>
                </a:lnTo>
                <a:lnTo>
                  <a:pt x="215463" y="33227"/>
                </a:lnTo>
                <a:lnTo>
                  <a:pt x="213476" y="31979"/>
                </a:lnTo>
                <a:lnTo>
                  <a:pt x="211753" y="31322"/>
                </a:lnTo>
                <a:lnTo>
                  <a:pt x="241701" y="31322"/>
                </a:lnTo>
                <a:lnTo>
                  <a:pt x="286451" y="67684"/>
                </a:lnTo>
                <a:lnTo>
                  <a:pt x="307103" y="67684"/>
                </a:lnTo>
                <a:lnTo>
                  <a:pt x="314424" y="84033"/>
                </a:lnTo>
                <a:lnTo>
                  <a:pt x="294480" y="84033"/>
                </a:lnTo>
                <a:lnTo>
                  <a:pt x="163670" y="142608"/>
                </a:lnTo>
                <a:close/>
              </a:path>
              <a:path w="334009" h="234950">
                <a:moveTo>
                  <a:pt x="130433" y="157491"/>
                </a:moveTo>
                <a:lnTo>
                  <a:pt x="85893" y="157491"/>
                </a:lnTo>
                <a:lnTo>
                  <a:pt x="100737" y="150844"/>
                </a:lnTo>
                <a:lnTo>
                  <a:pt x="101336" y="136681"/>
                </a:lnTo>
                <a:lnTo>
                  <a:pt x="110482" y="99459"/>
                </a:lnTo>
                <a:lnTo>
                  <a:pt x="148055" y="78359"/>
                </a:lnTo>
                <a:lnTo>
                  <a:pt x="155317" y="78674"/>
                </a:lnTo>
                <a:lnTo>
                  <a:pt x="167997" y="81546"/>
                </a:lnTo>
                <a:lnTo>
                  <a:pt x="178897" y="85214"/>
                </a:lnTo>
                <a:lnTo>
                  <a:pt x="197293" y="85214"/>
                </a:lnTo>
                <a:lnTo>
                  <a:pt x="196135" y="96381"/>
                </a:lnTo>
                <a:lnTo>
                  <a:pt x="147576" y="96381"/>
                </a:lnTo>
                <a:lnTo>
                  <a:pt x="141174" y="96402"/>
                </a:lnTo>
                <a:lnTo>
                  <a:pt x="120867" y="129006"/>
                </a:lnTo>
                <a:lnTo>
                  <a:pt x="119130" y="142608"/>
                </a:lnTo>
                <a:lnTo>
                  <a:pt x="163670" y="142608"/>
                </a:lnTo>
                <a:lnTo>
                  <a:pt x="130433" y="157491"/>
                </a:lnTo>
                <a:close/>
              </a:path>
              <a:path w="334009" h="234950">
                <a:moveTo>
                  <a:pt x="154357" y="214451"/>
                </a:moveTo>
                <a:lnTo>
                  <a:pt x="111399" y="214451"/>
                </a:lnTo>
                <a:lnTo>
                  <a:pt x="312547" y="124380"/>
                </a:lnTo>
                <a:lnTo>
                  <a:pt x="294480" y="84033"/>
                </a:lnTo>
                <a:lnTo>
                  <a:pt x="314424" y="84033"/>
                </a:lnTo>
                <a:lnTo>
                  <a:pt x="332877" y="125242"/>
                </a:lnTo>
                <a:lnTo>
                  <a:pt x="333617" y="128477"/>
                </a:lnTo>
                <a:lnTo>
                  <a:pt x="332899" y="131645"/>
                </a:lnTo>
                <a:lnTo>
                  <a:pt x="331325" y="134486"/>
                </a:lnTo>
                <a:lnTo>
                  <a:pt x="328034" y="136681"/>
                </a:lnTo>
                <a:lnTo>
                  <a:pt x="154357" y="214451"/>
                </a:lnTo>
                <a:close/>
              </a:path>
              <a:path w="334009" h="234950">
                <a:moveTo>
                  <a:pt x="185768" y="108493"/>
                </a:moveTo>
                <a:lnTo>
                  <a:pt x="183455" y="108100"/>
                </a:lnTo>
                <a:lnTo>
                  <a:pt x="181731" y="107443"/>
                </a:lnTo>
                <a:lnTo>
                  <a:pt x="173205" y="102724"/>
                </a:lnTo>
                <a:lnTo>
                  <a:pt x="167782" y="100157"/>
                </a:lnTo>
                <a:lnTo>
                  <a:pt x="161183" y="98129"/>
                </a:lnTo>
                <a:lnTo>
                  <a:pt x="154247" y="96960"/>
                </a:lnTo>
                <a:lnTo>
                  <a:pt x="147576" y="96381"/>
                </a:lnTo>
                <a:lnTo>
                  <a:pt x="196135" y="96381"/>
                </a:lnTo>
                <a:lnTo>
                  <a:pt x="187813" y="108286"/>
                </a:lnTo>
                <a:lnTo>
                  <a:pt x="185768" y="10849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bk object 60"/>
          <p:cNvSpPr/>
          <p:nvPr/>
        </p:nvSpPr>
        <p:spPr>
          <a:xfrm>
            <a:off x="6026309" y="131393"/>
            <a:ext cx="282575" cy="234950"/>
          </a:xfrm>
          <a:custGeom>
            <a:avLst/>
            <a:gdLst/>
            <a:ahLst/>
            <a:cxnLst/>
            <a:rect l="l" t="t" r="r" b="b"/>
            <a:pathLst>
              <a:path w="282575" h="234950">
                <a:moveTo>
                  <a:pt x="209072" y="234727"/>
                </a:moveTo>
                <a:lnTo>
                  <a:pt x="17459" y="151988"/>
                </a:lnTo>
                <a:lnTo>
                  <a:pt x="0" y="123682"/>
                </a:lnTo>
                <a:lnTo>
                  <a:pt x="551" y="118091"/>
                </a:lnTo>
                <a:lnTo>
                  <a:pt x="44771" y="17502"/>
                </a:lnTo>
                <a:lnTo>
                  <a:pt x="72525" y="0"/>
                </a:lnTo>
                <a:lnTo>
                  <a:pt x="78664" y="605"/>
                </a:lnTo>
                <a:lnTo>
                  <a:pt x="84276" y="2391"/>
                </a:lnTo>
                <a:lnTo>
                  <a:pt x="119532" y="18138"/>
                </a:lnTo>
                <a:lnTo>
                  <a:pt x="70112" y="18138"/>
                </a:lnTo>
                <a:lnTo>
                  <a:pt x="68136" y="19392"/>
                </a:lnTo>
                <a:lnTo>
                  <a:pt x="65823" y="19787"/>
                </a:lnTo>
                <a:lnTo>
                  <a:pt x="64437" y="21305"/>
                </a:lnTo>
                <a:lnTo>
                  <a:pt x="62778" y="23408"/>
                </a:lnTo>
                <a:lnTo>
                  <a:pt x="61392" y="24925"/>
                </a:lnTo>
                <a:lnTo>
                  <a:pt x="56618" y="35612"/>
                </a:lnTo>
                <a:lnTo>
                  <a:pt x="93831" y="52233"/>
                </a:lnTo>
                <a:lnTo>
                  <a:pt x="49195" y="52233"/>
                </a:lnTo>
                <a:lnTo>
                  <a:pt x="18969" y="119907"/>
                </a:lnTo>
                <a:lnTo>
                  <a:pt x="18780" y="121789"/>
                </a:lnTo>
                <a:lnTo>
                  <a:pt x="18337" y="124409"/>
                </a:lnTo>
                <a:lnTo>
                  <a:pt x="18100" y="126636"/>
                </a:lnTo>
                <a:lnTo>
                  <a:pt x="19734" y="130931"/>
                </a:lnTo>
                <a:lnTo>
                  <a:pt x="21251" y="132317"/>
                </a:lnTo>
                <a:lnTo>
                  <a:pt x="23365" y="133982"/>
                </a:lnTo>
                <a:lnTo>
                  <a:pt x="24882" y="135368"/>
                </a:lnTo>
                <a:lnTo>
                  <a:pt x="204749" y="215704"/>
                </a:lnTo>
                <a:lnTo>
                  <a:pt x="207431" y="216178"/>
                </a:lnTo>
                <a:lnTo>
                  <a:pt x="211479" y="216573"/>
                </a:lnTo>
                <a:lnTo>
                  <a:pt x="237116" y="216573"/>
                </a:lnTo>
                <a:lnTo>
                  <a:pt x="236830" y="217214"/>
                </a:lnTo>
                <a:lnTo>
                  <a:pt x="233854" y="222294"/>
                </a:lnTo>
                <a:lnTo>
                  <a:pt x="230276" y="227106"/>
                </a:lnTo>
                <a:lnTo>
                  <a:pt x="220633" y="232760"/>
                </a:lnTo>
                <a:lnTo>
                  <a:pt x="214879" y="234463"/>
                </a:lnTo>
                <a:lnTo>
                  <a:pt x="209072" y="234727"/>
                </a:lnTo>
                <a:close/>
              </a:path>
              <a:path w="282575" h="234950">
                <a:moveTo>
                  <a:pt x="277796" y="125496"/>
                </a:moveTo>
                <a:lnTo>
                  <a:pt x="257860" y="125496"/>
                </a:lnTo>
                <a:lnTo>
                  <a:pt x="263429" y="113027"/>
                </a:lnTo>
                <a:lnTo>
                  <a:pt x="263887" y="110388"/>
                </a:lnTo>
                <a:lnTo>
                  <a:pt x="76852" y="19012"/>
                </a:lnTo>
                <a:lnTo>
                  <a:pt x="74803" y="18817"/>
                </a:lnTo>
                <a:lnTo>
                  <a:pt x="72157" y="18343"/>
                </a:lnTo>
                <a:lnTo>
                  <a:pt x="70112" y="18138"/>
                </a:lnTo>
                <a:lnTo>
                  <a:pt x="119532" y="18138"/>
                </a:lnTo>
                <a:lnTo>
                  <a:pt x="264143" y="82727"/>
                </a:lnTo>
                <a:lnTo>
                  <a:pt x="282246" y="110750"/>
                </a:lnTo>
                <a:lnTo>
                  <a:pt x="281050" y="116625"/>
                </a:lnTo>
                <a:lnTo>
                  <a:pt x="279254" y="122232"/>
                </a:lnTo>
                <a:lnTo>
                  <a:pt x="277796" y="125496"/>
                </a:lnTo>
                <a:close/>
              </a:path>
              <a:path w="282575" h="234950">
                <a:moveTo>
                  <a:pt x="237116" y="216573"/>
                </a:moveTo>
                <a:lnTo>
                  <a:pt x="211479" y="216573"/>
                </a:lnTo>
                <a:lnTo>
                  <a:pt x="213799" y="216173"/>
                </a:lnTo>
                <a:lnTo>
                  <a:pt x="217754" y="213675"/>
                </a:lnTo>
                <a:lnTo>
                  <a:pt x="219414" y="211572"/>
                </a:lnTo>
                <a:lnTo>
                  <a:pt x="250436" y="142116"/>
                </a:lnTo>
                <a:lnTo>
                  <a:pt x="49195" y="52233"/>
                </a:lnTo>
                <a:lnTo>
                  <a:pt x="93831" y="52233"/>
                </a:lnTo>
                <a:lnTo>
                  <a:pt x="257860" y="125496"/>
                </a:lnTo>
                <a:lnTo>
                  <a:pt x="277796" y="125496"/>
                </a:lnTo>
                <a:lnTo>
                  <a:pt x="237116" y="216573"/>
                </a:lnTo>
                <a:close/>
              </a:path>
              <a:path w="282575" h="234950">
                <a:moveTo>
                  <a:pt x="135869" y="124409"/>
                </a:moveTo>
                <a:lnTo>
                  <a:pt x="56649" y="89747"/>
                </a:lnTo>
                <a:lnTo>
                  <a:pt x="51321" y="80957"/>
                </a:lnTo>
                <a:lnTo>
                  <a:pt x="52048" y="77717"/>
                </a:lnTo>
                <a:lnTo>
                  <a:pt x="53976" y="75013"/>
                </a:lnTo>
                <a:lnTo>
                  <a:pt x="57080" y="72847"/>
                </a:lnTo>
                <a:lnTo>
                  <a:pt x="60837" y="72389"/>
                </a:lnTo>
                <a:lnTo>
                  <a:pt x="64073" y="73126"/>
                </a:lnTo>
                <a:lnTo>
                  <a:pt x="140052" y="107062"/>
                </a:lnTo>
                <a:lnTo>
                  <a:pt x="142761" y="108979"/>
                </a:lnTo>
                <a:lnTo>
                  <a:pt x="144937" y="112088"/>
                </a:lnTo>
                <a:lnTo>
                  <a:pt x="145396" y="115845"/>
                </a:lnTo>
                <a:lnTo>
                  <a:pt x="144658" y="119081"/>
                </a:lnTo>
                <a:lnTo>
                  <a:pt x="142741" y="121789"/>
                </a:lnTo>
                <a:lnTo>
                  <a:pt x="139637" y="123955"/>
                </a:lnTo>
                <a:lnTo>
                  <a:pt x="135869" y="124409"/>
                </a:lnTo>
                <a:close/>
              </a:path>
              <a:path w="282575" h="234950">
                <a:moveTo>
                  <a:pt x="76239" y="131960"/>
                </a:moveTo>
                <a:lnTo>
                  <a:pt x="41216" y="116317"/>
                </a:lnTo>
                <a:lnTo>
                  <a:pt x="38701" y="108979"/>
                </a:lnTo>
                <a:lnTo>
                  <a:pt x="39319" y="106216"/>
                </a:lnTo>
                <a:lnTo>
                  <a:pt x="41511" y="102922"/>
                </a:lnTo>
                <a:lnTo>
                  <a:pt x="44356" y="101335"/>
                </a:lnTo>
                <a:lnTo>
                  <a:pt x="48113" y="100877"/>
                </a:lnTo>
                <a:lnTo>
                  <a:pt x="51349" y="101614"/>
                </a:lnTo>
                <a:lnTo>
                  <a:pt x="79837" y="114338"/>
                </a:lnTo>
                <a:lnTo>
                  <a:pt x="83136" y="116519"/>
                </a:lnTo>
                <a:lnTo>
                  <a:pt x="84722" y="119365"/>
                </a:lnTo>
                <a:lnTo>
                  <a:pt x="85439" y="122542"/>
                </a:lnTo>
                <a:lnTo>
                  <a:pt x="84438" y="126368"/>
                </a:lnTo>
                <a:lnTo>
                  <a:pt x="82525" y="129066"/>
                </a:lnTo>
                <a:lnTo>
                  <a:pt x="79417" y="131243"/>
                </a:lnTo>
                <a:lnTo>
                  <a:pt x="76239" y="131960"/>
                </a:lnTo>
                <a:close/>
              </a:path>
              <a:path w="282575" h="234950">
                <a:moveTo>
                  <a:pt x="221355" y="162591"/>
                </a:moveTo>
                <a:lnTo>
                  <a:pt x="186332" y="146948"/>
                </a:lnTo>
                <a:lnTo>
                  <a:pt x="184287" y="140346"/>
                </a:lnTo>
                <a:lnTo>
                  <a:pt x="185025" y="137110"/>
                </a:lnTo>
                <a:lnTo>
                  <a:pt x="186942" y="134402"/>
                </a:lnTo>
                <a:lnTo>
                  <a:pt x="190046" y="132236"/>
                </a:lnTo>
                <a:lnTo>
                  <a:pt x="193224" y="131518"/>
                </a:lnTo>
                <a:lnTo>
                  <a:pt x="197050" y="132519"/>
                </a:lnTo>
                <a:lnTo>
                  <a:pt x="224948" y="144980"/>
                </a:lnTo>
                <a:lnTo>
                  <a:pt x="228247" y="147161"/>
                </a:lnTo>
                <a:lnTo>
                  <a:pt x="229822" y="150001"/>
                </a:lnTo>
                <a:lnTo>
                  <a:pt x="230280" y="153759"/>
                </a:lnTo>
                <a:lnTo>
                  <a:pt x="229543" y="156994"/>
                </a:lnTo>
                <a:lnTo>
                  <a:pt x="227626" y="159703"/>
                </a:lnTo>
                <a:lnTo>
                  <a:pt x="224522" y="161869"/>
                </a:lnTo>
                <a:lnTo>
                  <a:pt x="221355" y="16259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bk object 61"/>
          <p:cNvSpPr/>
          <p:nvPr/>
        </p:nvSpPr>
        <p:spPr>
          <a:xfrm>
            <a:off x="8234853" y="670546"/>
            <a:ext cx="301625" cy="260985"/>
          </a:xfrm>
          <a:custGeom>
            <a:avLst/>
            <a:gdLst/>
            <a:ahLst/>
            <a:cxnLst/>
            <a:rect l="l" t="t" r="r" b="b"/>
            <a:pathLst>
              <a:path w="301625" h="260984">
                <a:moveTo>
                  <a:pt x="71340" y="260528"/>
                </a:moveTo>
                <a:lnTo>
                  <a:pt x="66750" y="259547"/>
                </a:lnTo>
                <a:lnTo>
                  <a:pt x="63977" y="257856"/>
                </a:lnTo>
                <a:lnTo>
                  <a:pt x="62173" y="255071"/>
                </a:lnTo>
                <a:lnTo>
                  <a:pt x="61330" y="251207"/>
                </a:lnTo>
                <a:lnTo>
                  <a:pt x="62181" y="248073"/>
                </a:lnTo>
                <a:lnTo>
                  <a:pt x="70177" y="229495"/>
                </a:lnTo>
                <a:lnTo>
                  <a:pt x="51599" y="221500"/>
                </a:lnTo>
                <a:lnTo>
                  <a:pt x="48583" y="219197"/>
                </a:lnTo>
                <a:lnTo>
                  <a:pt x="46782" y="216423"/>
                </a:lnTo>
                <a:lnTo>
                  <a:pt x="46178" y="213160"/>
                </a:lnTo>
                <a:lnTo>
                  <a:pt x="46787" y="209414"/>
                </a:lnTo>
                <a:lnTo>
                  <a:pt x="54782" y="190837"/>
                </a:lnTo>
                <a:lnTo>
                  <a:pt x="36205" y="182841"/>
                </a:lnTo>
                <a:lnTo>
                  <a:pt x="33192" y="180549"/>
                </a:lnTo>
                <a:lnTo>
                  <a:pt x="31388" y="177764"/>
                </a:lnTo>
                <a:lnTo>
                  <a:pt x="30784" y="174501"/>
                </a:lnTo>
                <a:lnTo>
                  <a:pt x="31396" y="170766"/>
                </a:lnTo>
                <a:lnTo>
                  <a:pt x="39392" y="152189"/>
                </a:lnTo>
                <a:lnTo>
                  <a:pt x="20810" y="144182"/>
                </a:lnTo>
                <a:lnTo>
                  <a:pt x="17798" y="141890"/>
                </a:lnTo>
                <a:lnTo>
                  <a:pt x="15993" y="139105"/>
                </a:lnTo>
                <a:lnTo>
                  <a:pt x="15394" y="135853"/>
                </a:lnTo>
                <a:lnTo>
                  <a:pt x="16002" y="132107"/>
                </a:lnTo>
                <a:lnTo>
                  <a:pt x="23998" y="113530"/>
                </a:lnTo>
                <a:lnTo>
                  <a:pt x="5420" y="105534"/>
                </a:lnTo>
                <a:lnTo>
                  <a:pt x="3487" y="104204"/>
                </a:lnTo>
                <a:lnTo>
                  <a:pt x="359" y="99846"/>
                </a:lnTo>
                <a:lnTo>
                  <a:pt x="0" y="97194"/>
                </a:lnTo>
                <a:lnTo>
                  <a:pt x="2180" y="92126"/>
                </a:lnTo>
                <a:lnTo>
                  <a:pt x="3510" y="90193"/>
                </a:lnTo>
                <a:lnTo>
                  <a:pt x="5684" y="88631"/>
                </a:lnTo>
                <a:lnTo>
                  <a:pt x="227353" y="360"/>
                </a:lnTo>
                <a:lnTo>
                  <a:pt x="230005" y="0"/>
                </a:lnTo>
                <a:lnTo>
                  <a:pt x="232911" y="246"/>
                </a:lnTo>
                <a:lnTo>
                  <a:pt x="240254" y="9920"/>
                </a:lnTo>
                <a:lnTo>
                  <a:pt x="233674" y="25210"/>
                </a:lnTo>
                <a:lnTo>
                  <a:pt x="214152" y="25210"/>
                </a:lnTo>
                <a:lnTo>
                  <a:pt x="32954" y="97365"/>
                </a:lnTo>
                <a:lnTo>
                  <a:pt x="39716" y="100276"/>
                </a:lnTo>
                <a:lnTo>
                  <a:pt x="42729" y="102567"/>
                </a:lnTo>
                <a:lnTo>
                  <a:pt x="44534" y="105352"/>
                </a:lnTo>
                <a:lnTo>
                  <a:pt x="45377" y="109216"/>
                </a:lnTo>
                <a:lnTo>
                  <a:pt x="44525" y="112350"/>
                </a:lnTo>
                <a:lnTo>
                  <a:pt x="36529" y="130928"/>
                </a:lnTo>
                <a:lnTo>
                  <a:pt x="55106" y="138923"/>
                </a:lnTo>
                <a:lnTo>
                  <a:pt x="58123" y="141226"/>
                </a:lnTo>
                <a:lnTo>
                  <a:pt x="59916" y="143993"/>
                </a:lnTo>
                <a:lnTo>
                  <a:pt x="60527" y="147263"/>
                </a:lnTo>
                <a:lnTo>
                  <a:pt x="59920" y="151009"/>
                </a:lnTo>
                <a:lnTo>
                  <a:pt x="51923" y="169587"/>
                </a:lnTo>
                <a:lnTo>
                  <a:pt x="70501" y="177582"/>
                </a:lnTo>
                <a:lnTo>
                  <a:pt x="73517" y="179885"/>
                </a:lnTo>
                <a:lnTo>
                  <a:pt x="75318" y="182659"/>
                </a:lnTo>
                <a:lnTo>
                  <a:pt x="75922" y="185922"/>
                </a:lnTo>
                <a:lnTo>
                  <a:pt x="75313" y="189668"/>
                </a:lnTo>
                <a:lnTo>
                  <a:pt x="67318" y="208245"/>
                </a:lnTo>
                <a:lnTo>
                  <a:pt x="85895" y="216241"/>
                </a:lnTo>
                <a:lnTo>
                  <a:pt x="88908" y="218533"/>
                </a:lnTo>
                <a:lnTo>
                  <a:pt x="90713" y="221318"/>
                </a:lnTo>
                <a:lnTo>
                  <a:pt x="91316" y="224581"/>
                </a:lnTo>
                <a:lnTo>
                  <a:pt x="90704" y="228316"/>
                </a:lnTo>
                <a:lnTo>
                  <a:pt x="87793" y="235078"/>
                </a:lnTo>
                <a:lnTo>
                  <a:pt x="136995" y="235078"/>
                </a:lnTo>
                <a:lnTo>
                  <a:pt x="73991" y="260167"/>
                </a:lnTo>
                <a:lnTo>
                  <a:pt x="71340" y="260528"/>
                </a:lnTo>
                <a:close/>
              </a:path>
              <a:path w="301625" h="260984">
                <a:moveTo>
                  <a:pt x="136995" y="235078"/>
                </a:moveTo>
                <a:lnTo>
                  <a:pt x="87793" y="235078"/>
                </a:lnTo>
                <a:lnTo>
                  <a:pt x="268991" y="162923"/>
                </a:lnTo>
                <a:lnTo>
                  <a:pt x="261628" y="160252"/>
                </a:lnTo>
                <a:lnTo>
                  <a:pt x="258615" y="157960"/>
                </a:lnTo>
                <a:lnTo>
                  <a:pt x="256811" y="155175"/>
                </a:lnTo>
                <a:lnTo>
                  <a:pt x="256208" y="151912"/>
                </a:lnTo>
                <a:lnTo>
                  <a:pt x="256820" y="148177"/>
                </a:lnTo>
                <a:lnTo>
                  <a:pt x="265427" y="129356"/>
                </a:lnTo>
                <a:lnTo>
                  <a:pt x="246238" y="121604"/>
                </a:lnTo>
                <a:lnTo>
                  <a:pt x="243221" y="119301"/>
                </a:lnTo>
                <a:lnTo>
                  <a:pt x="241416" y="116516"/>
                </a:lnTo>
                <a:lnTo>
                  <a:pt x="240817" y="113264"/>
                </a:lnTo>
                <a:lnTo>
                  <a:pt x="241425" y="109518"/>
                </a:lnTo>
                <a:lnTo>
                  <a:pt x="250033" y="90697"/>
                </a:lnTo>
                <a:lnTo>
                  <a:pt x="230844" y="82945"/>
                </a:lnTo>
                <a:lnTo>
                  <a:pt x="227827" y="80642"/>
                </a:lnTo>
                <a:lnTo>
                  <a:pt x="226027" y="77868"/>
                </a:lnTo>
                <a:lnTo>
                  <a:pt x="225423" y="74605"/>
                </a:lnTo>
                <a:lnTo>
                  <a:pt x="226031" y="70859"/>
                </a:lnTo>
                <a:lnTo>
                  <a:pt x="234638" y="52038"/>
                </a:lnTo>
                <a:lnTo>
                  <a:pt x="215449" y="44286"/>
                </a:lnTo>
                <a:lnTo>
                  <a:pt x="212676" y="42595"/>
                </a:lnTo>
                <a:lnTo>
                  <a:pt x="210632" y="39209"/>
                </a:lnTo>
                <a:lnTo>
                  <a:pt x="210028" y="35946"/>
                </a:lnTo>
                <a:lnTo>
                  <a:pt x="210640" y="32211"/>
                </a:lnTo>
                <a:lnTo>
                  <a:pt x="214152" y="25210"/>
                </a:lnTo>
                <a:lnTo>
                  <a:pt x="233674" y="25210"/>
                </a:lnTo>
                <a:lnTo>
                  <a:pt x="231168" y="31032"/>
                </a:lnTo>
                <a:lnTo>
                  <a:pt x="249745" y="39027"/>
                </a:lnTo>
                <a:lnTo>
                  <a:pt x="252762" y="41330"/>
                </a:lnTo>
                <a:lnTo>
                  <a:pt x="254563" y="44104"/>
                </a:lnTo>
                <a:lnTo>
                  <a:pt x="255166" y="47367"/>
                </a:lnTo>
                <a:lnTo>
                  <a:pt x="254554" y="51102"/>
                </a:lnTo>
                <a:lnTo>
                  <a:pt x="246563" y="69690"/>
                </a:lnTo>
                <a:lnTo>
                  <a:pt x="265140" y="77686"/>
                </a:lnTo>
                <a:lnTo>
                  <a:pt x="268152" y="79978"/>
                </a:lnTo>
                <a:lnTo>
                  <a:pt x="269957" y="82763"/>
                </a:lnTo>
                <a:lnTo>
                  <a:pt x="270561" y="86026"/>
                </a:lnTo>
                <a:lnTo>
                  <a:pt x="269948" y="89761"/>
                </a:lnTo>
                <a:lnTo>
                  <a:pt x="261952" y="108338"/>
                </a:lnTo>
                <a:lnTo>
                  <a:pt x="280530" y="116334"/>
                </a:lnTo>
                <a:lnTo>
                  <a:pt x="285852" y="125286"/>
                </a:lnTo>
                <a:lnTo>
                  <a:pt x="285343" y="128420"/>
                </a:lnTo>
                <a:lnTo>
                  <a:pt x="277347" y="146997"/>
                </a:lnTo>
                <a:lnTo>
                  <a:pt x="298459" y="156084"/>
                </a:lnTo>
                <a:lnTo>
                  <a:pt x="300020" y="158257"/>
                </a:lnTo>
                <a:lnTo>
                  <a:pt x="300979" y="160664"/>
                </a:lnTo>
                <a:lnTo>
                  <a:pt x="301237" y="162533"/>
                </a:lnTo>
                <a:lnTo>
                  <a:pt x="301293" y="163944"/>
                </a:lnTo>
                <a:lnTo>
                  <a:pt x="301095" y="166228"/>
                </a:lnTo>
                <a:lnTo>
                  <a:pt x="299776" y="168157"/>
                </a:lnTo>
                <a:lnTo>
                  <a:pt x="297834" y="170334"/>
                </a:lnTo>
                <a:lnTo>
                  <a:pt x="295661" y="171896"/>
                </a:lnTo>
                <a:lnTo>
                  <a:pt x="136995" y="235078"/>
                </a:lnTo>
                <a:close/>
              </a:path>
              <a:path w="301625" h="260984">
                <a:moveTo>
                  <a:pt x="207473" y="127933"/>
                </a:moveTo>
                <a:lnTo>
                  <a:pt x="176432" y="64022"/>
                </a:lnTo>
                <a:lnTo>
                  <a:pt x="175828" y="60759"/>
                </a:lnTo>
                <a:lnTo>
                  <a:pt x="176440" y="57024"/>
                </a:lnTo>
                <a:lnTo>
                  <a:pt x="178132" y="54251"/>
                </a:lnTo>
                <a:lnTo>
                  <a:pt x="181513" y="52196"/>
                </a:lnTo>
                <a:lnTo>
                  <a:pt x="184780" y="51603"/>
                </a:lnTo>
                <a:lnTo>
                  <a:pt x="187915" y="52455"/>
                </a:lnTo>
                <a:lnTo>
                  <a:pt x="190927" y="54746"/>
                </a:lnTo>
                <a:lnTo>
                  <a:pt x="192732" y="57531"/>
                </a:lnTo>
                <a:lnTo>
                  <a:pt x="215822" y="115514"/>
                </a:lnTo>
                <a:lnTo>
                  <a:pt x="216399" y="118637"/>
                </a:lnTo>
                <a:lnTo>
                  <a:pt x="216340" y="119301"/>
                </a:lnTo>
                <a:lnTo>
                  <a:pt x="215813" y="122512"/>
                </a:lnTo>
                <a:lnTo>
                  <a:pt x="214122" y="125286"/>
                </a:lnTo>
                <a:lnTo>
                  <a:pt x="211341" y="127101"/>
                </a:lnTo>
                <a:lnTo>
                  <a:pt x="207473" y="127933"/>
                </a:lnTo>
                <a:close/>
              </a:path>
              <a:path w="301625" h="260984">
                <a:moveTo>
                  <a:pt x="161120" y="124004"/>
                </a:moveTo>
                <a:lnTo>
                  <a:pt x="137773" y="79417"/>
                </a:lnTo>
                <a:lnTo>
                  <a:pt x="137170" y="76153"/>
                </a:lnTo>
                <a:lnTo>
                  <a:pt x="137782" y="72419"/>
                </a:lnTo>
                <a:lnTo>
                  <a:pt x="139473" y="69645"/>
                </a:lnTo>
                <a:lnTo>
                  <a:pt x="142854" y="67591"/>
                </a:lnTo>
                <a:lnTo>
                  <a:pt x="146122" y="66998"/>
                </a:lnTo>
                <a:lnTo>
                  <a:pt x="149867" y="67606"/>
                </a:lnTo>
                <a:lnTo>
                  <a:pt x="152880" y="69897"/>
                </a:lnTo>
                <a:lnTo>
                  <a:pt x="154684" y="72682"/>
                </a:lnTo>
                <a:lnTo>
                  <a:pt x="170079" y="111341"/>
                </a:lnTo>
                <a:lnTo>
                  <a:pt x="170922" y="115205"/>
                </a:lnTo>
                <a:lnTo>
                  <a:pt x="170070" y="118340"/>
                </a:lnTo>
                <a:lnTo>
                  <a:pt x="167768" y="121356"/>
                </a:lnTo>
                <a:lnTo>
                  <a:pt x="164983" y="123161"/>
                </a:lnTo>
                <a:lnTo>
                  <a:pt x="161120" y="124004"/>
                </a:lnTo>
                <a:close/>
              </a:path>
              <a:path w="301625" h="260984">
                <a:moveTo>
                  <a:pt x="126319" y="149056"/>
                </a:moveTo>
                <a:lnTo>
                  <a:pt x="99114" y="94811"/>
                </a:lnTo>
                <a:lnTo>
                  <a:pt x="98511" y="91548"/>
                </a:lnTo>
                <a:lnTo>
                  <a:pt x="99123" y="87813"/>
                </a:lnTo>
                <a:lnTo>
                  <a:pt x="100825" y="85036"/>
                </a:lnTo>
                <a:lnTo>
                  <a:pt x="104206" y="82981"/>
                </a:lnTo>
                <a:lnTo>
                  <a:pt x="107463" y="82392"/>
                </a:lnTo>
                <a:lnTo>
                  <a:pt x="111209" y="83000"/>
                </a:lnTo>
                <a:lnTo>
                  <a:pt x="114221" y="85292"/>
                </a:lnTo>
                <a:lnTo>
                  <a:pt x="116026" y="88077"/>
                </a:lnTo>
                <a:lnTo>
                  <a:pt x="135268" y="136398"/>
                </a:lnTo>
                <a:lnTo>
                  <a:pt x="135871" y="139661"/>
                </a:lnTo>
                <a:lnTo>
                  <a:pt x="135259" y="143396"/>
                </a:lnTo>
                <a:lnTo>
                  <a:pt x="132956" y="146413"/>
                </a:lnTo>
                <a:lnTo>
                  <a:pt x="130183" y="148213"/>
                </a:lnTo>
                <a:lnTo>
                  <a:pt x="126319" y="149056"/>
                </a:lnTo>
                <a:close/>
              </a:path>
              <a:path w="301625" h="260984">
                <a:moveTo>
                  <a:pt x="222868" y="166592"/>
                </a:moveTo>
                <a:lnTo>
                  <a:pt x="210253" y="147263"/>
                </a:lnTo>
                <a:lnTo>
                  <a:pt x="210264" y="146997"/>
                </a:lnTo>
                <a:lnTo>
                  <a:pt x="211073" y="143993"/>
                </a:lnTo>
                <a:lnTo>
                  <a:pt x="212764" y="141220"/>
                </a:lnTo>
                <a:lnTo>
                  <a:pt x="216149" y="139176"/>
                </a:lnTo>
                <a:lnTo>
                  <a:pt x="219413" y="138572"/>
                </a:lnTo>
                <a:lnTo>
                  <a:pt x="222547" y="139424"/>
                </a:lnTo>
                <a:lnTo>
                  <a:pt x="231681" y="158257"/>
                </a:lnTo>
                <a:lnTo>
                  <a:pt x="231208" y="161171"/>
                </a:lnTo>
                <a:lnTo>
                  <a:pt x="229516" y="163944"/>
                </a:lnTo>
                <a:lnTo>
                  <a:pt x="226731" y="165749"/>
                </a:lnTo>
                <a:lnTo>
                  <a:pt x="222868" y="166592"/>
                </a:lnTo>
                <a:close/>
              </a:path>
              <a:path w="301625" h="260984">
                <a:moveTo>
                  <a:pt x="184209" y="181987"/>
                </a:moveTo>
                <a:lnTo>
                  <a:pt x="171567" y="162533"/>
                </a:lnTo>
                <a:lnTo>
                  <a:pt x="172414" y="159387"/>
                </a:lnTo>
                <a:lnTo>
                  <a:pt x="174105" y="156614"/>
                </a:lnTo>
                <a:lnTo>
                  <a:pt x="177490" y="154570"/>
                </a:lnTo>
                <a:lnTo>
                  <a:pt x="180754" y="153967"/>
                </a:lnTo>
                <a:lnTo>
                  <a:pt x="184500" y="154575"/>
                </a:lnTo>
                <a:lnTo>
                  <a:pt x="187277" y="156277"/>
                </a:lnTo>
                <a:lnTo>
                  <a:pt x="189321" y="159662"/>
                </a:lnTo>
                <a:lnTo>
                  <a:pt x="193169" y="169324"/>
                </a:lnTo>
                <a:lnTo>
                  <a:pt x="193768" y="172577"/>
                </a:lnTo>
                <a:lnTo>
                  <a:pt x="193160" y="176322"/>
                </a:lnTo>
                <a:lnTo>
                  <a:pt x="190858" y="179339"/>
                </a:lnTo>
                <a:lnTo>
                  <a:pt x="188073" y="181144"/>
                </a:lnTo>
                <a:lnTo>
                  <a:pt x="184209" y="181987"/>
                </a:lnTo>
                <a:close/>
              </a:path>
              <a:path w="301625" h="260984">
                <a:moveTo>
                  <a:pt x="145561" y="197377"/>
                </a:moveTo>
                <a:lnTo>
                  <a:pt x="133001" y="177582"/>
                </a:lnTo>
                <a:lnTo>
                  <a:pt x="133755" y="174782"/>
                </a:lnTo>
                <a:lnTo>
                  <a:pt x="135457" y="172004"/>
                </a:lnTo>
                <a:lnTo>
                  <a:pt x="138843" y="169961"/>
                </a:lnTo>
                <a:lnTo>
                  <a:pt x="142095" y="169361"/>
                </a:lnTo>
                <a:lnTo>
                  <a:pt x="145840" y="169969"/>
                </a:lnTo>
                <a:lnTo>
                  <a:pt x="148618" y="171671"/>
                </a:lnTo>
                <a:lnTo>
                  <a:pt x="150663" y="175057"/>
                </a:lnTo>
                <a:lnTo>
                  <a:pt x="154509" y="184719"/>
                </a:lnTo>
                <a:lnTo>
                  <a:pt x="155109" y="187971"/>
                </a:lnTo>
                <a:lnTo>
                  <a:pt x="154501" y="191717"/>
                </a:lnTo>
                <a:lnTo>
                  <a:pt x="152198" y="194733"/>
                </a:lnTo>
                <a:lnTo>
                  <a:pt x="149424" y="196534"/>
                </a:lnTo>
                <a:lnTo>
                  <a:pt x="145561" y="197377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bk object 62"/>
          <p:cNvSpPr/>
          <p:nvPr/>
        </p:nvSpPr>
        <p:spPr>
          <a:xfrm>
            <a:off x="3089197" y="4775310"/>
            <a:ext cx="281305" cy="154305"/>
          </a:xfrm>
          <a:custGeom>
            <a:avLst/>
            <a:gdLst/>
            <a:ahLst/>
            <a:cxnLst/>
            <a:rect l="l" t="t" r="r" b="b"/>
            <a:pathLst>
              <a:path w="281304" h="154304">
                <a:moveTo>
                  <a:pt x="254624" y="154162"/>
                </a:moveTo>
                <a:lnTo>
                  <a:pt x="250894" y="153460"/>
                </a:lnTo>
                <a:lnTo>
                  <a:pt x="43757" y="58141"/>
                </a:lnTo>
                <a:lnTo>
                  <a:pt x="41633" y="56157"/>
                </a:lnTo>
                <a:lnTo>
                  <a:pt x="40798" y="55764"/>
                </a:lnTo>
                <a:lnTo>
                  <a:pt x="2257" y="15261"/>
                </a:lnTo>
                <a:lnTo>
                  <a:pt x="522" y="12432"/>
                </a:lnTo>
                <a:lnTo>
                  <a:pt x="0" y="9155"/>
                </a:lnTo>
                <a:lnTo>
                  <a:pt x="704" y="5436"/>
                </a:lnTo>
                <a:lnTo>
                  <a:pt x="2688" y="3312"/>
                </a:lnTo>
                <a:lnTo>
                  <a:pt x="4070" y="1423"/>
                </a:lnTo>
                <a:lnTo>
                  <a:pt x="7123" y="294"/>
                </a:lnTo>
                <a:lnTo>
                  <a:pt x="9783" y="0"/>
                </a:lnTo>
                <a:lnTo>
                  <a:pt x="65627" y="2921"/>
                </a:lnTo>
                <a:lnTo>
                  <a:pt x="68740" y="3850"/>
                </a:lnTo>
                <a:lnTo>
                  <a:pt x="103090" y="19657"/>
                </a:lnTo>
                <a:lnTo>
                  <a:pt x="31609" y="19657"/>
                </a:lnTo>
                <a:lnTo>
                  <a:pt x="45016" y="33419"/>
                </a:lnTo>
                <a:lnTo>
                  <a:pt x="65259" y="33419"/>
                </a:lnTo>
                <a:lnTo>
                  <a:pt x="59800" y="45281"/>
                </a:lnTo>
                <a:lnTo>
                  <a:pt x="175066" y="98314"/>
                </a:lnTo>
                <a:lnTo>
                  <a:pt x="195309" y="98314"/>
                </a:lnTo>
                <a:lnTo>
                  <a:pt x="191768" y="106009"/>
                </a:lnTo>
                <a:lnTo>
                  <a:pt x="250240" y="132917"/>
                </a:lnTo>
                <a:lnTo>
                  <a:pt x="270474" y="132917"/>
                </a:lnTo>
                <a:lnTo>
                  <a:pt x="263096" y="148949"/>
                </a:lnTo>
                <a:lnTo>
                  <a:pt x="261337" y="151680"/>
                </a:lnTo>
                <a:lnTo>
                  <a:pt x="257905" y="153650"/>
                </a:lnTo>
                <a:lnTo>
                  <a:pt x="254624" y="154162"/>
                </a:lnTo>
                <a:close/>
              </a:path>
              <a:path w="281304" h="154304">
                <a:moveTo>
                  <a:pt x="65259" y="33419"/>
                </a:moveTo>
                <a:lnTo>
                  <a:pt x="45016" y="33419"/>
                </a:lnTo>
                <a:lnTo>
                  <a:pt x="51389" y="20664"/>
                </a:lnTo>
                <a:lnTo>
                  <a:pt x="31609" y="19657"/>
                </a:lnTo>
                <a:lnTo>
                  <a:pt x="103090" y="19657"/>
                </a:lnTo>
                <a:lnTo>
                  <a:pt x="113398" y="24401"/>
                </a:lnTo>
                <a:lnTo>
                  <a:pt x="69409" y="24401"/>
                </a:lnTo>
                <a:lnTo>
                  <a:pt x="65259" y="33419"/>
                </a:lnTo>
                <a:close/>
              </a:path>
              <a:path w="281304" h="154304">
                <a:moveTo>
                  <a:pt x="269696" y="88026"/>
                </a:moveTo>
                <a:lnTo>
                  <a:pt x="251661" y="88026"/>
                </a:lnTo>
                <a:lnTo>
                  <a:pt x="251532" y="83914"/>
                </a:lnTo>
                <a:lnTo>
                  <a:pt x="250785" y="80031"/>
                </a:lnTo>
                <a:lnTo>
                  <a:pt x="248826" y="76596"/>
                </a:lnTo>
                <a:lnTo>
                  <a:pt x="246926" y="75218"/>
                </a:lnTo>
                <a:lnTo>
                  <a:pt x="169856" y="39249"/>
                </a:lnTo>
                <a:lnTo>
                  <a:pt x="167125" y="37489"/>
                </a:lnTo>
                <a:lnTo>
                  <a:pt x="165166" y="34054"/>
                </a:lnTo>
                <a:lnTo>
                  <a:pt x="164643" y="30777"/>
                </a:lnTo>
                <a:lnTo>
                  <a:pt x="165573" y="27664"/>
                </a:lnTo>
                <a:lnTo>
                  <a:pt x="167721" y="24089"/>
                </a:lnTo>
                <a:lnTo>
                  <a:pt x="170550" y="22354"/>
                </a:lnTo>
                <a:lnTo>
                  <a:pt x="173817" y="21835"/>
                </a:lnTo>
                <a:lnTo>
                  <a:pt x="177775" y="23153"/>
                </a:lnTo>
                <a:lnTo>
                  <a:pt x="252945" y="57745"/>
                </a:lnTo>
                <a:lnTo>
                  <a:pt x="269841" y="85129"/>
                </a:lnTo>
                <a:lnTo>
                  <a:pt x="269696" y="88026"/>
                </a:lnTo>
                <a:close/>
              </a:path>
              <a:path w="281304" h="154304">
                <a:moveTo>
                  <a:pt x="195309" y="98314"/>
                </a:moveTo>
                <a:lnTo>
                  <a:pt x="175066" y="98314"/>
                </a:lnTo>
                <a:lnTo>
                  <a:pt x="184674" y="77434"/>
                </a:lnTo>
                <a:lnTo>
                  <a:pt x="69409" y="24401"/>
                </a:lnTo>
                <a:lnTo>
                  <a:pt x="113398" y="24401"/>
                </a:lnTo>
                <a:lnTo>
                  <a:pt x="245366" y="85129"/>
                </a:lnTo>
                <a:lnTo>
                  <a:pt x="201376" y="85129"/>
                </a:lnTo>
                <a:lnTo>
                  <a:pt x="195309" y="98314"/>
                </a:lnTo>
                <a:close/>
              </a:path>
              <a:path w="281304" h="154304">
                <a:moveTo>
                  <a:pt x="270474" y="132917"/>
                </a:moveTo>
                <a:lnTo>
                  <a:pt x="250240" y="132917"/>
                </a:lnTo>
                <a:lnTo>
                  <a:pt x="260455" y="111813"/>
                </a:lnTo>
                <a:lnTo>
                  <a:pt x="201376" y="85129"/>
                </a:lnTo>
                <a:lnTo>
                  <a:pt x="245366" y="85129"/>
                </a:lnTo>
                <a:lnTo>
                  <a:pt x="251661" y="88026"/>
                </a:lnTo>
                <a:lnTo>
                  <a:pt x="269696" y="88026"/>
                </a:lnTo>
                <a:lnTo>
                  <a:pt x="269611" y="89709"/>
                </a:lnTo>
                <a:lnTo>
                  <a:pt x="268370" y="95706"/>
                </a:lnTo>
                <a:lnTo>
                  <a:pt x="275877" y="99170"/>
                </a:lnTo>
                <a:lnTo>
                  <a:pt x="278836" y="101547"/>
                </a:lnTo>
                <a:lnTo>
                  <a:pt x="280582" y="104372"/>
                </a:lnTo>
                <a:lnTo>
                  <a:pt x="281090" y="107642"/>
                </a:lnTo>
                <a:lnTo>
                  <a:pt x="280388" y="111372"/>
                </a:lnTo>
                <a:lnTo>
                  <a:pt x="270474" y="132917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bk object 63"/>
          <p:cNvSpPr/>
          <p:nvPr/>
        </p:nvSpPr>
        <p:spPr>
          <a:xfrm>
            <a:off x="59759" y="2583869"/>
            <a:ext cx="218440" cy="273685"/>
          </a:xfrm>
          <a:custGeom>
            <a:avLst/>
            <a:gdLst/>
            <a:ahLst/>
            <a:cxnLst/>
            <a:rect l="l" t="t" r="r" b="b"/>
            <a:pathLst>
              <a:path w="218440" h="273685">
                <a:moveTo>
                  <a:pt x="208076" y="273475"/>
                </a:moveTo>
                <a:lnTo>
                  <a:pt x="141662" y="242182"/>
                </a:lnTo>
                <a:lnTo>
                  <a:pt x="102054" y="191190"/>
                </a:lnTo>
                <a:lnTo>
                  <a:pt x="6135" y="62258"/>
                </a:lnTo>
                <a:lnTo>
                  <a:pt x="2928" y="57186"/>
                </a:lnTo>
                <a:lnTo>
                  <a:pt x="1091" y="51671"/>
                </a:lnTo>
                <a:lnTo>
                  <a:pt x="0" y="45600"/>
                </a:lnTo>
                <a:lnTo>
                  <a:pt x="199" y="39715"/>
                </a:lnTo>
                <a:lnTo>
                  <a:pt x="31436" y="5484"/>
                </a:lnTo>
                <a:lnTo>
                  <a:pt x="47999" y="0"/>
                </a:lnTo>
                <a:lnTo>
                  <a:pt x="53886" y="187"/>
                </a:lnTo>
                <a:lnTo>
                  <a:pt x="77863" y="17840"/>
                </a:lnTo>
                <a:lnTo>
                  <a:pt x="48692" y="17840"/>
                </a:lnTo>
                <a:lnTo>
                  <a:pt x="46669" y="18200"/>
                </a:lnTo>
                <a:lnTo>
                  <a:pt x="17841" y="44896"/>
                </a:lnTo>
                <a:lnTo>
                  <a:pt x="18201" y="46919"/>
                </a:lnTo>
                <a:lnTo>
                  <a:pt x="20224" y="51154"/>
                </a:lnTo>
                <a:lnTo>
                  <a:pt x="42232" y="80620"/>
                </a:lnTo>
                <a:lnTo>
                  <a:pt x="83542" y="80620"/>
                </a:lnTo>
                <a:lnTo>
                  <a:pt x="87489" y="85906"/>
                </a:lnTo>
                <a:lnTo>
                  <a:pt x="65108" y="85906"/>
                </a:lnTo>
                <a:lnTo>
                  <a:pt x="52684" y="94614"/>
                </a:lnTo>
                <a:lnTo>
                  <a:pt x="147321" y="221320"/>
                </a:lnTo>
                <a:lnTo>
                  <a:pt x="167020" y="221320"/>
                </a:lnTo>
                <a:lnTo>
                  <a:pt x="166243" y="226685"/>
                </a:lnTo>
                <a:lnTo>
                  <a:pt x="165136" y="229814"/>
                </a:lnTo>
                <a:lnTo>
                  <a:pt x="162833" y="232105"/>
                </a:lnTo>
                <a:lnTo>
                  <a:pt x="178171" y="239587"/>
                </a:lnTo>
                <a:lnTo>
                  <a:pt x="214450" y="239587"/>
                </a:lnTo>
                <a:lnTo>
                  <a:pt x="215701" y="247618"/>
                </a:lnTo>
                <a:lnTo>
                  <a:pt x="197372" y="247618"/>
                </a:lnTo>
                <a:lnTo>
                  <a:pt x="196638" y="248176"/>
                </a:lnTo>
                <a:lnTo>
                  <a:pt x="197824" y="249001"/>
                </a:lnTo>
                <a:lnTo>
                  <a:pt x="215916" y="249001"/>
                </a:lnTo>
                <a:lnTo>
                  <a:pt x="218115" y="263114"/>
                </a:lnTo>
                <a:lnTo>
                  <a:pt x="210100" y="273115"/>
                </a:lnTo>
                <a:lnTo>
                  <a:pt x="208076" y="273475"/>
                </a:lnTo>
                <a:close/>
              </a:path>
              <a:path w="218440" h="273685">
                <a:moveTo>
                  <a:pt x="83542" y="80620"/>
                </a:moveTo>
                <a:lnTo>
                  <a:pt x="42232" y="80620"/>
                </a:lnTo>
                <a:lnTo>
                  <a:pt x="80620" y="51367"/>
                </a:lnTo>
                <a:lnTo>
                  <a:pt x="58531" y="22542"/>
                </a:lnTo>
                <a:lnTo>
                  <a:pt x="57426" y="21076"/>
                </a:lnTo>
                <a:lnTo>
                  <a:pt x="55682" y="19505"/>
                </a:lnTo>
                <a:lnTo>
                  <a:pt x="53204" y="18493"/>
                </a:lnTo>
                <a:lnTo>
                  <a:pt x="48692" y="17840"/>
                </a:lnTo>
                <a:lnTo>
                  <a:pt x="77863" y="17840"/>
                </a:lnTo>
                <a:lnTo>
                  <a:pt x="100126" y="48280"/>
                </a:lnTo>
                <a:lnTo>
                  <a:pt x="113504" y="66095"/>
                </a:lnTo>
                <a:lnTo>
                  <a:pt x="91631" y="66095"/>
                </a:lnTo>
                <a:lnTo>
                  <a:pt x="79196" y="74802"/>
                </a:lnTo>
                <a:lnTo>
                  <a:pt x="83542" y="80620"/>
                </a:lnTo>
                <a:close/>
              </a:path>
              <a:path w="218440" h="273685">
                <a:moveTo>
                  <a:pt x="207319" y="193812"/>
                </a:moveTo>
                <a:lnTo>
                  <a:pt x="184150" y="193812"/>
                </a:lnTo>
                <a:lnTo>
                  <a:pt x="185617" y="192706"/>
                </a:lnTo>
                <a:lnTo>
                  <a:pt x="91631" y="66095"/>
                </a:lnTo>
                <a:lnTo>
                  <a:pt x="113504" y="66095"/>
                </a:lnTo>
                <a:lnTo>
                  <a:pt x="205854" y="189072"/>
                </a:lnTo>
                <a:lnTo>
                  <a:pt x="206869" y="191202"/>
                </a:lnTo>
                <a:lnTo>
                  <a:pt x="207320" y="192562"/>
                </a:lnTo>
                <a:lnTo>
                  <a:pt x="207319" y="193812"/>
                </a:lnTo>
                <a:close/>
              </a:path>
              <a:path w="218440" h="273685">
                <a:moveTo>
                  <a:pt x="167020" y="221320"/>
                </a:moveTo>
                <a:lnTo>
                  <a:pt x="147321" y="221320"/>
                </a:lnTo>
                <a:lnTo>
                  <a:pt x="148787" y="220214"/>
                </a:lnTo>
                <a:lnTo>
                  <a:pt x="151397" y="202199"/>
                </a:lnTo>
                <a:lnTo>
                  <a:pt x="65108" y="85906"/>
                </a:lnTo>
                <a:lnTo>
                  <a:pt x="87489" y="85906"/>
                </a:lnTo>
                <a:lnTo>
                  <a:pt x="166135" y="191202"/>
                </a:lnTo>
                <a:lnTo>
                  <a:pt x="184150" y="193812"/>
                </a:lnTo>
                <a:lnTo>
                  <a:pt x="207319" y="193812"/>
                </a:lnTo>
                <a:lnTo>
                  <a:pt x="209834" y="209961"/>
                </a:lnTo>
                <a:lnTo>
                  <a:pt x="168666" y="209961"/>
                </a:lnTo>
                <a:lnTo>
                  <a:pt x="167020" y="221320"/>
                </a:lnTo>
                <a:close/>
              </a:path>
              <a:path w="218440" h="273685">
                <a:moveTo>
                  <a:pt x="185401" y="212386"/>
                </a:moveTo>
                <a:lnTo>
                  <a:pt x="168666" y="209961"/>
                </a:lnTo>
                <a:lnTo>
                  <a:pt x="209834" y="209961"/>
                </a:lnTo>
                <a:lnTo>
                  <a:pt x="209943" y="210655"/>
                </a:lnTo>
                <a:lnTo>
                  <a:pt x="191565" y="210655"/>
                </a:lnTo>
                <a:lnTo>
                  <a:pt x="188706" y="212200"/>
                </a:lnTo>
                <a:lnTo>
                  <a:pt x="185401" y="212386"/>
                </a:lnTo>
                <a:close/>
              </a:path>
              <a:path w="218440" h="273685">
                <a:moveTo>
                  <a:pt x="214450" y="239587"/>
                </a:moveTo>
                <a:lnTo>
                  <a:pt x="178171" y="239587"/>
                </a:lnTo>
                <a:lnTo>
                  <a:pt x="194376" y="227484"/>
                </a:lnTo>
                <a:lnTo>
                  <a:pt x="191565" y="210655"/>
                </a:lnTo>
                <a:lnTo>
                  <a:pt x="209943" y="210655"/>
                </a:lnTo>
                <a:lnTo>
                  <a:pt x="214450" y="239587"/>
                </a:lnTo>
                <a:close/>
              </a:path>
              <a:path w="218440" h="273685">
                <a:moveTo>
                  <a:pt x="215916" y="249001"/>
                </a:moveTo>
                <a:lnTo>
                  <a:pt x="197824" y="249001"/>
                </a:lnTo>
                <a:lnTo>
                  <a:pt x="197372" y="247618"/>
                </a:lnTo>
                <a:lnTo>
                  <a:pt x="215701" y="247618"/>
                </a:lnTo>
                <a:lnTo>
                  <a:pt x="215916" y="24900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bk object 64"/>
          <p:cNvSpPr/>
          <p:nvPr/>
        </p:nvSpPr>
        <p:spPr>
          <a:xfrm>
            <a:off x="0" y="3124075"/>
            <a:ext cx="197670" cy="230172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bk object 65"/>
          <p:cNvSpPr/>
          <p:nvPr/>
        </p:nvSpPr>
        <p:spPr>
          <a:xfrm>
            <a:off x="4543080" y="4962078"/>
            <a:ext cx="214426" cy="181421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bk object 66"/>
          <p:cNvSpPr/>
          <p:nvPr/>
        </p:nvSpPr>
        <p:spPr>
          <a:xfrm>
            <a:off x="463346" y="3296313"/>
            <a:ext cx="222885" cy="258445"/>
          </a:xfrm>
          <a:custGeom>
            <a:avLst/>
            <a:gdLst/>
            <a:ahLst/>
            <a:cxnLst/>
            <a:rect l="l" t="t" r="r" b="b"/>
            <a:pathLst>
              <a:path w="222884" h="258445">
                <a:moveTo>
                  <a:pt x="122288" y="258194"/>
                </a:moveTo>
                <a:lnTo>
                  <a:pt x="83723" y="245956"/>
                </a:lnTo>
                <a:lnTo>
                  <a:pt x="4755" y="111870"/>
                </a:lnTo>
                <a:lnTo>
                  <a:pt x="0" y="84318"/>
                </a:lnTo>
                <a:lnTo>
                  <a:pt x="772" y="77327"/>
                </a:lnTo>
                <a:lnTo>
                  <a:pt x="16526" y="39878"/>
                </a:lnTo>
                <a:lnTo>
                  <a:pt x="73017" y="4755"/>
                </a:lnTo>
                <a:lnTo>
                  <a:pt x="100569" y="0"/>
                </a:lnTo>
                <a:lnTo>
                  <a:pt x="107560" y="772"/>
                </a:lnTo>
                <a:lnTo>
                  <a:pt x="146260" y="18400"/>
                </a:lnTo>
                <a:lnTo>
                  <a:pt x="94735" y="18400"/>
                </a:lnTo>
                <a:lnTo>
                  <a:pt x="89789" y="18765"/>
                </a:lnTo>
                <a:lnTo>
                  <a:pt x="42132" y="41253"/>
                </a:lnTo>
                <a:lnTo>
                  <a:pt x="24961" y="60404"/>
                </a:lnTo>
                <a:lnTo>
                  <a:pt x="22117" y="64802"/>
                </a:lnTo>
                <a:lnTo>
                  <a:pt x="21021" y="69763"/>
                </a:lnTo>
                <a:lnTo>
                  <a:pt x="19054" y="74448"/>
                </a:lnTo>
                <a:lnTo>
                  <a:pt x="18839" y="79681"/>
                </a:lnTo>
                <a:lnTo>
                  <a:pt x="18330" y="84318"/>
                </a:lnTo>
                <a:lnTo>
                  <a:pt x="18400" y="90152"/>
                </a:lnTo>
                <a:lnTo>
                  <a:pt x="18765" y="95098"/>
                </a:lnTo>
                <a:lnTo>
                  <a:pt x="79228" y="216071"/>
                </a:lnTo>
                <a:lnTo>
                  <a:pt x="112424" y="239149"/>
                </a:lnTo>
                <a:lnTo>
                  <a:pt x="122618" y="240460"/>
                </a:lnTo>
                <a:lnTo>
                  <a:pt x="176327" y="240460"/>
                </a:lnTo>
                <a:lnTo>
                  <a:pt x="156498" y="250730"/>
                </a:lnTo>
                <a:lnTo>
                  <a:pt x="149846" y="253448"/>
                </a:lnTo>
                <a:lnTo>
                  <a:pt x="142891" y="255581"/>
                </a:lnTo>
                <a:lnTo>
                  <a:pt x="136521" y="257412"/>
                </a:lnTo>
                <a:lnTo>
                  <a:pt x="129556" y="258095"/>
                </a:lnTo>
                <a:lnTo>
                  <a:pt x="122288" y="258194"/>
                </a:lnTo>
                <a:close/>
              </a:path>
              <a:path w="222884" h="258445">
                <a:moveTo>
                  <a:pt x="176327" y="240460"/>
                </a:moveTo>
                <a:lnTo>
                  <a:pt x="122618" y="240460"/>
                </a:lnTo>
                <a:lnTo>
                  <a:pt x="128138" y="239798"/>
                </a:lnTo>
                <a:lnTo>
                  <a:pt x="133074" y="239438"/>
                </a:lnTo>
                <a:lnTo>
                  <a:pt x="138281" y="238197"/>
                </a:lnTo>
                <a:lnTo>
                  <a:pt x="175831" y="220216"/>
                </a:lnTo>
                <a:lnTo>
                  <a:pt x="202139" y="189014"/>
                </a:lnTo>
                <a:lnTo>
                  <a:pt x="204760" y="168625"/>
                </a:lnTo>
                <a:lnTo>
                  <a:pt x="201046" y="152973"/>
                </a:lnTo>
                <a:lnTo>
                  <a:pt x="143634" y="42132"/>
                </a:lnTo>
                <a:lnTo>
                  <a:pt x="109865" y="19351"/>
                </a:lnTo>
                <a:lnTo>
                  <a:pt x="94735" y="18400"/>
                </a:lnTo>
                <a:lnTo>
                  <a:pt x="146260" y="18400"/>
                </a:lnTo>
                <a:lnTo>
                  <a:pt x="214816" y="139978"/>
                </a:lnTo>
                <a:lnTo>
                  <a:pt x="222863" y="173886"/>
                </a:lnTo>
                <a:lnTo>
                  <a:pt x="221318" y="187868"/>
                </a:lnTo>
                <a:lnTo>
                  <a:pt x="201760" y="223620"/>
                </a:lnTo>
                <a:lnTo>
                  <a:pt x="195926" y="228134"/>
                </a:lnTo>
                <a:lnTo>
                  <a:pt x="190835" y="232217"/>
                </a:lnTo>
                <a:lnTo>
                  <a:pt x="184203" y="236380"/>
                </a:lnTo>
                <a:lnTo>
                  <a:pt x="176327" y="240460"/>
                </a:lnTo>
                <a:close/>
              </a:path>
              <a:path w="222884" h="258445">
                <a:moveTo>
                  <a:pt x="90627" y="98135"/>
                </a:moveTo>
                <a:lnTo>
                  <a:pt x="70168" y="69929"/>
                </a:lnTo>
                <a:lnTo>
                  <a:pt x="70408" y="66152"/>
                </a:lnTo>
                <a:lnTo>
                  <a:pt x="72391" y="62928"/>
                </a:lnTo>
                <a:lnTo>
                  <a:pt x="73820" y="61446"/>
                </a:lnTo>
                <a:lnTo>
                  <a:pt x="77869" y="59349"/>
                </a:lnTo>
                <a:lnTo>
                  <a:pt x="79904" y="59036"/>
                </a:lnTo>
                <a:lnTo>
                  <a:pt x="83681" y="59277"/>
                </a:lnTo>
                <a:lnTo>
                  <a:pt x="86905" y="61260"/>
                </a:lnTo>
                <a:lnTo>
                  <a:pt x="88387" y="62689"/>
                </a:lnTo>
                <a:lnTo>
                  <a:pt x="100051" y="85208"/>
                </a:lnTo>
                <a:lnTo>
                  <a:pt x="100364" y="87243"/>
                </a:lnTo>
                <a:lnTo>
                  <a:pt x="100123" y="91020"/>
                </a:lnTo>
                <a:lnTo>
                  <a:pt x="98141" y="94244"/>
                </a:lnTo>
                <a:lnTo>
                  <a:pt x="96711" y="95726"/>
                </a:lnTo>
                <a:lnTo>
                  <a:pt x="92662" y="97822"/>
                </a:lnTo>
                <a:lnTo>
                  <a:pt x="90627" y="9813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bk object 67"/>
          <p:cNvSpPr/>
          <p:nvPr/>
        </p:nvSpPr>
        <p:spPr>
          <a:xfrm>
            <a:off x="0" y="4710429"/>
            <a:ext cx="127699" cy="121579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bk object 68"/>
          <p:cNvSpPr/>
          <p:nvPr/>
        </p:nvSpPr>
        <p:spPr>
          <a:xfrm>
            <a:off x="756601" y="3777904"/>
            <a:ext cx="243840" cy="280035"/>
          </a:xfrm>
          <a:custGeom>
            <a:avLst/>
            <a:gdLst/>
            <a:ahLst/>
            <a:cxnLst/>
            <a:rect l="l" t="t" r="r" b="b"/>
            <a:pathLst>
              <a:path w="243840" h="280035">
                <a:moveTo>
                  <a:pt x="120700" y="279775"/>
                </a:moveTo>
                <a:lnTo>
                  <a:pt x="21852" y="233176"/>
                </a:lnTo>
                <a:lnTo>
                  <a:pt x="0" y="194357"/>
                </a:lnTo>
                <a:lnTo>
                  <a:pt x="604" y="190288"/>
                </a:lnTo>
                <a:lnTo>
                  <a:pt x="84007" y="21879"/>
                </a:lnTo>
                <a:lnTo>
                  <a:pt x="115561" y="0"/>
                </a:lnTo>
                <a:lnTo>
                  <a:pt x="122830" y="42"/>
                </a:lnTo>
                <a:lnTo>
                  <a:pt x="130964" y="1262"/>
                </a:lnTo>
                <a:lnTo>
                  <a:pt x="134741" y="2443"/>
                </a:lnTo>
                <a:lnTo>
                  <a:pt x="164898" y="17770"/>
                </a:lnTo>
                <a:lnTo>
                  <a:pt x="121836" y="17770"/>
                </a:lnTo>
                <a:lnTo>
                  <a:pt x="117181" y="18317"/>
                </a:lnTo>
                <a:lnTo>
                  <a:pt x="20409" y="187222"/>
                </a:lnTo>
                <a:lnTo>
                  <a:pt x="18291" y="200001"/>
                </a:lnTo>
                <a:lnTo>
                  <a:pt x="19131" y="204081"/>
                </a:lnTo>
                <a:lnTo>
                  <a:pt x="113565" y="259365"/>
                </a:lnTo>
                <a:lnTo>
                  <a:pt x="156892" y="261483"/>
                </a:lnTo>
                <a:lnTo>
                  <a:pt x="152476" y="267473"/>
                </a:lnTo>
                <a:lnTo>
                  <a:pt x="149555" y="270366"/>
                </a:lnTo>
                <a:lnTo>
                  <a:pt x="143132" y="274392"/>
                </a:lnTo>
                <a:lnTo>
                  <a:pt x="135546" y="277828"/>
                </a:lnTo>
                <a:lnTo>
                  <a:pt x="128262" y="279241"/>
                </a:lnTo>
                <a:lnTo>
                  <a:pt x="120700" y="279775"/>
                </a:lnTo>
                <a:close/>
              </a:path>
              <a:path w="243840" h="280035">
                <a:moveTo>
                  <a:pt x="156892" y="261483"/>
                </a:moveTo>
                <a:lnTo>
                  <a:pt x="126344" y="261483"/>
                </a:lnTo>
                <a:lnTo>
                  <a:pt x="130423" y="260643"/>
                </a:lnTo>
                <a:lnTo>
                  <a:pt x="134214" y="258917"/>
                </a:lnTo>
                <a:lnTo>
                  <a:pt x="223127" y="92584"/>
                </a:lnTo>
                <a:lnTo>
                  <a:pt x="225509" y="83591"/>
                </a:lnTo>
                <a:lnTo>
                  <a:pt x="225245" y="79805"/>
                </a:lnTo>
                <a:lnTo>
                  <a:pt x="125906" y="18375"/>
                </a:lnTo>
                <a:lnTo>
                  <a:pt x="121836" y="17770"/>
                </a:lnTo>
                <a:lnTo>
                  <a:pt x="164898" y="17770"/>
                </a:lnTo>
                <a:lnTo>
                  <a:pt x="225162" y="48398"/>
                </a:lnTo>
                <a:lnTo>
                  <a:pt x="243531" y="85459"/>
                </a:lnTo>
                <a:lnTo>
                  <a:pt x="243214" y="88937"/>
                </a:lnTo>
                <a:lnTo>
                  <a:pt x="240841" y="96485"/>
                </a:lnTo>
                <a:lnTo>
                  <a:pt x="239356" y="100833"/>
                </a:lnTo>
                <a:lnTo>
                  <a:pt x="159519" y="257922"/>
                </a:lnTo>
                <a:lnTo>
                  <a:pt x="156892" y="261483"/>
                </a:lnTo>
                <a:close/>
              </a:path>
              <a:path w="243840" h="280035">
                <a:moveTo>
                  <a:pt x="183942" y="82162"/>
                </a:moveTo>
                <a:lnTo>
                  <a:pt x="134373" y="57694"/>
                </a:lnTo>
                <a:lnTo>
                  <a:pt x="129561" y="48398"/>
                </a:lnTo>
                <a:lnTo>
                  <a:pt x="130380" y="45447"/>
                </a:lnTo>
                <a:lnTo>
                  <a:pt x="132735" y="42267"/>
                </a:lnTo>
                <a:lnTo>
                  <a:pt x="135651" y="40835"/>
                </a:lnTo>
                <a:lnTo>
                  <a:pt x="139426" y="40566"/>
                </a:lnTo>
                <a:lnTo>
                  <a:pt x="142622" y="41465"/>
                </a:lnTo>
                <a:lnTo>
                  <a:pt x="188995" y="65033"/>
                </a:lnTo>
                <a:lnTo>
                  <a:pt x="191604" y="67084"/>
                </a:lnTo>
                <a:lnTo>
                  <a:pt x="193612" y="70293"/>
                </a:lnTo>
                <a:lnTo>
                  <a:pt x="194175" y="73493"/>
                </a:lnTo>
                <a:lnTo>
                  <a:pt x="192983" y="77264"/>
                </a:lnTo>
                <a:lnTo>
                  <a:pt x="190932" y="79874"/>
                </a:lnTo>
                <a:lnTo>
                  <a:pt x="187717" y="81892"/>
                </a:lnTo>
                <a:lnTo>
                  <a:pt x="183942" y="82162"/>
                </a:lnTo>
                <a:close/>
              </a:path>
              <a:path w="243840" h="280035">
                <a:moveTo>
                  <a:pt x="134424" y="226935"/>
                </a:moveTo>
                <a:lnTo>
                  <a:pt x="45449" y="182440"/>
                </a:lnTo>
                <a:lnTo>
                  <a:pt x="41437" y="173110"/>
                </a:lnTo>
                <a:lnTo>
                  <a:pt x="41734" y="171073"/>
                </a:lnTo>
                <a:lnTo>
                  <a:pt x="97413" y="61520"/>
                </a:lnTo>
                <a:lnTo>
                  <a:pt x="98883" y="60079"/>
                </a:lnTo>
                <a:lnTo>
                  <a:pt x="102967" y="57777"/>
                </a:lnTo>
                <a:lnTo>
                  <a:pt x="104721" y="57205"/>
                </a:lnTo>
                <a:lnTo>
                  <a:pt x="108785" y="57821"/>
                </a:lnTo>
                <a:lnTo>
                  <a:pt x="149990" y="78763"/>
                </a:lnTo>
                <a:lnTo>
                  <a:pt x="109809" y="78763"/>
                </a:lnTo>
                <a:lnTo>
                  <a:pt x="62970" y="170923"/>
                </a:lnTo>
                <a:lnTo>
                  <a:pt x="131368" y="205685"/>
                </a:lnTo>
                <a:lnTo>
                  <a:pt x="152515" y="205685"/>
                </a:lnTo>
                <a:lnTo>
                  <a:pt x="144931" y="220607"/>
                </a:lnTo>
                <a:lnTo>
                  <a:pt x="143177" y="222630"/>
                </a:lnTo>
                <a:lnTo>
                  <a:pt x="140257" y="225522"/>
                </a:lnTo>
                <a:lnTo>
                  <a:pt x="136754" y="226655"/>
                </a:lnTo>
                <a:lnTo>
                  <a:pt x="134424" y="226935"/>
                </a:lnTo>
                <a:close/>
              </a:path>
              <a:path w="243840" h="280035">
                <a:moveTo>
                  <a:pt x="152515" y="205685"/>
                </a:moveTo>
                <a:lnTo>
                  <a:pt x="131368" y="205685"/>
                </a:lnTo>
                <a:lnTo>
                  <a:pt x="178206" y="113524"/>
                </a:lnTo>
                <a:lnTo>
                  <a:pt x="109809" y="78763"/>
                </a:lnTo>
                <a:lnTo>
                  <a:pt x="149990" y="78763"/>
                </a:lnTo>
                <a:lnTo>
                  <a:pt x="195727" y="102008"/>
                </a:lnTo>
                <a:lnTo>
                  <a:pt x="198620" y="104928"/>
                </a:lnTo>
                <a:lnTo>
                  <a:pt x="199192" y="106682"/>
                </a:lnTo>
                <a:lnTo>
                  <a:pt x="199471" y="109012"/>
                </a:lnTo>
                <a:lnTo>
                  <a:pt x="198548" y="115109"/>
                </a:lnTo>
                <a:lnTo>
                  <a:pt x="152515" y="205685"/>
                </a:lnTo>
                <a:close/>
              </a:path>
              <a:path w="243840" h="280035">
                <a:moveTo>
                  <a:pt x="91051" y="234792"/>
                </a:moveTo>
                <a:lnTo>
                  <a:pt x="63222" y="220649"/>
                </a:lnTo>
                <a:lnTo>
                  <a:pt x="72647" y="202103"/>
                </a:lnTo>
                <a:lnTo>
                  <a:pt x="100476" y="216247"/>
                </a:lnTo>
                <a:lnTo>
                  <a:pt x="91051" y="23479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bk object 69"/>
          <p:cNvSpPr/>
          <p:nvPr/>
        </p:nvSpPr>
        <p:spPr>
          <a:xfrm>
            <a:off x="58550" y="4966618"/>
            <a:ext cx="234216" cy="176881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bk object 70"/>
          <p:cNvSpPr/>
          <p:nvPr/>
        </p:nvSpPr>
        <p:spPr>
          <a:xfrm>
            <a:off x="3990101" y="4995711"/>
            <a:ext cx="272415" cy="147955"/>
          </a:xfrm>
          <a:custGeom>
            <a:avLst/>
            <a:gdLst/>
            <a:ahLst/>
            <a:cxnLst/>
            <a:rect l="l" t="t" r="r" b="b"/>
            <a:pathLst>
              <a:path w="272414" h="147954">
                <a:moveTo>
                  <a:pt x="40606" y="147788"/>
                </a:moveTo>
                <a:lnTo>
                  <a:pt x="16700" y="147788"/>
                </a:lnTo>
                <a:lnTo>
                  <a:pt x="6997" y="136389"/>
                </a:lnTo>
                <a:lnTo>
                  <a:pt x="3704" y="131521"/>
                </a:lnTo>
                <a:lnTo>
                  <a:pt x="1396" y="125799"/>
                </a:lnTo>
                <a:lnTo>
                  <a:pt x="0" y="120151"/>
                </a:lnTo>
                <a:lnTo>
                  <a:pt x="884" y="109151"/>
                </a:lnTo>
                <a:lnTo>
                  <a:pt x="112892" y="6998"/>
                </a:lnTo>
                <a:lnTo>
                  <a:pt x="129129" y="0"/>
                </a:lnTo>
                <a:lnTo>
                  <a:pt x="135130" y="15"/>
                </a:lnTo>
                <a:lnTo>
                  <a:pt x="161410" y="17854"/>
                </a:lnTo>
                <a:lnTo>
                  <a:pt x="133229" y="17854"/>
                </a:lnTo>
                <a:lnTo>
                  <a:pt x="128574" y="18405"/>
                </a:lnTo>
                <a:lnTo>
                  <a:pt x="126669" y="19178"/>
                </a:lnTo>
                <a:lnTo>
                  <a:pt x="20209" y="109788"/>
                </a:lnTo>
                <a:lnTo>
                  <a:pt x="19142" y="111544"/>
                </a:lnTo>
                <a:lnTo>
                  <a:pt x="17854" y="116051"/>
                </a:lnTo>
                <a:lnTo>
                  <a:pt x="18405" y="120706"/>
                </a:lnTo>
                <a:lnTo>
                  <a:pt x="19177" y="122611"/>
                </a:lnTo>
                <a:lnTo>
                  <a:pt x="40606" y="147788"/>
                </a:lnTo>
                <a:close/>
              </a:path>
              <a:path w="272414" h="147954">
                <a:moveTo>
                  <a:pt x="271999" y="147788"/>
                </a:moveTo>
                <a:lnTo>
                  <a:pt x="248093" y="147788"/>
                </a:lnTo>
                <a:lnTo>
                  <a:pt x="139501" y="20201"/>
                </a:lnTo>
                <a:lnTo>
                  <a:pt x="137736" y="19142"/>
                </a:lnTo>
                <a:lnTo>
                  <a:pt x="133229" y="17854"/>
                </a:lnTo>
                <a:lnTo>
                  <a:pt x="161410" y="17854"/>
                </a:lnTo>
                <a:lnTo>
                  <a:pt x="271999" y="147788"/>
                </a:lnTo>
                <a:close/>
              </a:path>
              <a:path w="272414" h="147954">
                <a:moveTo>
                  <a:pt x="79884" y="147788"/>
                </a:moveTo>
                <a:lnTo>
                  <a:pt x="55978" y="147788"/>
                </a:lnTo>
                <a:lnTo>
                  <a:pt x="36524" y="124931"/>
                </a:lnTo>
                <a:lnTo>
                  <a:pt x="139020" y="37696"/>
                </a:lnTo>
                <a:lnTo>
                  <a:pt x="160506" y="62940"/>
                </a:lnTo>
                <a:lnTo>
                  <a:pt x="137448" y="62940"/>
                </a:lnTo>
                <a:lnTo>
                  <a:pt x="62187" y="126996"/>
                </a:lnTo>
                <a:lnTo>
                  <a:pt x="79884" y="147788"/>
                </a:lnTo>
                <a:close/>
              </a:path>
              <a:path w="272414" h="147954">
                <a:moveTo>
                  <a:pt x="232721" y="147788"/>
                </a:moveTo>
                <a:lnTo>
                  <a:pt x="209664" y="147788"/>
                </a:lnTo>
                <a:lnTo>
                  <a:pt x="137448" y="62940"/>
                </a:lnTo>
                <a:lnTo>
                  <a:pt x="160506" y="62940"/>
                </a:lnTo>
                <a:lnTo>
                  <a:pt x="232721" y="147788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bk object 71"/>
          <p:cNvSpPr/>
          <p:nvPr/>
        </p:nvSpPr>
        <p:spPr>
          <a:xfrm>
            <a:off x="1761974" y="4910304"/>
            <a:ext cx="272415" cy="226695"/>
          </a:xfrm>
          <a:custGeom>
            <a:avLst/>
            <a:gdLst/>
            <a:ahLst/>
            <a:cxnLst/>
            <a:rect l="l" t="t" r="r" b="b"/>
            <a:pathLst>
              <a:path w="272414" h="226695">
                <a:moveTo>
                  <a:pt x="26395" y="226141"/>
                </a:moveTo>
                <a:lnTo>
                  <a:pt x="0" y="37940"/>
                </a:lnTo>
                <a:lnTo>
                  <a:pt x="990" y="34576"/>
                </a:lnTo>
                <a:lnTo>
                  <a:pt x="234137" y="0"/>
                </a:lnTo>
                <a:lnTo>
                  <a:pt x="238737" y="211"/>
                </a:lnTo>
                <a:lnTo>
                  <a:pt x="255457" y="18123"/>
                </a:lnTo>
                <a:lnTo>
                  <a:pt x="235860" y="18123"/>
                </a:lnTo>
                <a:lnTo>
                  <a:pt x="19024" y="38740"/>
                </a:lnTo>
                <a:lnTo>
                  <a:pt x="17849" y="40163"/>
                </a:lnTo>
                <a:lnTo>
                  <a:pt x="18956" y="51804"/>
                </a:lnTo>
                <a:lnTo>
                  <a:pt x="211405" y="51804"/>
                </a:lnTo>
                <a:lnTo>
                  <a:pt x="20680" y="69939"/>
                </a:lnTo>
                <a:lnTo>
                  <a:pt x="33727" y="207157"/>
                </a:lnTo>
                <a:lnTo>
                  <a:pt x="226049" y="207157"/>
                </a:lnTo>
                <a:lnTo>
                  <a:pt x="26395" y="226141"/>
                </a:lnTo>
                <a:close/>
              </a:path>
              <a:path w="272414" h="226695">
                <a:moveTo>
                  <a:pt x="211405" y="51804"/>
                </a:moveTo>
                <a:lnTo>
                  <a:pt x="18956" y="51804"/>
                </a:lnTo>
                <a:lnTo>
                  <a:pt x="238389" y="30939"/>
                </a:lnTo>
                <a:lnTo>
                  <a:pt x="237220" y="18642"/>
                </a:lnTo>
                <a:lnTo>
                  <a:pt x="235860" y="18123"/>
                </a:lnTo>
                <a:lnTo>
                  <a:pt x="255457" y="18123"/>
                </a:lnTo>
                <a:lnTo>
                  <a:pt x="258401" y="49074"/>
                </a:lnTo>
                <a:lnTo>
                  <a:pt x="240113" y="49074"/>
                </a:lnTo>
                <a:lnTo>
                  <a:pt x="211405" y="51804"/>
                </a:lnTo>
                <a:close/>
              </a:path>
              <a:path w="272414" h="226695">
                <a:moveTo>
                  <a:pt x="226049" y="207157"/>
                </a:moveTo>
                <a:lnTo>
                  <a:pt x="33727" y="207157"/>
                </a:lnTo>
                <a:lnTo>
                  <a:pt x="253161" y="186292"/>
                </a:lnTo>
                <a:lnTo>
                  <a:pt x="240113" y="49074"/>
                </a:lnTo>
                <a:lnTo>
                  <a:pt x="258401" y="49074"/>
                </a:lnTo>
                <a:lnTo>
                  <a:pt x="272146" y="193636"/>
                </a:lnTo>
                <a:lnTo>
                  <a:pt x="271810" y="196926"/>
                </a:lnTo>
                <a:lnTo>
                  <a:pt x="270115" y="199708"/>
                </a:lnTo>
                <a:lnTo>
                  <a:pt x="267714" y="201897"/>
                </a:lnTo>
                <a:lnTo>
                  <a:pt x="263952" y="203553"/>
                </a:lnTo>
                <a:lnTo>
                  <a:pt x="226049" y="207157"/>
                </a:lnTo>
                <a:close/>
              </a:path>
              <a:path w="272414" h="226695">
                <a:moveTo>
                  <a:pt x="177798" y="169953"/>
                </a:moveTo>
                <a:lnTo>
                  <a:pt x="161971" y="99607"/>
                </a:lnTo>
                <a:lnTo>
                  <a:pt x="162306" y="96305"/>
                </a:lnTo>
                <a:lnTo>
                  <a:pt x="163941" y="92891"/>
                </a:lnTo>
                <a:lnTo>
                  <a:pt x="166354" y="90702"/>
                </a:lnTo>
                <a:lnTo>
                  <a:pt x="170165" y="89679"/>
                </a:lnTo>
                <a:lnTo>
                  <a:pt x="201240" y="86724"/>
                </a:lnTo>
                <a:lnTo>
                  <a:pt x="204543" y="87071"/>
                </a:lnTo>
                <a:lnTo>
                  <a:pt x="207957" y="88706"/>
                </a:lnTo>
                <a:lnTo>
                  <a:pt x="210206" y="91751"/>
                </a:lnTo>
                <a:lnTo>
                  <a:pt x="211169" y="94930"/>
                </a:lnTo>
                <a:lnTo>
                  <a:pt x="212194" y="105710"/>
                </a:lnTo>
                <a:lnTo>
                  <a:pt x="193896" y="105710"/>
                </a:lnTo>
                <a:lnTo>
                  <a:pt x="180955" y="106940"/>
                </a:lnTo>
                <a:lnTo>
                  <a:pt x="185142" y="150967"/>
                </a:lnTo>
                <a:lnTo>
                  <a:pt x="216498" y="150967"/>
                </a:lnTo>
                <a:lnTo>
                  <a:pt x="217078" y="157068"/>
                </a:lnTo>
                <a:lnTo>
                  <a:pt x="216731" y="160371"/>
                </a:lnTo>
                <a:lnTo>
                  <a:pt x="215096" y="163785"/>
                </a:lnTo>
                <a:lnTo>
                  <a:pt x="212051" y="166034"/>
                </a:lnTo>
                <a:lnTo>
                  <a:pt x="208873" y="166998"/>
                </a:lnTo>
                <a:lnTo>
                  <a:pt x="177798" y="169953"/>
                </a:lnTo>
                <a:close/>
              </a:path>
              <a:path w="272414" h="226695">
                <a:moveTo>
                  <a:pt x="216498" y="150967"/>
                </a:moveTo>
                <a:lnTo>
                  <a:pt x="185142" y="150967"/>
                </a:lnTo>
                <a:lnTo>
                  <a:pt x="198082" y="149737"/>
                </a:lnTo>
                <a:lnTo>
                  <a:pt x="193896" y="105710"/>
                </a:lnTo>
                <a:lnTo>
                  <a:pt x="212194" y="105710"/>
                </a:lnTo>
                <a:lnTo>
                  <a:pt x="216498" y="150967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bk object 72"/>
          <p:cNvSpPr/>
          <p:nvPr/>
        </p:nvSpPr>
        <p:spPr>
          <a:xfrm>
            <a:off x="3590083" y="4782944"/>
            <a:ext cx="257175" cy="257175"/>
          </a:xfrm>
          <a:custGeom>
            <a:avLst/>
            <a:gdLst/>
            <a:ahLst/>
            <a:cxnLst/>
            <a:rect l="l" t="t" r="r" b="b"/>
            <a:pathLst>
              <a:path w="257175" h="257175">
                <a:moveTo>
                  <a:pt x="174900" y="256827"/>
                </a:moveTo>
                <a:lnTo>
                  <a:pt x="9096" y="256827"/>
                </a:lnTo>
                <a:lnTo>
                  <a:pt x="5852" y="256180"/>
                </a:lnTo>
                <a:lnTo>
                  <a:pt x="2597" y="254229"/>
                </a:lnTo>
                <a:lnTo>
                  <a:pt x="646" y="250974"/>
                </a:lnTo>
                <a:lnTo>
                  <a:pt x="0" y="247730"/>
                </a:lnTo>
                <a:lnTo>
                  <a:pt x="0" y="9108"/>
                </a:lnTo>
                <a:lnTo>
                  <a:pt x="646" y="5206"/>
                </a:lnTo>
                <a:lnTo>
                  <a:pt x="2597" y="2608"/>
                </a:lnTo>
                <a:lnTo>
                  <a:pt x="5852" y="658"/>
                </a:lnTo>
                <a:lnTo>
                  <a:pt x="9096" y="0"/>
                </a:lnTo>
                <a:lnTo>
                  <a:pt x="247719" y="0"/>
                </a:lnTo>
                <a:lnTo>
                  <a:pt x="250974" y="658"/>
                </a:lnTo>
                <a:lnTo>
                  <a:pt x="254230" y="2608"/>
                </a:lnTo>
                <a:lnTo>
                  <a:pt x="256180" y="5206"/>
                </a:lnTo>
                <a:lnTo>
                  <a:pt x="256827" y="9108"/>
                </a:lnTo>
                <a:lnTo>
                  <a:pt x="256827" y="18204"/>
                </a:lnTo>
                <a:lnTo>
                  <a:pt x="18204" y="18204"/>
                </a:lnTo>
                <a:lnTo>
                  <a:pt x="18204" y="238622"/>
                </a:lnTo>
                <a:lnTo>
                  <a:pt x="197009" y="238622"/>
                </a:lnTo>
                <a:lnTo>
                  <a:pt x="181399" y="254229"/>
                </a:lnTo>
                <a:lnTo>
                  <a:pt x="178802" y="256180"/>
                </a:lnTo>
                <a:lnTo>
                  <a:pt x="174900" y="256827"/>
                </a:lnTo>
                <a:close/>
              </a:path>
              <a:path w="257175" h="257175">
                <a:moveTo>
                  <a:pt x="197009" y="238622"/>
                </a:moveTo>
                <a:lnTo>
                  <a:pt x="165792" y="238622"/>
                </a:lnTo>
                <a:lnTo>
                  <a:pt x="165792" y="174900"/>
                </a:lnTo>
                <a:lnTo>
                  <a:pt x="166450" y="171656"/>
                </a:lnTo>
                <a:lnTo>
                  <a:pt x="168401" y="168401"/>
                </a:lnTo>
                <a:lnTo>
                  <a:pt x="171645" y="166450"/>
                </a:lnTo>
                <a:lnTo>
                  <a:pt x="174900" y="165804"/>
                </a:lnTo>
                <a:lnTo>
                  <a:pt x="238622" y="165804"/>
                </a:lnTo>
                <a:lnTo>
                  <a:pt x="238622" y="18204"/>
                </a:lnTo>
                <a:lnTo>
                  <a:pt x="256827" y="18204"/>
                </a:lnTo>
                <a:lnTo>
                  <a:pt x="256827" y="174900"/>
                </a:lnTo>
                <a:lnTo>
                  <a:pt x="256180" y="178155"/>
                </a:lnTo>
                <a:lnTo>
                  <a:pt x="254230" y="180753"/>
                </a:lnTo>
                <a:lnTo>
                  <a:pt x="254230" y="181411"/>
                </a:lnTo>
                <a:lnTo>
                  <a:pt x="251632" y="184008"/>
                </a:lnTo>
                <a:lnTo>
                  <a:pt x="184008" y="184008"/>
                </a:lnTo>
                <a:lnTo>
                  <a:pt x="184008" y="225624"/>
                </a:lnTo>
                <a:lnTo>
                  <a:pt x="210010" y="225624"/>
                </a:lnTo>
                <a:lnTo>
                  <a:pt x="197009" y="238622"/>
                </a:lnTo>
                <a:close/>
              </a:path>
              <a:path w="257175" h="257175">
                <a:moveTo>
                  <a:pt x="210010" y="225624"/>
                </a:moveTo>
                <a:lnTo>
                  <a:pt x="184008" y="225624"/>
                </a:lnTo>
                <a:lnTo>
                  <a:pt x="225612" y="184008"/>
                </a:lnTo>
                <a:lnTo>
                  <a:pt x="251632" y="184008"/>
                </a:lnTo>
                <a:lnTo>
                  <a:pt x="210010" y="225624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bk object 73"/>
          <p:cNvSpPr/>
          <p:nvPr/>
        </p:nvSpPr>
        <p:spPr>
          <a:xfrm>
            <a:off x="467326" y="4812908"/>
            <a:ext cx="215211" cy="236013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bk object 74"/>
          <p:cNvSpPr/>
          <p:nvPr/>
        </p:nvSpPr>
        <p:spPr>
          <a:xfrm>
            <a:off x="965493" y="5007326"/>
            <a:ext cx="257175" cy="136525"/>
          </a:xfrm>
          <a:custGeom>
            <a:avLst/>
            <a:gdLst/>
            <a:ahLst/>
            <a:cxnLst/>
            <a:rect l="l" t="t" r="r" b="b"/>
            <a:pathLst>
              <a:path w="257175" h="136525">
                <a:moveTo>
                  <a:pt x="18204" y="136172"/>
                </a:moveTo>
                <a:lnTo>
                  <a:pt x="0" y="136172"/>
                </a:lnTo>
                <a:lnTo>
                  <a:pt x="0" y="9096"/>
                </a:lnTo>
                <a:lnTo>
                  <a:pt x="646" y="5852"/>
                </a:lnTo>
                <a:lnTo>
                  <a:pt x="2597" y="3255"/>
                </a:lnTo>
                <a:lnTo>
                  <a:pt x="5206" y="1304"/>
                </a:lnTo>
                <a:lnTo>
                  <a:pt x="9108" y="0"/>
                </a:lnTo>
                <a:lnTo>
                  <a:pt x="185313" y="0"/>
                </a:lnTo>
                <a:lnTo>
                  <a:pt x="188557" y="1304"/>
                </a:lnTo>
                <a:lnTo>
                  <a:pt x="191154" y="2597"/>
                </a:lnTo>
                <a:lnTo>
                  <a:pt x="206761" y="18204"/>
                </a:lnTo>
                <a:lnTo>
                  <a:pt x="18204" y="18204"/>
                </a:lnTo>
                <a:lnTo>
                  <a:pt x="18204" y="136172"/>
                </a:lnTo>
                <a:close/>
              </a:path>
              <a:path w="257175" h="136525">
                <a:moveTo>
                  <a:pt x="256827" y="136172"/>
                </a:moveTo>
                <a:lnTo>
                  <a:pt x="238622" y="136172"/>
                </a:lnTo>
                <a:lnTo>
                  <a:pt x="238622" y="80622"/>
                </a:lnTo>
                <a:lnTo>
                  <a:pt x="185313" y="80622"/>
                </a:lnTo>
                <a:lnTo>
                  <a:pt x="181411" y="79975"/>
                </a:lnTo>
                <a:lnTo>
                  <a:pt x="178802" y="78024"/>
                </a:lnTo>
                <a:lnTo>
                  <a:pt x="176851" y="75415"/>
                </a:lnTo>
                <a:lnTo>
                  <a:pt x="176205" y="71525"/>
                </a:lnTo>
                <a:lnTo>
                  <a:pt x="176205" y="18204"/>
                </a:lnTo>
                <a:lnTo>
                  <a:pt x="206761" y="18204"/>
                </a:lnTo>
                <a:lnTo>
                  <a:pt x="219760" y="31202"/>
                </a:lnTo>
                <a:lnTo>
                  <a:pt x="194409" y="31202"/>
                </a:lnTo>
                <a:lnTo>
                  <a:pt x="194409" y="62417"/>
                </a:lnTo>
                <a:lnTo>
                  <a:pt x="250974" y="62417"/>
                </a:lnTo>
                <a:lnTo>
                  <a:pt x="254229" y="65672"/>
                </a:lnTo>
                <a:lnTo>
                  <a:pt x="255534" y="68270"/>
                </a:lnTo>
                <a:lnTo>
                  <a:pt x="256827" y="71525"/>
                </a:lnTo>
                <a:lnTo>
                  <a:pt x="256827" y="136172"/>
                </a:lnTo>
                <a:close/>
              </a:path>
              <a:path w="257175" h="136525">
                <a:moveTo>
                  <a:pt x="250974" y="62417"/>
                </a:moveTo>
                <a:lnTo>
                  <a:pt x="225624" y="62417"/>
                </a:lnTo>
                <a:lnTo>
                  <a:pt x="194409" y="31202"/>
                </a:lnTo>
                <a:lnTo>
                  <a:pt x="219760" y="31202"/>
                </a:lnTo>
                <a:lnTo>
                  <a:pt x="250974" y="62417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bk object 75"/>
          <p:cNvSpPr/>
          <p:nvPr/>
        </p:nvSpPr>
        <p:spPr>
          <a:xfrm>
            <a:off x="1732132" y="4438444"/>
            <a:ext cx="282575" cy="274955"/>
          </a:xfrm>
          <a:custGeom>
            <a:avLst/>
            <a:gdLst/>
            <a:ahLst/>
            <a:cxnLst/>
            <a:rect l="l" t="t" r="r" b="b"/>
            <a:pathLst>
              <a:path w="282575" h="274954">
                <a:moveTo>
                  <a:pt x="227651" y="274871"/>
                </a:moveTo>
                <a:lnTo>
                  <a:pt x="5428" y="179351"/>
                </a:lnTo>
                <a:lnTo>
                  <a:pt x="0" y="170622"/>
                </a:lnTo>
                <a:lnTo>
                  <a:pt x="695" y="167389"/>
                </a:lnTo>
                <a:lnTo>
                  <a:pt x="70713" y="5690"/>
                </a:lnTo>
                <a:lnTo>
                  <a:pt x="72856" y="2366"/>
                </a:lnTo>
                <a:lnTo>
                  <a:pt x="75679" y="758"/>
                </a:lnTo>
                <a:lnTo>
                  <a:pt x="78837" y="0"/>
                </a:lnTo>
                <a:lnTo>
                  <a:pt x="82679" y="946"/>
                </a:lnTo>
                <a:lnTo>
                  <a:pt x="129618" y="21271"/>
                </a:lnTo>
                <a:lnTo>
                  <a:pt x="83804" y="21271"/>
                </a:lnTo>
                <a:lnTo>
                  <a:pt x="21021" y="166265"/>
                </a:lnTo>
                <a:lnTo>
                  <a:pt x="223293" y="253850"/>
                </a:lnTo>
                <a:lnTo>
                  <a:pt x="243131" y="253850"/>
                </a:lnTo>
                <a:lnTo>
                  <a:pt x="236380" y="269443"/>
                </a:lnTo>
                <a:lnTo>
                  <a:pt x="234487" y="272158"/>
                </a:lnTo>
                <a:lnTo>
                  <a:pt x="231403" y="274370"/>
                </a:lnTo>
                <a:lnTo>
                  <a:pt x="227651" y="274871"/>
                </a:lnTo>
                <a:close/>
              </a:path>
              <a:path w="282575" h="274954">
                <a:moveTo>
                  <a:pt x="243131" y="253850"/>
                </a:moveTo>
                <a:lnTo>
                  <a:pt x="223293" y="253850"/>
                </a:lnTo>
                <a:lnTo>
                  <a:pt x="261531" y="165543"/>
                </a:lnTo>
                <a:lnTo>
                  <a:pt x="212582" y="144342"/>
                </a:lnTo>
                <a:lnTo>
                  <a:pt x="209869" y="142468"/>
                </a:lnTo>
                <a:lnTo>
                  <a:pt x="207668" y="139389"/>
                </a:lnTo>
                <a:lnTo>
                  <a:pt x="206914" y="136220"/>
                </a:lnTo>
                <a:lnTo>
                  <a:pt x="207867" y="132393"/>
                </a:lnTo>
                <a:lnTo>
                  <a:pt x="228798" y="84054"/>
                </a:lnTo>
                <a:lnTo>
                  <a:pt x="83804" y="21271"/>
                </a:lnTo>
                <a:lnTo>
                  <a:pt x="129618" y="21271"/>
                </a:lnTo>
                <a:lnTo>
                  <a:pt x="244379" y="70963"/>
                </a:lnTo>
                <a:lnTo>
                  <a:pt x="247105" y="72861"/>
                </a:lnTo>
                <a:lnTo>
                  <a:pt x="249306" y="75940"/>
                </a:lnTo>
                <a:lnTo>
                  <a:pt x="259864" y="102623"/>
                </a:lnTo>
                <a:lnTo>
                  <a:pt x="240595" y="102623"/>
                </a:lnTo>
                <a:lnTo>
                  <a:pt x="228192" y="131268"/>
                </a:lnTo>
                <a:lnTo>
                  <a:pt x="256826" y="143667"/>
                </a:lnTo>
                <a:lnTo>
                  <a:pt x="276104" y="143667"/>
                </a:lnTo>
                <a:lnTo>
                  <a:pt x="281783" y="158021"/>
                </a:lnTo>
                <a:lnTo>
                  <a:pt x="282541" y="161180"/>
                </a:lnTo>
                <a:lnTo>
                  <a:pt x="281852" y="164429"/>
                </a:lnTo>
                <a:lnTo>
                  <a:pt x="243131" y="253850"/>
                </a:lnTo>
                <a:close/>
              </a:path>
              <a:path w="282575" h="274954">
                <a:moveTo>
                  <a:pt x="172836" y="115098"/>
                </a:moveTo>
                <a:lnTo>
                  <a:pt x="102767" y="85462"/>
                </a:lnTo>
                <a:lnTo>
                  <a:pt x="97082" y="77327"/>
                </a:lnTo>
                <a:lnTo>
                  <a:pt x="98039" y="73490"/>
                </a:lnTo>
                <a:lnTo>
                  <a:pt x="99921" y="70770"/>
                </a:lnTo>
                <a:lnTo>
                  <a:pt x="102748" y="69150"/>
                </a:lnTo>
                <a:lnTo>
                  <a:pt x="105907" y="68392"/>
                </a:lnTo>
                <a:lnTo>
                  <a:pt x="110001" y="68756"/>
                </a:lnTo>
                <a:lnTo>
                  <a:pt x="176232" y="97435"/>
                </a:lnTo>
                <a:lnTo>
                  <a:pt x="179299" y="100172"/>
                </a:lnTo>
                <a:lnTo>
                  <a:pt x="180907" y="102994"/>
                </a:lnTo>
                <a:lnTo>
                  <a:pt x="181619" y="105989"/>
                </a:lnTo>
                <a:lnTo>
                  <a:pt x="181495" y="106946"/>
                </a:lnTo>
                <a:lnTo>
                  <a:pt x="180976" y="109402"/>
                </a:lnTo>
                <a:lnTo>
                  <a:pt x="178821" y="112721"/>
                </a:lnTo>
                <a:lnTo>
                  <a:pt x="175994" y="114340"/>
                </a:lnTo>
                <a:lnTo>
                  <a:pt x="172836" y="115098"/>
                </a:lnTo>
                <a:close/>
              </a:path>
              <a:path w="282575" h="274954">
                <a:moveTo>
                  <a:pt x="276104" y="143667"/>
                </a:moveTo>
                <a:lnTo>
                  <a:pt x="256826" y="143667"/>
                </a:lnTo>
                <a:lnTo>
                  <a:pt x="240595" y="102623"/>
                </a:lnTo>
                <a:lnTo>
                  <a:pt x="259864" y="102623"/>
                </a:lnTo>
                <a:lnTo>
                  <a:pt x="276104" y="143667"/>
                </a:lnTo>
                <a:close/>
              </a:path>
              <a:path w="282575" h="274954">
                <a:moveTo>
                  <a:pt x="156304" y="153277"/>
                </a:moveTo>
                <a:lnTo>
                  <a:pt x="86231" y="123652"/>
                </a:lnTo>
                <a:lnTo>
                  <a:pt x="80545" y="115516"/>
                </a:lnTo>
                <a:lnTo>
                  <a:pt x="81503" y="111679"/>
                </a:lnTo>
                <a:lnTo>
                  <a:pt x="83389" y="108948"/>
                </a:lnTo>
                <a:lnTo>
                  <a:pt x="86469" y="106747"/>
                </a:lnTo>
                <a:lnTo>
                  <a:pt x="89627" y="105989"/>
                </a:lnTo>
                <a:lnTo>
                  <a:pt x="93465" y="106946"/>
                </a:lnTo>
                <a:lnTo>
                  <a:pt x="159696" y="135625"/>
                </a:lnTo>
                <a:lnTo>
                  <a:pt x="163019" y="137768"/>
                </a:lnTo>
                <a:lnTo>
                  <a:pt x="164628" y="140591"/>
                </a:lnTo>
                <a:lnTo>
                  <a:pt x="165039" y="143667"/>
                </a:lnTo>
                <a:lnTo>
                  <a:pt x="164963" y="145125"/>
                </a:lnTo>
                <a:lnTo>
                  <a:pt x="164439" y="147591"/>
                </a:lnTo>
                <a:lnTo>
                  <a:pt x="162285" y="150911"/>
                </a:lnTo>
                <a:lnTo>
                  <a:pt x="159463" y="152519"/>
                </a:lnTo>
                <a:lnTo>
                  <a:pt x="156304" y="153277"/>
                </a:lnTo>
                <a:close/>
              </a:path>
              <a:path w="282575" h="274954">
                <a:moveTo>
                  <a:pt x="196453" y="216012"/>
                </a:moveTo>
                <a:lnTo>
                  <a:pt x="69699" y="161831"/>
                </a:lnTo>
                <a:lnTo>
                  <a:pt x="64009" y="153706"/>
                </a:lnTo>
                <a:lnTo>
                  <a:pt x="64966" y="149869"/>
                </a:lnTo>
                <a:lnTo>
                  <a:pt x="66853" y="147138"/>
                </a:lnTo>
                <a:lnTo>
                  <a:pt x="69932" y="144937"/>
                </a:lnTo>
                <a:lnTo>
                  <a:pt x="73091" y="144179"/>
                </a:lnTo>
                <a:lnTo>
                  <a:pt x="76933" y="145125"/>
                </a:lnTo>
                <a:lnTo>
                  <a:pt x="200443" y="198606"/>
                </a:lnTo>
                <a:lnTo>
                  <a:pt x="203169" y="200503"/>
                </a:lnTo>
                <a:lnTo>
                  <a:pt x="205381" y="203587"/>
                </a:lnTo>
                <a:lnTo>
                  <a:pt x="205882" y="207339"/>
                </a:lnTo>
                <a:lnTo>
                  <a:pt x="205182" y="210583"/>
                </a:lnTo>
                <a:lnTo>
                  <a:pt x="203038" y="213907"/>
                </a:lnTo>
                <a:lnTo>
                  <a:pt x="200216" y="215515"/>
                </a:lnTo>
                <a:lnTo>
                  <a:pt x="196453" y="21601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bk object 76"/>
          <p:cNvSpPr/>
          <p:nvPr/>
        </p:nvSpPr>
        <p:spPr>
          <a:xfrm>
            <a:off x="0" y="3662147"/>
            <a:ext cx="313690" cy="324485"/>
          </a:xfrm>
          <a:custGeom>
            <a:avLst/>
            <a:gdLst/>
            <a:ahLst/>
            <a:cxnLst/>
            <a:rect l="l" t="t" r="r" b="b"/>
            <a:pathLst>
              <a:path w="313690" h="324485">
                <a:moveTo>
                  <a:pt x="173507" y="324297"/>
                </a:moveTo>
                <a:lnTo>
                  <a:pt x="169789" y="323586"/>
                </a:lnTo>
                <a:lnTo>
                  <a:pt x="166925" y="321905"/>
                </a:lnTo>
                <a:lnTo>
                  <a:pt x="0" y="172425"/>
                </a:lnTo>
                <a:lnTo>
                  <a:pt x="0" y="136985"/>
                </a:lnTo>
                <a:lnTo>
                  <a:pt x="119885" y="3108"/>
                </a:lnTo>
                <a:lnTo>
                  <a:pt x="122538" y="1114"/>
                </a:lnTo>
                <a:lnTo>
                  <a:pt x="126155" y="0"/>
                </a:lnTo>
                <a:lnTo>
                  <a:pt x="129882" y="718"/>
                </a:lnTo>
                <a:lnTo>
                  <a:pt x="132737" y="2391"/>
                </a:lnTo>
                <a:lnTo>
                  <a:pt x="154667" y="22029"/>
                </a:lnTo>
                <a:lnTo>
                  <a:pt x="127378" y="22029"/>
                </a:lnTo>
                <a:lnTo>
                  <a:pt x="112631" y="38497"/>
                </a:lnTo>
                <a:lnTo>
                  <a:pt x="121293" y="46254"/>
                </a:lnTo>
                <a:lnTo>
                  <a:pt x="105685" y="46254"/>
                </a:lnTo>
                <a:lnTo>
                  <a:pt x="84870" y="69498"/>
                </a:lnTo>
                <a:lnTo>
                  <a:pt x="92985" y="76765"/>
                </a:lnTo>
                <a:lnTo>
                  <a:pt x="78363" y="76765"/>
                </a:lnTo>
                <a:lnTo>
                  <a:pt x="57108" y="100500"/>
                </a:lnTo>
                <a:lnTo>
                  <a:pt x="65223" y="107767"/>
                </a:lnTo>
                <a:lnTo>
                  <a:pt x="50601" y="107767"/>
                </a:lnTo>
                <a:lnTo>
                  <a:pt x="29347" y="131501"/>
                </a:lnTo>
                <a:lnTo>
                  <a:pt x="37462" y="138768"/>
                </a:lnTo>
                <a:lnTo>
                  <a:pt x="22840" y="138768"/>
                </a:lnTo>
                <a:lnTo>
                  <a:pt x="8093" y="155236"/>
                </a:lnTo>
                <a:lnTo>
                  <a:pt x="172293" y="302275"/>
                </a:lnTo>
                <a:lnTo>
                  <a:pt x="196729" y="302275"/>
                </a:lnTo>
                <a:lnTo>
                  <a:pt x="179786" y="321196"/>
                </a:lnTo>
                <a:lnTo>
                  <a:pt x="176693" y="323663"/>
                </a:lnTo>
                <a:lnTo>
                  <a:pt x="173507" y="324297"/>
                </a:lnTo>
                <a:close/>
              </a:path>
              <a:path w="313690" h="324485">
                <a:moveTo>
                  <a:pt x="196729" y="302275"/>
                </a:moveTo>
                <a:lnTo>
                  <a:pt x="172293" y="302275"/>
                </a:lnTo>
                <a:lnTo>
                  <a:pt x="291578" y="169068"/>
                </a:lnTo>
                <a:lnTo>
                  <a:pt x="127378" y="22029"/>
                </a:lnTo>
                <a:lnTo>
                  <a:pt x="154667" y="22029"/>
                </a:lnTo>
                <a:lnTo>
                  <a:pt x="310499" y="161574"/>
                </a:lnTo>
                <a:lnTo>
                  <a:pt x="312485" y="164236"/>
                </a:lnTo>
                <a:lnTo>
                  <a:pt x="313600" y="167854"/>
                </a:lnTo>
                <a:lnTo>
                  <a:pt x="312889" y="171572"/>
                </a:lnTo>
                <a:lnTo>
                  <a:pt x="311208" y="174436"/>
                </a:lnTo>
                <a:lnTo>
                  <a:pt x="196729" y="302275"/>
                </a:lnTo>
                <a:close/>
              </a:path>
              <a:path w="313690" h="324485">
                <a:moveTo>
                  <a:pt x="133008" y="49771"/>
                </a:moveTo>
                <a:lnTo>
                  <a:pt x="125221" y="49771"/>
                </a:lnTo>
                <a:lnTo>
                  <a:pt x="128686" y="45901"/>
                </a:lnTo>
                <a:lnTo>
                  <a:pt x="133008" y="49771"/>
                </a:lnTo>
                <a:close/>
              </a:path>
              <a:path w="313690" h="324485">
                <a:moveTo>
                  <a:pt x="130306" y="75274"/>
                </a:moveTo>
                <a:lnTo>
                  <a:pt x="114809" y="61397"/>
                </a:lnTo>
                <a:lnTo>
                  <a:pt x="118275" y="57528"/>
                </a:lnTo>
                <a:lnTo>
                  <a:pt x="105685" y="46254"/>
                </a:lnTo>
                <a:lnTo>
                  <a:pt x="121293" y="46254"/>
                </a:lnTo>
                <a:lnTo>
                  <a:pt x="125221" y="49771"/>
                </a:lnTo>
                <a:lnTo>
                  <a:pt x="133008" y="49771"/>
                </a:lnTo>
                <a:lnTo>
                  <a:pt x="144182" y="59778"/>
                </a:lnTo>
                <a:lnTo>
                  <a:pt x="130306" y="75274"/>
                </a:lnTo>
                <a:close/>
              </a:path>
              <a:path w="313690" h="324485">
                <a:moveTo>
                  <a:pt x="102544" y="106276"/>
                </a:moveTo>
                <a:lnTo>
                  <a:pt x="87048" y="92399"/>
                </a:lnTo>
                <a:lnTo>
                  <a:pt x="90521" y="88521"/>
                </a:lnTo>
                <a:lnTo>
                  <a:pt x="78894" y="78109"/>
                </a:lnTo>
                <a:lnTo>
                  <a:pt x="78363" y="76765"/>
                </a:lnTo>
                <a:lnTo>
                  <a:pt x="92985" y="76765"/>
                </a:lnTo>
                <a:lnTo>
                  <a:pt x="97459" y="80772"/>
                </a:lnTo>
                <a:lnTo>
                  <a:pt x="105246" y="80772"/>
                </a:lnTo>
                <a:lnTo>
                  <a:pt x="116421" y="90779"/>
                </a:lnTo>
                <a:lnTo>
                  <a:pt x="102544" y="106276"/>
                </a:lnTo>
                <a:close/>
              </a:path>
              <a:path w="313690" h="324485">
                <a:moveTo>
                  <a:pt x="105246" y="80772"/>
                </a:moveTo>
                <a:lnTo>
                  <a:pt x="97459" y="80772"/>
                </a:lnTo>
                <a:lnTo>
                  <a:pt x="100925" y="76903"/>
                </a:lnTo>
                <a:lnTo>
                  <a:pt x="105246" y="80772"/>
                </a:lnTo>
                <a:close/>
              </a:path>
              <a:path w="313690" h="324485">
                <a:moveTo>
                  <a:pt x="85020" y="189212"/>
                </a:moveTo>
                <a:lnTo>
                  <a:pt x="81775" y="188925"/>
                </a:lnTo>
                <a:lnTo>
                  <a:pt x="78496" y="187724"/>
                </a:lnTo>
                <a:lnTo>
                  <a:pt x="76452" y="184158"/>
                </a:lnTo>
                <a:lnTo>
                  <a:pt x="75810" y="180965"/>
                </a:lnTo>
                <a:lnTo>
                  <a:pt x="76097" y="177720"/>
                </a:lnTo>
                <a:lnTo>
                  <a:pt x="77780" y="174872"/>
                </a:lnTo>
                <a:lnTo>
                  <a:pt x="154118" y="89625"/>
                </a:lnTo>
                <a:lnTo>
                  <a:pt x="156771" y="87631"/>
                </a:lnTo>
                <a:lnTo>
                  <a:pt x="160396" y="86507"/>
                </a:lnTo>
                <a:lnTo>
                  <a:pt x="163641" y="86794"/>
                </a:lnTo>
                <a:lnTo>
                  <a:pt x="166979" y="88915"/>
                </a:lnTo>
                <a:lnTo>
                  <a:pt x="168964" y="91561"/>
                </a:lnTo>
                <a:lnTo>
                  <a:pt x="169606" y="94755"/>
                </a:lnTo>
                <a:lnTo>
                  <a:pt x="168888" y="98481"/>
                </a:lnTo>
                <a:lnTo>
                  <a:pt x="167679" y="101769"/>
                </a:lnTo>
                <a:lnTo>
                  <a:pt x="91341" y="187016"/>
                </a:lnTo>
                <a:lnTo>
                  <a:pt x="88214" y="188570"/>
                </a:lnTo>
                <a:lnTo>
                  <a:pt x="85020" y="189212"/>
                </a:lnTo>
                <a:close/>
              </a:path>
              <a:path w="313690" h="324485">
                <a:moveTo>
                  <a:pt x="74783" y="137277"/>
                </a:moveTo>
                <a:lnTo>
                  <a:pt x="59286" y="123400"/>
                </a:lnTo>
                <a:lnTo>
                  <a:pt x="62760" y="119522"/>
                </a:lnTo>
                <a:lnTo>
                  <a:pt x="51133" y="109110"/>
                </a:lnTo>
                <a:lnTo>
                  <a:pt x="50601" y="107767"/>
                </a:lnTo>
                <a:lnTo>
                  <a:pt x="65223" y="107767"/>
                </a:lnTo>
                <a:lnTo>
                  <a:pt x="69698" y="111774"/>
                </a:lnTo>
                <a:lnTo>
                  <a:pt x="77502" y="111774"/>
                </a:lnTo>
                <a:lnTo>
                  <a:pt x="88667" y="121772"/>
                </a:lnTo>
                <a:lnTo>
                  <a:pt x="74783" y="137277"/>
                </a:lnTo>
                <a:close/>
              </a:path>
              <a:path w="313690" h="324485">
                <a:moveTo>
                  <a:pt x="77502" y="111774"/>
                </a:moveTo>
                <a:lnTo>
                  <a:pt x="69698" y="111774"/>
                </a:lnTo>
                <a:lnTo>
                  <a:pt x="73171" y="107895"/>
                </a:lnTo>
                <a:lnTo>
                  <a:pt x="77502" y="111774"/>
                </a:lnTo>
                <a:close/>
              </a:path>
              <a:path w="313690" h="324485">
                <a:moveTo>
                  <a:pt x="116013" y="216966"/>
                </a:moveTo>
                <a:lnTo>
                  <a:pt x="112777" y="216687"/>
                </a:lnTo>
                <a:lnTo>
                  <a:pt x="109008" y="215047"/>
                </a:lnTo>
                <a:lnTo>
                  <a:pt x="107445" y="211912"/>
                </a:lnTo>
                <a:lnTo>
                  <a:pt x="106811" y="208726"/>
                </a:lnTo>
                <a:lnTo>
                  <a:pt x="107099" y="205481"/>
                </a:lnTo>
                <a:lnTo>
                  <a:pt x="108291" y="202195"/>
                </a:lnTo>
                <a:lnTo>
                  <a:pt x="184629" y="116947"/>
                </a:lnTo>
                <a:lnTo>
                  <a:pt x="187772" y="115392"/>
                </a:lnTo>
                <a:lnTo>
                  <a:pt x="191397" y="114269"/>
                </a:lnTo>
                <a:lnTo>
                  <a:pt x="194634" y="114548"/>
                </a:lnTo>
                <a:lnTo>
                  <a:pt x="197490" y="116238"/>
                </a:lnTo>
                <a:lnTo>
                  <a:pt x="199965" y="119322"/>
                </a:lnTo>
                <a:lnTo>
                  <a:pt x="200599" y="122508"/>
                </a:lnTo>
                <a:lnTo>
                  <a:pt x="199880" y="126235"/>
                </a:lnTo>
                <a:lnTo>
                  <a:pt x="198199" y="129099"/>
                </a:lnTo>
                <a:lnTo>
                  <a:pt x="121861" y="214347"/>
                </a:lnTo>
                <a:lnTo>
                  <a:pt x="119207" y="216324"/>
                </a:lnTo>
                <a:lnTo>
                  <a:pt x="116013" y="216966"/>
                </a:lnTo>
                <a:close/>
              </a:path>
              <a:path w="313690" h="324485">
                <a:moveTo>
                  <a:pt x="47460" y="167788"/>
                </a:moveTo>
                <a:lnTo>
                  <a:pt x="31964" y="153911"/>
                </a:lnTo>
                <a:lnTo>
                  <a:pt x="35429" y="150042"/>
                </a:lnTo>
                <a:lnTo>
                  <a:pt x="22840" y="138768"/>
                </a:lnTo>
                <a:lnTo>
                  <a:pt x="37462" y="138768"/>
                </a:lnTo>
                <a:lnTo>
                  <a:pt x="41937" y="142775"/>
                </a:lnTo>
                <a:lnTo>
                  <a:pt x="49741" y="142775"/>
                </a:lnTo>
                <a:lnTo>
                  <a:pt x="60906" y="152774"/>
                </a:lnTo>
                <a:lnTo>
                  <a:pt x="47460" y="167788"/>
                </a:lnTo>
                <a:close/>
              </a:path>
              <a:path w="313690" h="324485">
                <a:moveTo>
                  <a:pt x="49741" y="142775"/>
                </a:moveTo>
                <a:lnTo>
                  <a:pt x="41937" y="142775"/>
                </a:lnTo>
                <a:lnTo>
                  <a:pt x="45410" y="138897"/>
                </a:lnTo>
                <a:lnTo>
                  <a:pt x="49741" y="142775"/>
                </a:lnTo>
                <a:close/>
              </a:path>
              <a:path w="313690" h="324485">
                <a:moveTo>
                  <a:pt x="147014" y="244728"/>
                </a:moveTo>
                <a:lnTo>
                  <a:pt x="143778" y="244448"/>
                </a:lnTo>
                <a:lnTo>
                  <a:pt x="140009" y="242808"/>
                </a:lnTo>
                <a:lnTo>
                  <a:pt x="138446" y="239674"/>
                </a:lnTo>
                <a:lnTo>
                  <a:pt x="137331" y="236056"/>
                </a:lnTo>
                <a:lnTo>
                  <a:pt x="137619" y="232811"/>
                </a:lnTo>
                <a:lnTo>
                  <a:pt x="139292" y="229956"/>
                </a:lnTo>
                <a:lnTo>
                  <a:pt x="215630" y="144708"/>
                </a:lnTo>
                <a:lnTo>
                  <a:pt x="218292" y="142722"/>
                </a:lnTo>
                <a:lnTo>
                  <a:pt x="221917" y="141599"/>
                </a:lnTo>
                <a:lnTo>
                  <a:pt x="225635" y="142309"/>
                </a:lnTo>
                <a:lnTo>
                  <a:pt x="228491" y="143999"/>
                </a:lnTo>
                <a:lnTo>
                  <a:pt x="230967" y="147084"/>
                </a:lnTo>
                <a:lnTo>
                  <a:pt x="231600" y="150270"/>
                </a:lnTo>
                <a:lnTo>
                  <a:pt x="230882" y="153996"/>
                </a:lnTo>
                <a:lnTo>
                  <a:pt x="229192" y="156853"/>
                </a:lnTo>
                <a:lnTo>
                  <a:pt x="152854" y="242100"/>
                </a:lnTo>
                <a:lnTo>
                  <a:pt x="150208" y="244085"/>
                </a:lnTo>
                <a:lnTo>
                  <a:pt x="147014" y="244728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bk object 77"/>
          <p:cNvSpPr/>
          <p:nvPr/>
        </p:nvSpPr>
        <p:spPr>
          <a:xfrm>
            <a:off x="1325664" y="4689879"/>
            <a:ext cx="246426" cy="241219"/>
          </a:xfrm>
          <a:prstGeom prst="rect">
            <a:avLst/>
          </a:prstGeom>
          <a:blipFill>
            <a:blip r:embed="rId2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bk object 78"/>
          <p:cNvSpPr/>
          <p:nvPr/>
        </p:nvSpPr>
        <p:spPr>
          <a:xfrm>
            <a:off x="732709" y="4485330"/>
            <a:ext cx="287655" cy="181610"/>
          </a:xfrm>
          <a:custGeom>
            <a:avLst/>
            <a:gdLst/>
            <a:ahLst/>
            <a:cxnLst/>
            <a:rect l="l" t="t" r="r" b="b"/>
            <a:pathLst>
              <a:path w="287655" h="181610">
                <a:moveTo>
                  <a:pt x="251243" y="181339"/>
                </a:moveTo>
                <a:lnTo>
                  <a:pt x="6179" y="93787"/>
                </a:lnTo>
                <a:lnTo>
                  <a:pt x="0" y="85177"/>
                </a:lnTo>
                <a:lnTo>
                  <a:pt x="653" y="82008"/>
                </a:lnTo>
                <a:lnTo>
                  <a:pt x="28145" y="5910"/>
                </a:lnTo>
                <a:lnTo>
                  <a:pt x="29678" y="3035"/>
                </a:lnTo>
                <a:lnTo>
                  <a:pt x="32936" y="792"/>
                </a:lnTo>
                <a:lnTo>
                  <a:pt x="36147" y="0"/>
                </a:lnTo>
                <a:lnTo>
                  <a:pt x="39338" y="657"/>
                </a:lnTo>
                <a:lnTo>
                  <a:pt x="95111" y="20806"/>
                </a:lnTo>
                <a:lnTo>
                  <a:pt x="42327" y="20806"/>
                </a:lnTo>
                <a:lnTo>
                  <a:pt x="21081" y="79615"/>
                </a:lnTo>
                <a:lnTo>
                  <a:pt x="245068" y="160544"/>
                </a:lnTo>
                <a:lnTo>
                  <a:pt x="264623" y="160544"/>
                </a:lnTo>
                <a:lnTo>
                  <a:pt x="259246" y="175429"/>
                </a:lnTo>
                <a:lnTo>
                  <a:pt x="257127" y="178579"/>
                </a:lnTo>
                <a:lnTo>
                  <a:pt x="254459" y="180557"/>
                </a:lnTo>
                <a:lnTo>
                  <a:pt x="251243" y="181339"/>
                </a:lnTo>
                <a:close/>
              </a:path>
              <a:path w="287655" h="181610">
                <a:moveTo>
                  <a:pt x="73379" y="70162"/>
                </a:moveTo>
                <a:lnTo>
                  <a:pt x="69614" y="69774"/>
                </a:lnTo>
                <a:lnTo>
                  <a:pt x="66465" y="67655"/>
                </a:lnTo>
                <a:lnTo>
                  <a:pt x="64486" y="64987"/>
                </a:lnTo>
                <a:lnTo>
                  <a:pt x="63704" y="61771"/>
                </a:lnTo>
                <a:lnTo>
                  <a:pt x="64087" y="57995"/>
                </a:lnTo>
                <a:lnTo>
                  <a:pt x="73451" y="32050"/>
                </a:lnTo>
                <a:lnTo>
                  <a:pt x="42327" y="20806"/>
                </a:lnTo>
                <a:lnTo>
                  <a:pt x="95111" y="20806"/>
                </a:lnTo>
                <a:lnTo>
                  <a:pt x="143540" y="38302"/>
                </a:lnTo>
                <a:lnTo>
                  <a:pt x="90756" y="38302"/>
                </a:lnTo>
                <a:lnTo>
                  <a:pt x="81382" y="64252"/>
                </a:lnTo>
                <a:lnTo>
                  <a:pt x="79263" y="67401"/>
                </a:lnTo>
                <a:lnTo>
                  <a:pt x="76601" y="69364"/>
                </a:lnTo>
                <a:lnTo>
                  <a:pt x="73379" y="70162"/>
                </a:lnTo>
                <a:close/>
              </a:path>
              <a:path w="287655" h="181610">
                <a:moveTo>
                  <a:pt x="103550" y="73233"/>
                </a:moveTo>
                <a:lnTo>
                  <a:pt x="99774" y="72849"/>
                </a:lnTo>
                <a:lnTo>
                  <a:pt x="96641" y="70737"/>
                </a:lnTo>
                <a:lnTo>
                  <a:pt x="94662" y="68069"/>
                </a:lnTo>
                <a:lnTo>
                  <a:pt x="93911" y="64987"/>
                </a:lnTo>
                <a:lnTo>
                  <a:pt x="93934" y="64252"/>
                </a:lnTo>
                <a:lnTo>
                  <a:pt x="94253" y="61082"/>
                </a:lnTo>
                <a:lnTo>
                  <a:pt x="101136" y="42052"/>
                </a:lnTo>
                <a:lnTo>
                  <a:pt x="90756" y="38302"/>
                </a:lnTo>
                <a:lnTo>
                  <a:pt x="143540" y="38302"/>
                </a:lnTo>
                <a:lnTo>
                  <a:pt x="171458" y="48298"/>
                </a:lnTo>
                <a:lnTo>
                  <a:pt x="118426" y="48298"/>
                </a:lnTo>
                <a:lnTo>
                  <a:pt x="111553" y="67323"/>
                </a:lnTo>
                <a:lnTo>
                  <a:pt x="109434" y="70472"/>
                </a:lnTo>
                <a:lnTo>
                  <a:pt x="106777" y="72446"/>
                </a:lnTo>
                <a:lnTo>
                  <a:pt x="103550" y="73233"/>
                </a:lnTo>
                <a:close/>
              </a:path>
              <a:path w="287655" h="181610">
                <a:moveTo>
                  <a:pt x="131324" y="91087"/>
                </a:moveTo>
                <a:lnTo>
                  <a:pt x="128144" y="90424"/>
                </a:lnTo>
                <a:lnTo>
                  <a:pt x="125274" y="88901"/>
                </a:lnTo>
                <a:lnTo>
                  <a:pt x="123295" y="86233"/>
                </a:lnTo>
                <a:lnTo>
                  <a:pt x="122234" y="82421"/>
                </a:lnTo>
                <a:lnTo>
                  <a:pt x="122896" y="79241"/>
                </a:lnTo>
                <a:lnTo>
                  <a:pt x="132261" y="53296"/>
                </a:lnTo>
                <a:lnTo>
                  <a:pt x="118426" y="48298"/>
                </a:lnTo>
                <a:lnTo>
                  <a:pt x="171458" y="48298"/>
                </a:lnTo>
                <a:lnTo>
                  <a:pt x="202058" y="59242"/>
                </a:lnTo>
                <a:lnTo>
                  <a:pt x="148695" y="59242"/>
                </a:lnTo>
                <a:lnTo>
                  <a:pt x="139326" y="85177"/>
                </a:lnTo>
                <a:lnTo>
                  <a:pt x="137793" y="88051"/>
                </a:lnTo>
                <a:lnTo>
                  <a:pt x="135410" y="90610"/>
                </a:lnTo>
                <a:lnTo>
                  <a:pt x="131324" y="91087"/>
                </a:lnTo>
                <a:close/>
              </a:path>
              <a:path w="287655" h="181610">
                <a:moveTo>
                  <a:pt x="163023" y="91299"/>
                </a:moveTo>
                <a:lnTo>
                  <a:pt x="153666" y="82008"/>
                </a:lnTo>
                <a:lnTo>
                  <a:pt x="154321" y="78868"/>
                </a:lnTo>
                <a:lnTo>
                  <a:pt x="159946" y="63298"/>
                </a:lnTo>
                <a:lnTo>
                  <a:pt x="148695" y="59242"/>
                </a:lnTo>
                <a:lnTo>
                  <a:pt x="202058" y="59242"/>
                </a:lnTo>
                <a:lnTo>
                  <a:pt x="229993" y="69233"/>
                </a:lnTo>
                <a:lnTo>
                  <a:pt x="176376" y="69233"/>
                </a:lnTo>
                <a:lnTo>
                  <a:pt x="171025" y="85389"/>
                </a:lnTo>
                <a:lnTo>
                  <a:pt x="169503" y="88258"/>
                </a:lnTo>
                <a:lnTo>
                  <a:pt x="166245" y="90501"/>
                </a:lnTo>
                <a:lnTo>
                  <a:pt x="163023" y="91299"/>
                </a:lnTo>
                <a:close/>
              </a:path>
              <a:path w="287655" h="181610">
                <a:moveTo>
                  <a:pt x="190133" y="112333"/>
                </a:moveTo>
                <a:lnTo>
                  <a:pt x="186357" y="111949"/>
                </a:lnTo>
                <a:lnTo>
                  <a:pt x="183488" y="110426"/>
                </a:lnTo>
                <a:lnTo>
                  <a:pt x="181245" y="107169"/>
                </a:lnTo>
                <a:lnTo>
                  <a:pt x="180447" y="103947"/>
                </a:lnTo>
                <a:lnTo>
                  <a:pt x="180836" y="100181"/>
                </a:lnTo>
                <a:lnTo>
                  <a:pt x="190210" y="74231"/>
                </a:lnTo>
                <a:lnTo>
                  <a:pt x="176376" y="69233"/>
                </a:lnTo>
                <a:lnTo>
                  <a:pt x="229993" y="69233"/>
                </a:lnTo>
                <a:lnTo>
                  <a:pt x="261461" y="80488"/>
                </a:lnTo>
                <a:lnTo>
                  <a:pt x="207505" y="80488"/>
                </a:lnTo>
                <a:lnTo>
                  <a:pt x="198136" y="106422"/>
                </a:lnTo>
                <a:lnTo>
                  <a:pt x="196017" y="109572"/>
                </a:lnTo>
                <a:lnTo>
                  <a:pt x="193360" y="111546"/>
                </a:lnTo>
                <a:lnTo>
                  <a:pt x="190133" y="112333"/>
                </a:lnTo>
                <a:close/>
              </a:path>
              <a:path w="287655" h="181610">
                <a:moveTo>
                  <a:pt x="220310" y="115414"/>
                </a:moveTo>
                <a:lnTo>
                  <a:pt x="217129" y="114751"/>
                </a:lnTo>
                <a:lnTo>
                  <a:pt x="213664" y="113508"/>
                </a:lnTo>
                <a:lnTo>
                  <a:pt x="211421" y="110250"/>
                </a:lnTo>
                <a:lnTo>
                  <a:pt x="210658" y="107169"/>
                </a:lnTo>
                <a:lnTo>
                  <a:pt x="210750" y="106422"/>
                </a:lnTo>
                <a:lnTo>
                  <a:pt x="211286" y="103848"/>
                </a:lnTo>
                <a:lnTo>
                  <a:pt x="217880" y="84228"/>
                </a:lnTo>
                <a:lnTo>
                  <a:pt x="207505" y="80488"/>
                </a:lnTo>
                <a:lnTo>
                  <a:pt x="261461" y="80488"/>
                </a:lnTo>
                <a:lnTo>
                  <a:pt x="281211" y="87552"/>
                </a:lnTo>
                <a:lnTo>
                  <a:pt x="284360" y="89671"/>
                </a:lnTo>
                <a:lnTo>
                  <a:pt x="284960" y="90479"/>
                </a:lnTo>
                <a:lnTo>
                  <a:pt x="235185" y="90479"/>
                </a:lnTo>
                <a:lnTo>
                  <a:pt x="228276" y="109572"/>
                </a:lnTo>
                <a:lnTo>
                  <a:pt x="226779" y="112379"/>
                </a:lnTo>
                <a:lnTo>
                  <a:pt x="223521" y="114621"/>
                </a:lnTo>
                <a:lnTo>
                  <a:pt x="220310" y="115414"/>
                </a:lnTo>
                <a:close/>
              </a:path>
              <a:path w="287655" h="181610">
                <a:moveTo>
                  <a:pt x="264623" y="160544"/>
                </a:moveTo>
                <a:lnTo>
                  <a:pt x="245068" y="160544"/>
                </a:lnTo>
                <a:lnTo>
                  <a:pt x="266314" y="101734"/>
                </a:lnTo>
                <a:lnTo>
                  <a:pt x="235185" y="90479"/>
                </a:lnTo>
                <a:lnTo>
                  <a:pt x="284960" y="90479"/>
                </a:lnTo>
                <a:lnTo>
                  <a:pt x="286339" y="92338"/>
                </a:lnTo>
                <a:lnTo>
                  <a:pt x="287121" y="95554"/>
                </a:lnTo>
                <a:lnTo>
                  <a:pt x="286738" y="99330"/>
                </a:lnTo>
                <a:lnTo>
                  <a:pt x="264623" y="160544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bk object 79"/>
          <p:cNvSpPr/>
          <p:nvPr/>
        </p:nvSpPr>
        <p:spPr>
          <a:xfrm>
            <a:off x="2325024" y="4811105"/>
            <a:ext cx="274320" cy="256540"/>
          </a:xfrm>
          <a:custGeom>
            <a:avLst/>
            <a:gdLst/>
            <a:ahLst/>
            <a:cxnLst/>
            <a:rect l="l" t="t" r="r" b="b"/>
            <a:pathLst>
              <a:path w="274319" h="256539">
                <a:moveTo>
                  <a:pt x="263369" y="256260"/>
                </a:moveTo>
                <a:lnTo>
                  <a:pt x="261328" y="255114"/>
                </a:lnTo>
                <a:lnTo>
                  <a:pt x="258642" y="254004"/>
                </a:lnTo>
                <a:lnTo>
                  <a:pt x="3116" y="33605"/>
                </a:lnTo>
                <a:lnTo>
                  <a:pt x="1672" y="31755"/>
                </a:lnTo>
                <a:lnTo>
                  <a:pt x="191" y="29260"/>
                </a:lnTo>
                <a:lnTo>
                  <a:pt x="0" y="26658"/>
                </a:lnTo>
                <a:lnTo>
                  <a:pt x="453" y="24020"/>
                </a:lnTo>
                <a:lnTo>
                  <a:pt x="1562" y="21334"/>
                </a:lnTo>
                <a:lnTo>
                  <a:pt x="3364" y="19245"/>
                </a:lnTo>
                <a:lnTo>
                  <a:pt x="8449" y="17562"/>
                </a:lnTo>
                <a:lnTo>
                  <a:pt x="246412" y="0"/>
                </a:lnTo>
                <a:lnTo>
                  <a:pt x="250351" y="368"/>
                </a:lnTo>
                <a:lnTo>
                  <a:pt x="253085" y="2123"/>
                </a:lnTo>
                <a:lnTo>
                  <a:pt x="255269" y="5214"/>
                </a:lnTo>
                <a:lnTo>
                  <a:pt x="256165" y="8412"/>
                </a:lnTo>
                <a:lnTo>
                  <a:pt x="256933" y="18823"/>
                </a:lnTo>
                <a:lnTo>
                  <a:pt x="238680" y="18823"/>
                </a:lnTo>
                <a:lnTo>
                  <a:pt x="31834" y="34089"/>
                </a:lnTo>
                <a:lnTo>
                  <a:pt x="52725" y="52109"/>
                </a:lnTo>
                <a:lnTo>
                  <a:pt x="72047" y="52109"/>
                </a:lnTo>
                <a:lnTo>
                  <a:pt x="72371" y="53263"/>
                </a:lnTo>
                <a:lnTo>
                  <a:pt x="71955" y="56558"/>
                </a:lnTo>
                <a:lnTo>
                  <a:pt x="70249" y="59948"/>
                </a:lnTo>
                <a:lnTo>
                  <a:pt x="66645" y="64126"/>
                </a:lnTo>
                <a:lnTo>
                  <a:pt x="80576" y="76131"/>
                </a:lnTo>
                <a:lnTo>
                  <a:pt x="99898" y="76131"/>
                </a:lnTo>
                <a:lnTo>
                  <a:pt x="100222" y="77285"/>
                </a:lnTo>
                <a:lnTo>
                  <a:pt x="99805" y="80580"/>
                </a:lnTo>
                <a:lnTo>
                  <a:pt x="98099" y="83970"/>
                </a:lnTo>
                <a:lnTo>
                  <a:pt x="94495" y="88136"/>
                </a:lnTo>
                <a:lnTo>
                  <a:pt x="108426" y="100153"/>
                </a:lnTo>
                <a:lnTo>
                  <a:pt x="127789" y="100153"/>
                </a:lnTo>
                <a:lnTo>
                  <a:pt x="128072" y="101307"/>
                </a:lnTo>
                <a:lnTo>
                  <a:pt x="127656" y="104602"/>
                </a:lnTo>
                <a:lnTo>
                  <a:pt x="125949" y="107980"/>
                </a:lnTo>
                <a:lnTo>
                  <a:pt x="121701" y="112206"/>
                </a:lnTo>
                <a:lnTo>
                  <a:pt x="136277" y="124175"/>
                </a:lnTo>
                <a:lnTo>
                  <a:pt x="155440" y="124175"/>
                </a:lnTo>
                <a:lnTo>
                  <a:pt x="155923" y="125329"/>
                </a:lnTo>
                <a:lnTo>
                  <a:pt x="154862" y="128672"/>
                </a:lnTo>
                <a:lnTo>
                  <a:pt x="153155" y="132050"/>
                </a:lnTo>
                <a:lnTo>
                  <a:pt x="149551" y="136228"/>
                </a:lnTo>
                <a:lnTo>
                  <a:pt x="163471" y="148245"/>
                </a:lnTo>
                <a:lnTo>
                  <a:pt x="182838" y="148245"/>
                </a:lnTo>
                <a:lnTo>
                  <a:pt x="183117" y="149400"/>
                </a:lnTo>
                <a:lnTo>
                  <a:pt x="182712" y="152694"/>
                </a:lnTo>
                <a:lnTo>
                  <a:pt x="180958" y="155427"/>
                </a:lnTo>
                <a:lnTo>
                  <a:pt x="177354" y="159606"/>
                </a:lnTo>
                <a:lnTo>
                  <a:pt x="191322" y="172268"/>
                </a:lnTo>
                <a:lnTo>
                  <a:pt x="210780" y="172268"/>
                </a:lnTo>
                <a:lnTo>
                  <a:pt x="210920" y="172777"/>
                </a:lnTo>
                <a:lnTo>
                  <a:pt x="210563" y="176716"/>
                </a:lnTo>
                <a:lnTo>
                  <a:pt x="208809" y="179450"/>
                </a:lnTo>
                <a:lnTo>
                  <a:pt x="205205" y="183628"/>
                </a:lnTo>
                <a:lnTo>
                  <a:pt x="219172" y="196290"/>
                </a:lnTo>
                <a:lnTo>
                  <a:pt x="238630" y="196290"/>
                </a:lnTo>
                <a:lnTo>
                  <a:pt x="238771" y="196799"/>
                </a:lnTo>
                <a:lnTo>
                  <a:pt x="238414" y="200738"/>
                </a:lnTo>
                <a:lnTo>
                  <a:pt x="236659" y="203472"/>
                </a:lnTo>
                <a:lnTo>
                  <a:pt x="233055" y="207650"/>
                </a:lnTo>
                <a:lnTo>
                  <a:pt x="253946" y="225669"/>
                </a:lnTo>
                <a:lnTo>
                  <a:pt x="272200" y="225669"/>
                </a:lnTo>
                <a:lnTo>
                  <a:pt x="273728" y="246375"/>
                </a:lnTo>
                <a:lnTo>
                  <a:pt x="272809" y="251651"/>
                </a:lnTo>
                <a:lnTo>
                  <a:pt x="271007" y="253740"/>
                </a:lnTo>
                <a:lnTo>
                  <a:pt x="268513" y="255232"/>
                </a:lnTo>
                <a:lnTo>
                  <a:pt x="265959" y="256069"/>
                </a:lnTo>
                <a:lnTo>
                  <a:pt x="263369" y="256260"/>
                </a:lnTo>
                <a:close/>
              </a:path>
              <a:path w="274319" h="256539">
                <a:moveTo>
                  <a:pt x="272200" y="225669"/>
                </a:moveTo>
                <a:lnTo>
                  <a:pt x="253946" y="225669"/>
                </a:lnTo>
                <a:lnTo>
                  <a:pt x="238680" y="18823"/>
                </a:lnTo>
                <a:lnTo>
                  <a:pt x="256933" y="18823"/>
                </a:lnTo>
                <a:lnTo>
                  <a:pt x="272200" y="225669"/>
                </a:lnTo>
                <a:close/>
              </a:path>
              <a:path w="274319" h="256539">
                <a:moveTo>
                  <a:pt x="224979" y="160003"/>
                </a:moveTo>
                <a:lnTo>
                  <a:pt x="101878" y="55657"/>
                </a:lnTo>
                <a:lnTo>
                  <a:pt x="100925" y="50077"/>
                </a:lnTo>
                <a:lnTo>
                  <a:pt x="101304" y="47875"/>
                </a:lnTo>
                <a:lnTo>
                  <a:pt x="102412" y="45177"/>
                </a:lnTo>
                <a:lnTo>
                  <a:pt x="104214" y="43088"/>
                </a:lnTo>
                <a:lnTo>
                  <a:pt x="109300" y="41416"/>
                </a:lnTo>
                <a:lnTo>
                  <a:pt x="217592" y="33424"/>
                </a:lnTo>
                <a:lnTo>
                  <a:pt x="221531" y="33781"/>
                </a:lnTo>
                <a:lnTo>
                  <a:pt x="224265" y="35536"/>
                </a:lnTo>
                <a:lnTo>
                  <a:pt x="226450" y="38639"/>
                </a:lnTo>
                <a:lnTo>
                  <a:pt x="227333" y="41826"/>
                </a:lnTo>
                <a:lnTo>
                  <a:pt x="228102" y="52249"/>
                </a:lnTo>
                <a:lnTo>
                  <a:pt x="209849" y="52249"/>
                </a:lnTo>
                <a:lnTo>
                  <a:pt x="132040" y="57991"/>
                </a:lnTo>
                <a:lnTo>
                  <a:pt x="215592" y="130058"/>
                </a:lnTo>
                <a:lnTo>
                  <a:pt x="233845" y="130058"/>
                </a:lnTo>
                <a:lnTo>
                  <a:pt x="235564" y="153353"/>
                </a:lnTo>
                <a:lnTo>
                  <a:pt x="234380" y="155427"/>
                </a:lnTo>
                <a:lnTo>
                  <a:pt x="232617" y="157483"/>
                </a:lnTo>
                <a:lnTo>
                  <a:pt x="230768" y="158927"/>
                </a:lnTo>
                <a:lnTo>
                  <a:pt x="228213" y="159764"/>
                </a:lnTo>
                <a:lnTo>
                  <a:pt x="224979" y="160003"/>
                </a:lnTo>
                <a:close/>
              </a:path>
              <a:path w="274319" h="256539">
                <a:moveTo>
                  <a:pt x="72047" y="52109"/>
                </a:moveTo>
                <a:lnTo>
                  <a:pt x="52725" y="52109"/>
                </a:lnTo>
                <a:lnTo>
                  <a:pt x="56329" y="47931"/>
                </a:lnTo>
                <a:lnTo>
                  <a:pt x="59420" y="45746"/>
                </a:lnTo>
                <a:lnTo>
                  <a:pt x="62619" y="44862"/>
                </a:lnTo>
                <a:lnTo>
                  <a:pt x="65913" y="45267"/>
                </a:lnTo>
                <a:lnTo>
                  <a:pt x="69291" y="46974"/>
                </a:lnTo>
                <a:lnTo>
                  <a:pt x="71476" y="50077"/>
                </a:lnTo>
                <a:lnTo>
                  <a:pt x="72047" y="52109"/>
                </a:lnTo>
                <a:close/>
              </a:path>
              <a:path w="274319" h="256539">
                <a:moveTo>
                  <a:pt x="233845" y="130058"/>
                </a:moveTo>
                <a:lnTo>
                  <a:pt x="215592" y="130058"/>
                </a:lnTo>
                <a:lnTo>
                  <a:pt x="209849" y="52249"/>
                </a:lnTo>
                <a:lnTo>
                  <a:pt x="228102" y="52249"/>
                </a:lnTo>
                <a:lnTo>
                  <a:pt x="233845" y="130058"/>
                </a:lnTo>
                <a:close/>
              </a:path>
              <a:path w="274319" h="256539">
                <a:moveTo>
                  <a:pt x="99898" y="76131"/>
                </a:moveTo>
                <a:lnTo>
                  <a:pt x="80576" y="76131"/>
                </a:lnTo>
                <a:lnTo>
                  <a:pt x="84179" y="71952"/>
                </a:lnTo>
                <a:lnTo>
                  <a:pt x="87270" y="69768"/>
                </a:lnTo>
                <a:lnTo>
                  <a:pt x="90470" y="68884"/>
                </a:lnTo>
                <a:lnTo>
                  <a:pt x="93763" y="69289"/>
                </a:lnTo>
                <a:lnTo>
                  <a:pt x="97142" y="70996"/>
                </a:lnTo>
                <a:lnTo>
                  <a:pt x="99327" y="74099"/>
                </a:lnTo>
                <a:lnTo>
                  <a:pt x="99898" y="76131"/>
                </a:lnTo>
                <a:close/>
              </a:path>
              <a:path w="274319" h="256539">
                <a:moveTo>
                  <a:pt x="127789" y="100153"/>
                </a:moveTo>
                <a:lnTo>
                  <a:pt x="108426" y="100153"/>
                </a:lnTo>
                <a:lnTo>
                  <a:pt x="112030" y="95975"/>
                </a:lnTo>
                <a:lnTo>
                  <a:pt x="114477" y="93838"/>
                </a:lnTo>
                <a:lnTo>
                  <a:pt x="118320" y="92906"/>
                </a:lnTo>
                <a:lnTo>
                  <a:pt x="121614" y="93311"/>
                </a:lnTo>
                <a:lnTo>
                  <a:pt x="124992" y="95018"/>
                </a:lnTo>
                <a:lnTo>
                  <a:pt x="127129" y="97465"/>
                </a:lnTo>
                <a:lnTo>
                  <a:pt x="127789" y="100153"/>
                </a:lnTo>
                <a:close/>
              </a:path>
              <a:path w="274319" h="256539">
                <a:moveTo>
                  <a:pt x="155440" y="124175"/>
                </a:moveTo>
                <a:lnTo>
                  <a:pt x="136277" y="124175"/>
                </a:lnTo>
                <a:lnTo>
                  <a:pt x="139881" y="119997"/>
                </a:lnTo>
                <a:lnTo>
                  <a:pt x="142327" y="117860"/>
                </a:lnTo>
                <a:lnTo>
                  <a:pt x="146171" y="116928"/>
                </a:lnTo>
                <a:lnTo>
                  <a:pt x="149465" y="117333"/>
                </a:lnTo>
                <a:lnTo>
                  <a:pt x="152198" y="119088"/>
                </a:lnTo>
                <a:lnTo>
                  <a:pt x="154335" y="121534"/>
                </a:lnTo>
                <a:lnTo>
                  <a:pt x="155440" y="124175"/>
                </a:lnTo>
                <a:close/>
              </a:path>
              <a:path w="274319" h="256539">
                <a:moveTo>
                  <a:pt x="182838" y="148245"/>
                </a:moveTo>
                <a:lnTo>
                  <a:pt x="163471" y="148245"/>
                </a:lnTo>
                <a:lnTo>
                  <a:pt x="167731" y="144019"/>
                </a:lnTo>
                <a:lnTo>
                  <a:pt x="170178" y="141882"/>
                </a:lnTo>
                <a:lnTo>
                  <a:pt x="173377" y="140998"/>
                </a:lnTo>
                <a:lnTo>
                  <a:pt x="177315" y="141356"/>
                </a:lnTo>
                <a:lnTo>
                  <a:pt x="180049" y="143110"/>
                </a:lnTo>
                <a:lnTo>
                  <a:pt x="182186" y="145556"/>
                </a:lnTo>
                <a:lnTo>
                  <a:pt x="182838" y="148245"/>
                </a:lnTo>
                <a:close/>
              </a:path>
              <a:path w="274319" h="256539">
                <a:moveTo>
                  <a:pt x="210780" y="172268"/>
                </a:moveTo>
                <a:lnTo>
                  <a:pt x="191322" y="172268"/>
                </a:lnTo>
                <a:lnTo>
                  <a:pt x="194926" y="168090"/>
                </a:lnTo>
                <a:lnTo>
                  <a:pt x="197981" y="165260"/>
                </a:lnTo>
                <a:lnTo>
                  <a:pt x="201179" y="164364"/>
                </a:lnTo>
                <a:lnTo>
                  <a:pt x="205118" y="164733"/>
                </a:lnTo>
                <a:lnTo>
                  <a:pt x="207900" y="167132"/>
                </a:lnTo>
                <a:lnTo>
                  <a:pt x="210036" y="169578"/>
                </a:lnTo>
                <a:lnTo>
                  <a:pt x="210780" y="172268"/>
                </a:lnTo>
                <a:close/>
              </a:path>
              <a:path w="274319" h="256539">
                <a:moveTo>
                  <a:pt x="238630" y="196290"/>
                </a:moveTo>
                <a:lnTo>
                  <a:pt x="219172" y="196290"/>
                </a:lnTo>
                <a:lnTo>
                  <a:pt x="222729" y="191467"/>
                </a:lnTo>
                <a:lnTo>
                  <a:pt x="225831" y="189282"/>
                </a:lnTo>
                <a:lnTo>
                  <a:pt x="229029" y="188386"/>
                </a:lnTo>
                <a:lnTo>
                  <a:pt x="232312" y="188804"/>
                </a:lnTo>
                <a:lnTo>
                  <a:pt x="235703" y="190509"/>
                </a:lnTo>
                <a:lnTo>
                  <a:pt x="237887" y="193601"/>
                </a:lnTo>
                <a:lnTo>
                  <a:pt x="238630" y="19629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bk object 80"/>
          <p:cNvSpPr/>
          <p:nvPr/>
        </p:nvSpPr>
        <p:spPr>
          <a:xfrm>
            <a:off x="2841515" y="4979584"/>
            <a:ext cx="304165" cy="164465"/>
          </a:xfrm>
          <a:custGeom>
            <a:avLst/>
            <a:gdLst/>
            <a:ahLst/>
            <a:cxnLst/>
            <a:rect l="l" t="t" r="r" b="b"/>
            <a:pathLst>
              <a:path w="304164" h="164464">
                <a:moveTo>
                  <a:pt x="19691" y="163915"/>
                </a:moveTo>
                <a:lnTo>
                  <a:pt x="0" y="163915"/>
                </a:lnTo>
                <a:lnTo>
                  <a:pt x="65339" y="5577"/>
                </a:lnTo>
                <a:lnTo>
                  <a:pt x="67435" y="2222"/>
                </a:lnTo>
                <a:lnTo>
                  <a:pt x="70229" y="565"/>
                </a:lnTo>
                <a:lnTo>
                  <a:pt x="73971" y="0"/>
                </a:lnTo>
                <a:lnTo>
                  <a:pt x="77227" y="644"/>
                </a:lnTo>
                <a:lnTo>
                  <a:pt x="126409" y="20939"/>
                </a:lnTo>
                <a:lnTo>
                  <a:pt x="78691" y="20939"/>
                </a:lnTo>
                <a:lnTo>
                  <a:pt x="19691" y="163915"/>
                </a:lnTo>
                <a:close/>
              </a:path>
              <a:path w="304164" h="164464">
                <a:moveTo>
                  <a:pt x="277800" y="163915"/>
                </a:moveTo>
                <a:lnTo>
                  <a:pt x="258109" y="163915"/>
                </a:lnTo>
                <a:lnTo>
                  <a:pt x="282417" y="105008"/>
                </a:lnTo>
                <a:lnTo>
                  <a:pt x="78691" y="20939"/>
                </a:lnTo>
                <a:lnTo>
                  <a:pt x="126409" y="20939"/>
                </a:lnTo>
                <a:lnTo>
                  <a:pt x="297826" y="91686"/>
                </a:lnTo>
                <a:lnTo>
                  <a:pt x="301138" y="93742"/>
                </a:lnTo>
                <a:lnTo>
                  <a:pt x="302795" y="96536"/>
                </a:lnTo>
                <a:lnTo>
                  <a:pt x="303608" y="99681"/>
                </a:lnTo>
                <a:lnTo>
                  <a:pt x="302696" y="103583"/>
                </a:lnTo>
                <a:lnTo>
                  <a:pt x="277800" y="163915"/>
                </a:lnTo>
                <a:close/>
              </a:path>
              <a:path w="304164" h="164464">
                <a:moveTo>
                  <a:pt x="162084" y="71673"/>
                </a:moveTo>
                <a:lnTo>
                  <a:pt x="114731" y="71673"/>
                </a:lnTo>
                <a:lnTo>
                  <a:pt x="118018" y="68821"/>
                </a:lnTo>
                <a:lnTo>
                  <a:pt x="122755" y="65844"/>
                </a:lnTo>
                <a:lnTo>
                  <a:pt x="127002" y="64088"/>
                </a:lnTo>
                <a:lnTo>
                  <a:pt x="131849" y="62567"/>
                </a:lnTo>
                <a:lnTo>
                  <a:pt x="141745" y="62430"/>
                </a:lnTo>
                <a:lnTo>
                  <a:pt x="147055" y="63210"/>
                </a:lnTo>
                <a:lnTo>
                  <a:pt x="152113" y="64598"/>
                </a:lnTo>
                <a:lnTo>
                  <a:pt x="158220" y="68530"/>
                </a:lnTo>
                <a:lnTo>
                  <a:pt x="162084" y="71673"/>
                </a:lnTo>
                <a:close/>
              </a:path>
              <a:path w="304164" h="164464">
                <a:moveTo>
                  <a:pt x="138933" y="132305"/>
                </a:moveTo>
                <a:lnTo>
                  <a:pt x="96480" y="117596"/>
                </a:lnTo>
                <a:lnTo>
                  <a:pt x="81152" y="95101"/>
                </a:lnTo>
                <a:lnTo>
                  <a:pt x="81685" y="90389"/>
                </a:lnTo>
                <a:lnTo>
                  <a:pt x="109668" y="70295"/>
                </a:lnTo>
                <a:lnTo>
                  <a:pt x="114731" y="71673"/>
                </a:lnTo>
                <a:lnTo>
                  <a:pt x="162084" y="71673"/>
                </a:lnTo>
                <a:lnTo>
                  <a:pt x="163483" y="72812"/>
                </a:lnTo>
                <a:lnTo>
                  <a:pt x="167656" y="78042"/>
                </a:lnTo>
                <a:lnTo>
                  <a:pt x="169056" y="80398"/>
                </a:lnTo>
                <a:lnTo>
                  <a:pt x="139263" y="80398"/>
                </a:lnTo>
                <a:lnTo>
                  <a:pt x="136358" y="80597"/>
                </a:lnTo>
                <a:lnTo>
                  <a:pt x="124014" y="88363"/>
                </a:lnTo>
                <a:lnTo>
                  <a:pt x="105734" y="88363"/>
                </a:lnTo>
                <a:lnTo>
                  <a:pt x="103433" y="88825"/>
                </a:lnTo>
                <a:lnTo>
                  <a:pt x="101487" y="90119"/>
                </a:lnTo>
                <a:lnTo>
                  <a:pt x="99895" y="92285"/>
                </a:lnTo>
                <a:lnTo>
                  <a:pt x="99502" y="94931"/>
                </a:lnTo>
                <a:lnTo>
                  <a:pt x="99963" y="97232"/>
                </a:lnTo>
                <a:lnTo>
                  <a:pt x="101269" y="99182"/>
                </a:lnTo>
                <a:lnTo>
                  <a:pt x="103423" y="100770"/>
                </a:lnTo>
                <a:lnTo>
                  <a:pt x="135272" y="113913"/>
                </a:lnTo>
                <a:lnTo>
                  <a:pt x="138778" y="113949"/>
                </a:lnTo>
                <a:lnTo>
                  <a:pt x="169335" y="113949"/>
                </a:lnTo>
                <a:lnTo>
                  <a:pt x="167843" y="116803"/>
                </a:lnTo>
                <a:lnTo>
                  <a:pt x="162953" y="121814"/>
                </a:lnTo>
                <a:lnTo>
                  <a:pt x="157723" y="125987"/>
                </a:lnTo>
                <a:lnTo>
                  <a:pt x="152130" y="129311"/>
                </a:lnTo>
                <a:lnTo>
                  <a:pt x="145584" y="131529"/>
                </a:lnTo>
                <a:lnTo>
                  <a:pt x="138933" y="132305"/>
                </a:lnTo>
                <a:close/>
              </a:path>
              <a:path w="304164" h="164464">
                <a:moveTo>
                  <a:pt x="169335" y="113949"/>
                </a:moveTo>
                <a:lnTo>
                  <a:pt x="138778" y="113949"/>
                </a:lnTo>
                <a:lnTo>
                  <a:pt x="141672" y="113745"/>
                </a:lnTo>
                <a:lnTo>
                  <a:pt x="144817" y="112932"/>
                </a:lnTo>
                <a:lnTo>
                  <a:pt x="155569" y="97232"/>
                </a:lnTo>
                <a:lnTo>
                  <a:pt x="155501" y="96536"/>
                </a:lnTo>
                <a:lnTo>
                  <a:pt x="139263" y="80398"/>
                </a:lnTo>
                <a:lnTo>
                  <a:pt x="169056" y="80398"/>
                </a:lnTo>
                <a:lnTo>
                  <a:pt x="170979" y="83634"/>
                </a:lnTo>
                <a:lnTo>
                  <a:pt x="172600" y="89934"/>
                </a:lnTo>
                <a:lnTo>
                  <a:pt x="173361" y="96536"/>
                </a:lnTo>
                <a:lnTo>
                  <a:pt x="173298" y="103583"/>
                </a:lnTo>
                <a:lnTo>
                  <a:pt x="171166" y="110445"/>
                </a:lnTo>
                <a:lnTo>
                  <a:pt x="169335" y="113949"/>
                </a:lnTo>
                <a:close/>
              </a:path>
              <a:path w="304164" h="164464">
                <a:moveTo>
                  <a:pt x="117994" y="92723"/>
                </a:moveTo>
                <a:lnTo>
                  <a:pt x="113895" y="92430"/>
                </a:lnTo>
                <a:lnTo>
                  <a:pt x="112092" y="91686"/>
                </a:lnTo>
                <a:lnTo>
                  <a:pt x="110535" y="90344"/>
                </a:lnTo>
                <a:lnTo>
                  <a:pt x="108381" y="88756"/>
                </a:lnTo>
                <a:lnTo>
                  <a:pt x="105734" y="88363"/>
                </a:lnTo>
                <a:lnTo>
                  <a:pt x="124014" y="88363"/>
                </a:lnTo>
                <a:lnTo>
                  <a:pt x="123340" y="89997"/>
                </a:lnTo>
                <a:lnTo>
                  <a:pt x="121390" y="91303"/>
                </a:lnTo>
                <a:lnTo>
                  <a:pt x="117994" y="92723"/>
                </a:lnTo>
                <a:close/>
              </a:path>
              <a:path w="304164" h="164464">
                <a:moveTo>
                  <a:pt x="78469" y="163915"/>
                </a:moveTo>
                <a:lnTo>
                  <a:pt x="44105" y="163915"/>
                </a:lnTo>
                <a:lnTo>
                  <a:pt x="45521" y="162684"/>
                </a:lnTo>
                <a:lnTo>
                  <a:pt x="82918" y="143653"/>
                </a:lnTo>
                <a:lnTo>
                  <a:pt x="87519" y="142730"/>
                </a:lnTo>
                <a:lnTo>
                  <a:pt x="96917" y="143799"/>
                </a:lnTo>
                <a:lnTo>
                  <a:pt x="121403" y="160876"/>
                </a:lnTo>
                <a:lnTo>
                  <a:pt x="90582" y="160876"/>
                </a:lnTo>
                <a:lnTo>
                  <a:pt x="85377" y="161537"/>
                </a:lnTo>
                <a:lnTo>
                  <a:pt x="80529" y="163058"/>
                </a:lnTo>
                <a:lnTo>
                  <a:pt x="78469" y="163915"/>
                </a:lnTo>
                <a:close/>
              </a:path>
              <a:path w="304164" h="164464">
                <a:moveTo>
                  <a:pt x="213321" y="163915"/>
                </a:moveTo>
                <a:lnTo>
                  <a:pt x="162291" y="163915"/>
                </a:lnTo>
                <a:lnTo>
                  <a:pt x="173823" y="155144"/>
                </a:lnTo>
                <a:lnTo>
                  <a:pt x="179415" y="151820"/>
                </a:lnTo>
                <a:lnTo>
                  <a:pt x="182560" y="151008"/>
                </a:lnTo>
                <a:lnTo>
                  <a:pt x="186313" y="150446"/>
                </a:lnTo>
                <a:lnTo>
                  <a:pt x="189457" y="149633"/>
                </a:lnTo>
                <a:lnTo>
                  <a:pt x="192713" y="150278"/>
                </a:lnTo>
                <a:lnTo>
                  <a:pt x="196566" y="151169"/>
                </a:lnTo>
                <a:lnTo>
                  <a:pt x="199815" y="151797"/>
                </a:lnTo>
                <a:lnTo>
                  <a:pt x="203170" y="153894"/>
                </a:lnTo>
                <a:lnTo>
                  <a:pt x="205932" y="155733"/>
                </a:lnTo>
                <a:lnTo>
                  <a:pt x="210949" y="160612"/>
                </a:lnTo>
                <a:lnTo>
                  <a:pt x="213214" y="163657"/>
                </a:lnTo>
                <a:lnTo>
                  <a:pt x="213321" y="163915"/>
                </a:lnTo>
                <a:close/>
              </a:path>
              <a:path w="304164" h="164464">
                <a:moveTo>
                  <a:pt x="123836" y="163915"/>
                </a:moveTo>
                <a:lnTo>
                  <a:pt x="99029" y="163915"/>
                </a:lnTo>
                <a:lnTo>
                  <a:pt x="98031" y="163250"/>
                </a:lnTo>
                <a:lnTo>
                  <a:pt x="93229" y="161269"/>
                </a:lnTo>
                <a:lnTo>
                  <a:pt x="90582" y="160876"/>
                </a:lnTo>
                <a:lnTo>
                  <a:pt x="121403" y="160876"/>
                </a:lnTo>
                <a:lnTo>
                  <a:pt x="123389" y="163163"/>
                </a:lnTo>
                <a:lnTo>
                  <a:pt x="123836" y="16391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bk object 81"/>
          <p:cNvSpPr/>
          <p:nvPr/>
        </p:nvSpPr>
        <p:spPr>
          <a:xfrm>
            <a:off x="85066" y="4335806"/>
            <a:ext cx="283210" cy="241300"/>
          </a:xfrm>
          <a:custGeom>
            <a:avLst/>
            <a:gdLst/>
            <a:ahLst/>
            <a:cxnLst/>
            <a:rect l="l" t="t" r="r" b="b"/>
            <a:pathLst>
              <a:path w="283210" h="241300">
                <a:moveTo>
                  <a:pt x="78467" y="241140"/>
                </a:moveTo>
                <a:lnTo>
                  <a:pt x="2905" y="132154"/>
                </a:lnTo>
                <a:lnTo>
                  <a:pt x="0" y="119284"/>
                </a:lnTo>
                <a:lnTo>
                  <a:pt x="224" y="115206"/>
                </a:lnTo>
                <a:lnTo>
                  <a:pt x="191890" y="2986"/>
                </a:lnTo>
                <a:lnTo>
                  <a:pt x="209322" y="0"/>
                </a:lnTo>
                <a:lnTo>
                  <a:pt x="215154" y="1422"/>
                </a:lnTo>
                <a:lnTo>
                  <a:pt x="225061" y="6604"/>
                </a:lnTo>
                <a:lnTo>
                  <a:pt x="228868" y="11238"/>
                </a:lnTo>
                <a:lnTo>
                  <a:pt x="232088" y="16169"/>
                </a:lnTo>
                <a:lnTo>
                  <a:pt x="233034" y="18037"/>
                </a:lnTo>
                <a:lnTo>
                  <a:pt x="206792" y="18037"/>
                </a:lnTo>
                <a:lnTo>
                  <a:pt x="202726" y="18645"/>
                </a:lnTo>
                <a:lnTo>
                  <a:pt x="200111" y="19231"/>
                </a:lnTo>
                <a:lnTo>
                  <a:pt x="24309" y="108200"/>
                </a:lnTo>
                <a:lnTo>
                  <a:pt x="22866" y="109669"/>
                </a:lnTo>
                <a:lnTo>
                  <a:pt x="20829" y="111424"/>
                </a:lnTo>
                <a:lnTo>
                  <a:pt x="19380" y="112882"/>
                </a:lnTo>
                <a:lnTo>
                  <a:pt x="19171" y="114667"/>
                </a:lnTo>
                <a:lnTo>
                  <a:pt x="19053" y="115303"/>
                </a:lnTo>
                <a:lnTo>
                  <a:pt x="17956" y="117252"/>
                </a:lnTo>
                <a:lnTo>
                  <a:pt x="18260" y="119284"/>
                </a:lnTo>
                <a:lnTo>
                  <a:pt x="18846" y="121899"/>
                </a:lnTo>
                <a:lnTo>
                  <a:pt x="19150" y="123932"/>
                </a:lnTo>
                <a:lnTo>
                  <a:pt x="24436" y="134378"/>
                </a:lnTo>
                <a:lnTo>
                  <a:pt x="64758" y="134378"/>
                </a:lnTo>
                <a:lnTo>
                  <a:pt x="32658" y="150623"/>
                </a:lnTo>
                <a:lnTo>
                  <a:pt x="66132" y="216768"/>
                </a:lnTo>
                <a:lnTo>
                  <a:pt x="67590" y="218216"/>
                </a:lnTo>
                <a:lnTo>
                  <a:pt x="69350" y="220237"/>
                </a:lnTo>
                <a:lnTo>
                  <a:pt x="70808" y="221686"/>
                </a:lnTo>
                <a:lnTo>
                  <a:pt x="75173" y="223126"/>
                </a:lnTo>
                <a:lnTo>
                  <a:pt x="119815" y="223126"/>
                </a:lnTo>
                <a:lnTo>
                  <a:pt x="90085" y="238172"/>
                </a:lnTo>
                <a:lnTo>
                  <a:pt x="84571" y="240238"/>
                </a:lnTo>
                <a:lnTo>
                  <a:pt x="78467" y="241140"/>
                </a:lnTo>
                <a:close/>
              </a:path>
              <a:path w="283210" h="241300">
                <a:moveTo>
                  <a:pt x="64758" y="134378"/>
                </a:moveTo>
                <a:lnTo>
                  <a:pt x="24436" y="134378"/>
                </a:lnTo>
                <a:lnTo>
                  <a:pt x="221129" y="34836"/>
                </a:lnTo>
                <a:lnTo>
                  <a:pt x="214962" y="22649"/>
                </a:lnTo>
                <a:lnTo>
                  <a:pt x="213202" y="20629"/>
                </a:lnTo>
                <a:lnTo>
                  <a:pt x="211167" y="19472"/>
                </a:lnTo>
                <a:lnTo>
                  <a:pt x="206792" y="18037"/>
                </a:lnTo>
                <a:lnTo>
                  <a:pt x="233034" y="18037"/>
                </a:lnTo>
                <a:lnTo>
                  <a:pt x="249756" y="51081"/>
                </a:lnTo>
                <a:lnTo>
                  <a:pt x="229351" y="51081"/>
                </a:lnTo>
                <a:lnTo>
                  <a:pt x="64758" y="134378"/>
                </a:lnTo>
                <a:close/>
              </a:path>
              <a:path w="283210" h="241300">
                <a:moveTo>
                  <a:pt x="119815" y="223126"/>
                </a:moveTo>
                <a:lnTo>
                  <a:pt x="75173" y="223126"/>
                </a:lnTo>
                <a:lnTo>
                  <a:pt x="77206" y="222822"/>
                </a:lnTo>
                <a:lnTo>
                  <a:pt x="79831" y="222231"/>
                </a:lnTo>
                <a:lnTo>
                  <a:pt x="257666" y="132957"/>
                </a:lnTo>
                <a:lnTo>
                  <a:pt x="264292" y="121581"/>
                </a:lnTo>
                <a:lnTo>
                  <a:pt x="263706" y="118966"/>
                </a:lnTo>
                <a:lnTo>
                  <a:pt x="229351" y="51081"/>
                </a:lnTo>
                <a:lnTo>
                  <a:pt x="249756" y="51081"/>
                </a:lnTo>
                <a:lnTo>
                  <a:pt x="279070" y="109004"/>
                </a:lnTo>
                <a:lnTo>
                  <a:pt x="281137" y="114519"/>
                </a:lnTo>
                <a:lnTo>
                  <a:pt x="282616" y="120331"/>
                </a:lnTo>
                <a:lnTo>
                  <a:pt x="280924" y="131383"/>
                </a:lnTo>
                <a:lnTo>
                  <a:pt x="278617" y="136924"/>
                </a:lnTo>
                <a:lnTo>
                  <a:pt x="275160" y="141598"/>
                </a:lnTo>
                <a:lnTo>
                  <a:pt x="271395" y="145690"/>
                </a:lnTo>
                <a:lnTo>
                  <a:pt x="265887" y="149202"/>
                </a:lnTo>
                <a:lnTo>
                  <a:pt x="119815" y="223126"/>
                </a:lnTo>
                <a:close/>
              </a:path>
              <a:path w="283210" h="241300">
                <a:moveTo>
                  <a:pt x="192674" y="103893"/>
                </a:moveTo>
                <a:lnTo>
                  <a:pt x="189465" y="103331"/>
                </a:lnTo>
                <a:lnTo>
                  <a:pt x="186259" y="101317"/>
                </a:lnTo>
                <a:lnTo>
                  <a:pt x="184212" y="98704"/>
                </a:lnTo>
                <a:lnTo>
                  <a:pt x="183319" y="95507"/>
                </a:lnTo>
                <a:lnTo>
                  <a:pt x="183595" y="91731"/>
                </a:lnTo>
                <a:lnTo>
                  <a:pt x="185042" y="88812"/>
                </a:lnTo>
                <a:lnTo>
                  <a:pt x="188232" y="86473"/>
                </a:lnTo>
                <a:lnTo>
                  <a:pt x="215499" y="72674"/>
                </a:lnTo>
                <a:lnTo>
                  <a:pt x="219273" y="71488"/>
                </a:lnTo>
                <a:lnTo>
                  <a:pt x="222472" y="72056"/>
                </a:lnTo>
                <a:lnTo>
                  <a:pt x="225678" y="74070"/>
                </a:lnTo>
                <a:lnTo>
                  <a:pt x="227725" y="76683"/>
                </a:lnTo>
                <a:lnTo>
                  <a:pt x="228618" y="79880"/>
                </a:lnTo>
                <a:lnTo>
                  <a:pt x="228342" y="83656"/>
                </a:lnTo>
                <a:lnTo>
                  <a:pt x="226905" y="86570"/>
                </a:lnTo>
                <a:lnTo>
                  <a:pt x="223721" y="88919"/>
                </a:lnTo>
                <a:lnTo>
                  <a:pt x="196453" y="102718"/>
                </a:lnTo>
                <a:lnTo>
                  <a:pt x="192674" y="103893"/>
                </a:lnTo>
                <a:close/>
              </a:path>
              <a:path w="283210" h="241300">
                <a:moveTo>
                  <a:pt x="63279" y="169377"/>
                </a:moveTo>
                <a:lnTo>
                  <a:pt x="59504" y="169101"/>
                </a:lnTo>
                <a:lnTo>
                  <a:pt x="56298" y="167088"/>
                </a:lnTo>
                <a:lnTo>
                  <a:pt x="54240" y="164480"/>
                </a:lnTo>
                <a:lnTo>
                  <a:pt x="53357" y="161277"/>
                </a:lnTo>
                <a:lnTo>
                  <a:pt x="53633" y="157502"/>
                </a:lnTo>
                <a:lnTo>
                  <a:pt x="55647" y="154296"/>
                </a:lnTo>
                <a:lnTo>
                  <a:pt x="58260" y="152249"/>
                </a:lnTo>
                <a:lnTo>
                  <a:pt x="132522" y="114667"/>
                </a:lnTo>
                <a:lnTo>
                  <a:pt x="135719" y="113773"/>
                </a:lnTo>
                <a:lnTo>
                  <a:pt x="139505" y="114044"/>
                </a:lnTo>
                <a:lnTo>
                  <a:pt x="142711" y="116058"/>
                </a:lnTo>
                <a:lnTo>
                  <a:pt x="144758" y="118671"/>
                </a:lnTo>
                <a:lnTo>
                  <a:pt x="145649" y="121899"/>
                </a:lnTo>
                <a:lnTo>
                  <a:pt x="145375" y="125643"/>
                </a:lnTo>
                <a:lnTo>
                  <a:pt x="143351" y="128854"/>
                </a:lnTo>
                <a:lnTo>
                  <a:pt x="140743" y="130912"/>
                </a:lnTo>
                <a:lnTo>
                  <a:pt x="66481" y="168494"/>
                </a:lnTo>
                <a:lnTo>
                  <a:pt x="63279" y="169377"/>
                </a:lnTo>
                <a:close/>
              </a:path>
              <a:path w="283210" h="241300">
                <a:moveTo>
                  <a:pt x="77376" y="197232"/>
                </a:moveTo>
                <a:lnTo>
                  <a:pt x="73600" y="196956"/>
                </a:lnTo>
                <a:lnTo>
                  <a:pt x="70389" y="194932"/>
                </a:lnTo>
                <a:lnTo>
                  <a:pt x="68337" y="192334"/>
                </a:lnTo>
                <a:lnTo>
                  <a:pt x="67162" y="188556"/>
                </a:lnTo>
                <a:lnTo>
                  <a:pt x="67725" y="185346"/>
                </a:lnTo>
                <a:lnTo>
                  <a:pt x="69738" y="182140"/>
                </a:lnTo>
                <a:lnTo>
                  <a:pt x="72352" y="180093"/>
                </a:lnTo>
                <a:lnTo>
                  <a:pt x="100196" y="166002"/>
                </a:lnTo>
                <a:lnTo>
                  <a:pt x="103970" y="164817"/>
                </a:lnTo>
                <a:lnTo>
                  <a:pt x="107179" y="165379"/>
                </a:lnTo>
                <a:lnTo>
                  <a:pt x="110098" y="166827"/>
                </a:lnTo>
                <a:lnTo>
                  <a:pt x="112437" y="170016"/>
                </a:lnTo>
                <a:lnTo>
                  <a:pt x="113325" y="173203"/>
                </a:lnTo>
                <a:lnTo>
                  <a:pt x="113054" y="176989"/>
                </a:lnTo>
                <a:lnTo>
                  <a:pt x="111607" y="179908"/>
                </a:lnTo>
                <a:lnTo>
                  <a:pt x="108417" y="182247"/>
                </a:lnTo>
                <a:lnTo>
                  <a:pt x="80573" y="196339"/>
                </a:lnTo>
                <a:lnTo>
                  <a:pt x="77376" y="19723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bk object 82"/>
          <p:cNvSpPr/>
          <p:nvPr/>
        </p:nvSpPr>
        <p:spPr>
          <a:xfrm>
            <a:off x="1159069" y="4181602"/>
            <a:ext cx="275590" cy="306705"/>
          </a:xfrm>
          <a:custGeom>
            <a:avLst/>
            <a:gdLst/>
            <a:ahLst/>
            <a:cxnLst/>
            <a:rect l="l" t="t" r="r" b="b"/>
            <a:pathLst>
              <a:path w="275590" h="306704">
                <a:moveTo>
                  <a:pt x="175249" y="25547"/>
                </a:moveTo>
                <a:lnTo>
                  <a:pt x="141550" y="25547"/>
                </a:lnTo>
                <a:lnTo>
                  <a:pt x="148486" y="3634"/>
                </a:lnTo>
                <a:lnTo>
                  <a:pt x="150493" y="1863"/>
                </a:lnTo>
                <a:lnTo>
                  <a:pt x="152808" y="661"/>
                </a:lnTo>
                <a:lnTo>
                  <a:pt x="155411" y="38"/>
                </a:lnTo>
                <a:lnTo>
                  <a:pt x="158317" y="0"/>
                </a:lnTo>
                <a:lnTo>
                  <a:pt x="160368" y="1119"/>
                </a:lnTo>
                <a:lnTo>
                  <a:pt x="162728" y="2834"/>
                </a:lnTo>
                <a:lnTo>
                  <a:pt x="164499" y="4841"/>
                </a:lnTo>
                <a:lnTo>
                  <a:pt x="175249" y="25547"/>
                </a:lnTo>
                <a:close/>
              </a:path>
              <a:path w="275590" h="306704">
                <a:moveTo>
                  <a:pt x="123563" y="44722"/>
                </a:moveTo>
                <a:lnTo>
                  <a:pt x="104617" y="44722"/>
                </a:lnTo>
                <a:lnTo>
                  <a:pt x="110720" y="25439"/>
                </a:lnTo>
                <a:lnTo>
                  <a:pt x="112711" y="22207"/>
                </a:lnTo>
                <a:lnTo>
                  <a:pt x="115302" y="20134"/>
                </a:lnTo>
                <a:lnTo>
                  <a:pt x="118478" y="19212"/>
                </a:lnTo>
                <a:lnTo>
                  <a:pt x="122266" y="19444"/>
                </a:lnTo>
                <a:lnTo>
                  <a:pt x="141550" y="25547"/>
                </a:lnTo>
                <a:lnTo>
                  <a:pt x="175249" y="25547"/>
                </a:lnTo>
                <a:lnTo>
                  <a:pt x="178741" y="32274"/>
                </a:lnTo>
                <a:lnTo>
                  <a:pt x="158230" y="32274"/>
                </a:lnTo>
                <a:lnTo>
                  <a:pt x="156484" y="39168"/>
                </a:lnTo>
                <a:lnTo>
                  <a:pt x="125184" y="39168"/>
                </a:lnTo>
                <a:lnTo>
                  <a:pt x="123563" y="44722"/>
                </a:lnTo>
                <a:close/>
              </a:path>
              <a:path w="275590" h="306704">
                <a:moveTo>
                  <a:pt x="268614" y="205380"/>
                </a:moveTo>
                <a:lnTo>
                  <a:pt x="248103" y="205380"/>
                </a:lnTo>
                <a:lnTo>
                  <a:pt x="158230" y="32274"/>
                </a:lnTo>
                <a:lnTo>
                  <a:pt x="178741" y="32274"/>
                </a:lnTo>
                <a:lnTo>
                  <a:pt x="268614" y="205380"/>
                </a:lnTo>
                <a:close/>
              </a:path>
              <a:path w="275590" h="306704">
                <a:moveTo>
                  <a:pt x="86632" y="63891"/>
                </a:moveTo>
                <a:lnTo>
                  <a:pt x="67695" y="63891"/>
                </a:lnTo>
                <a:lnTo>
                  <a:pt x="73798" y="44607"/>
                </a:lnTo>
                <a:lnTo>
                  <a:pt x="75778" y="41382"/>
                </a:lnTo>
                <a:lnTo>
                  <a:pt x="78369" y="39308"/>
                </a:lnTo>
                <a:lnTo>
                  <a:pt x="81556" y="38382"/>
                </a:lnTo>
                <a:lnTo>
                  <a:pt x="85334" y="38619"/>
                </a:lnTo>
                <a:lnTo>
                  <a:pt x="104617" y="44722"/>
                </a:lnTo>
                <a:lnTo>
                  <a:pt x="123563" y="44722"/>
                </a:lnTo>
                <a:lnTo>
                  <a:pt x="119587" y="58343"/>
                </a:lnTo>
                <a:lnTo>
                  <a:pt x="88252" y="58343"/>
                </a:lnTo>
                <a:lnTo>
                  <a:pt x="86632" y="63891"/>
                </a:lnTo>
                <a:close/>
              </a:path>
              <a:path w="275590" h="306704">
                <a:moveTo>
                  <a:pt x="148549" y="46093"/>
                </a:moveTo>
                <a:lnTo>
                  <a:pt x="144771" y="45855"/>
                </a:lnTo>
                <a:lnTo>
                  <a:pt x="125184" y="39168"/>
                </a:lnTo>
                <a:lnTo>
                  <a:pt x="156484" y="39168"/>
                </a:lnTo>
                <a:lnTo>
                  <a:pt x="156307" y="39867"/>
                </a:lnTo>
                <a:lnTo>
                  <a:pt x="154327" y="43093"/>
                </a:lnTo>
                <a:lnTo>
                  <a:pt x="151736" y="45166"/>
                </a:lnTo>
                <a:lnTo>
                  <a:pt x="148549" y="46093"/>
                </a:lnTo>
                <a:close/>
              </a:path>
              <a:path w="275590" h="306704">
                <a:moveTo>
                  <a:pt x="49699" y="83066"/>
                </a:moveTo>
                <a:lnTo>
                  <a:pt x="30762" y="83066"/>
                </a:lnTo>
                <a:lnTo>
                  <a:pt x="36866" y="63782"/>
                </a:lnTo>
                <a:lnTo>
                  <a:pt x="38856" y="60551"/>
                </a:lnTo>
                <a:lnTo>
                  <a:pt x="41437" y="58482"/>
                </a:lnTo>
                <a:lnTo>
                  <a:pt x="44624" y="57556"/>
                </a:lnTo>
                <a:lnTo>
                  <a:pt x="48401" y="57793"/>
                </a:lnTo>
                <a:lnTo>
                  <a:pt x="67695" y="63891"/>
                </a:lnTo>
                <a:lnTo>
                  <a:pt x="86632" y="63891"/>
                </a:lnTo>
                <a:lnTo>
                  <a:pt x="82654" y="77517"/>
                </a:lnTo>
                <a:lnTo>
                  <a:pt x="51319" y="77517"/>
                </a:lnTo>
                <a:lnTo>
                  <a:pt x="49699" y="83066"/>
                </a:lnTo>
                <a:close/>
              </a:path>
              <a:path w="275590" h="306704">
                <a:moveTo>
                  <a:pt x="111626" y="65262"/>
                </a:moveTo>
                <a:lnTo>
                  <a:pt x="107838" y="65030"/>
                </a:lnTo>
                <a:lnTo>
                  <a:pt x="88252" y="58343"/>
                </a:lnTo>
                <a:lnTo>
                  <a:pt x="119587" y="58343"/>
                </a:lnTo>
                <a:lnTo>
                  <a:pt x="119384" y="59036"/>
                </a:lnTo>
                <a:lnTo>
                  <a:pt x="117394" y="62267"/>
                </a:lnTo>
                <a:lnTo>
                  <a:pt x="114803" y="64341"/>
                </a:lnTo>
                <a:lnTo>
                  <a:pt x="111626" y="65262"/>
                </a:lnTo>
                <a:close/>
              </a:path>
              <a:path w="275590" h="306704">
                <a:moveTo>
                  <a:pt x="148385" y="92323"/>
                </a:moveTo>
                <a:lnTo>
                  <a:pt x="139033" y="83510"/>
                </a:lnTo>
                <a:lnTo>
                  <a:pt x="139480" y="80832"/>
                </a:lnTo>
                <a:lnTo>
                  <a:pt x="140896" y="77899"/>
                </a:lnTo>
                <a:lnTo>
                  <a:pt x="144061" y="75527"/>
                </a:lnTo>
                <a:lnTo>
                  <a:pt x="153292" y="70735"/>
                </a:lnTo>
                <a:lnTo>
                  <a:pt x="156468" y="69814"/>
                </a:lnTo>
                <a:lnTo>
                  <a:pt x="160256" y="70046"/>
                </a:lnTo>
                <a:lnTo>
                  <a:pt x="163184" y="71452"/>
                </a:lnTo>
                <a:lnTo>
                  <a:pt x="165258" y="74043"/>
                </a:lnTo>
                <a:lnTo>
                  <a:pt x="166389" y="77517"/>
                </a:lnTo>
                <a:lnTo>
                  <a:pt x="166414" y="78210"/>
                </a:lnTo>
                <a:lnTo>
                  <a:pt x="165947" y="81007"/>
                </a:lnTo>
                <a:lnTo>
                  <a:pt x="163957" y="84239"/>
                </a:lnTo>
                <a:lnTo>
                  <a:pt x="161376" y="86307"/>
                </a:lnTo>
                <a:lnTo>
                  <a:pt x="152146" y="91099"/>
                </a:lnTo>
                <a:lnTo>
                  <a:pt x="148385" y="92323"/>
                </a:lnTo>
                <a:close/>
              </a:path>
              <a:path w="275590" h="306704">
                <a:moveTo>
                  <a:pt x="119656" y="306494"/>
                </a:moveTo>
                <a:lnTo>
                  <a:pt x="620" y="89909"/>
                </a:lnTo>
                <a:lnTo>
                  <a:pt x="0" y="87318"/>
                </a:lnTo>
                <a:lnTo>
                  <a:pt x="72" y="84036"/>
                </a:lnTo>
                <a:lnTo>
                  <a:pt x="8849" y="76130"/>
                </a:lnTo>
                <a:lnTo>
                  <a:pt x="30762" y="83066"/>
                </a:lnTo>
                <a:lnTo>
                  <a:pt x="49699" y="83066"/>
                </a:lnTo>
                <a:lnTo>
                  <a:pt x="45519" y="97385"/>
                </a:lnTo>
                <a:lnTo>
                  <a:pt x="44113" y="100313"/>
                </a:lnTo>
                <a:lnTo>
                  <a:pt x="43758" y="100579"/>
                </a:lnTo>
                <a:lnTo>
                  <a:pt x="26666" y="100579"/>
                </a:lnTo>
                <a:lnTo>
                  <a:pt x="116539" y="273685"/>
                </a:lnTo>
                <a:lnTo>
                  <a:pt x="166686" y="273685"/>
                </a:lnTo>
                <a:lnTo>
                  <a:pt x="164373" y="280985"/>
                </a:lnTo>
                <a:lnTo>
                  <a:pt x="133517" y="280985"/>
                </a:lnTo>
                <a:lnTo>
                  <a:pt x="127414" y="300268"/>
                </a:lnTo>
                <a:lnTo>
                  <a:pt x="126284" y="302325"/>
                </a:lnTo>
                <a:lnTo>
                  <a:pt x="122259" y="305871"/>
                </a:lnTo>
                <a:lnTo>
                  <a:pt x="119656" y="306494"/>
                </a:lnTo>
                <a:close/>
              </a:path>
              <a:path w="275590" h="306704">
                <a:moveTo>
                  <a:pt x="74694" y="84436"/>
                </a:moveTo>
                <a:lnTo>
                  <a:pt x="70906" y="84205"/>
                </a:lnTo>
                <a:lnTo>
                  <a:pt x="51319" y="77517"/>
                </a:lnTo>
                <a:lnTo>
                  <a:pt x="82654" y="77517"/>
                </a:lnTo>
                <a:lnTo>
                  <a:pt x="82452" y="78210"/>
                </a:lnTo>
                <a:lnTo>
                  <a:pt x="80461" y="81442"/>
                </a:lnTo>
                <a:lnTo>
                  <a:pt x="77881" y="83510"/>
                </a:lnTo>
                <a:lnTo>
                  <a:pt x="74694" y="84436"/>
                </a:lnTo>
                <a:close/>
              </a:path>
              <a:path w="275590" h="306704">
                <a:moveTo>
                  <a:pt x="65863" y="135167"/>
                </a:moveTo>
                <a:lnTo>
                  <a:pt x="62085" y="134930"/>
                </a:lnTo>
                <a:lnTo>
                  <a:pt x="59157" y="133524"/>
                </a:lnTo>
                <a:lnTo>
                  <a:pt x="56775" y="130364"/>
                </a:lnTo>
                <a:lnTo>
                  <a:pt x="55860" y="127172"/>
                </a:lnTo>
                <a:lnTo>
                  <a:pt x="56394" y="123968"/>
                </a:lnTo>
                <a:lnTo>
                  <a:pt x="58374" y="120742"/>
                </a:lnTo>
                <a:lnTo>
                  <a:pt x="60965" y="118669"/>
                </a:lnTo>
                <a:lnTo>
                  <a:pt x="116359" y="89909"/>
                </a:lnTo>
                <a:lnTo>
                  <a:pt x="119546" y="88983"/>
                </a:lnTo>
                <a:lnTo>
                  <a:pt x="123324" y="89220"/>
                </a:lnTo>
                <a:lnTo>
                  <a:pt x="126252" y="90626"/>
                </a:lnTo>
                <a:lnTo>
                  <a:pt x="128336" y="93212"/>
                </a:lnTo>
                <a:lnTo>
                  <a:pt x="129549" y="96978"/>
                </a:lnTo>
                <a:lnTo>
                  <a:pt x="129015" y="100182"/>
                </a:lnTo>
                <a:lnTo>
                  <a:pt x="127035" y="103408"/>
                </a:lnTo>
                <a:lnTo>
                  <a:pt x="124444" y="105482"/>
                </a:lnTo>
                <a:lnTo>
                  <a:pt x="69050" y="134241"/>
                </a:lnTo>
                <a:lnTo>
                  <a:pt x="65863" y="135167"/>
                </a:lnTo>
                <a:close/>
              </a:path>
              <a:path w="275590" h="306704">
                <a:moveTo>
                  <a:pt x="37761" y="103611"/>
                </a:moveTo>
                <a:lnTo>
                  <a:pt x="33984" y="103374"/>
                </a:lnTo>
                <a:lnTo>
                  <a:pt x="26666" y="100579"/>
                </a:lnTo>
                <a:lnTo>
                  <a:pt x="43758" y="100579"/>
                </a:lnTo>
                <a:lnTo>
                  <a:pt x="40948" y="102684"/>
                </a:lnTo>
                <a:lnTo>
                  <a:pt x="37761" y="103611"/>
                </a:lnTo>
                <a:close/>
              </a:path>
              <a:path w="275590" h="306704">
                <a:moveTo>
                  <a:pt x="167560" y="129256"/>
                </a:moveTo>
                <a:lnTo>
                  <a:pt x="158133" y="120742"/>
                </a:lnTo>
                <a:lnTo>
                  <a:pt x="158351" y="117181"/>
                </a:lnTo>
                <a:lnTo>
                  <a:pt x="159767" y="114247"/>
                </a:lnTo>
                <a:lnTo>
                  <a:pt x="162932" y="111876"/>
                </a:lnTo>
                <a:lnTo>
                  <a:pt x="172163" y="107084"/>
                </a:lnTo>
                <a:lnTo>
                  <a:pt x="175339" y="106162"/>
                </a:lnTo>
                <a:lnTo>
                  <a:pt x="179127" y="106394"/>
                </a:lnTo>
                <a:lnTo>
                  <a:pt x="182359" y="108384"/>
                </a:lnTo>
                <a:lnTo>
                  <a:pt x="184432" y="110976"/>
                </a:lnTo>
                <a:lnTo>
                  <a:pt x="185657" y="114736"/>
                </a:lnTo>
                <a:lnTo>
                  <a:pt x="185122" y="117940"/>
                </a:lnTo>
                <a:lnTo>
                  <a:pt x="183132" y="121171"/>
                </a:lnTo>
                <a:lnTo>
                  <a:pt x="180551" y="123239"/>
                </a:lnTo>
                <a:lnTo>
                  <a:pt x="171320" y="128032"/>
                </a:lnTo>
                <a:lnTo>
                  <a:pt x="167560" y="129256"/>
                </a:lnTo>
                <a:close/>
              </a:path>
              <a:path w="275590" h="306704">
                <a:moveTo>
                  <a:pt x="85037" y="172100"/>
                </a:moveTo>
                <a:lnTo>
                  <a:pt x="81260" y="171862"/>
                </a:lnTo>
                <a:lnTo>
                  <a:pt x="78332" y="170457"/>
                </a:lnTo>
                <a:lnTo>
                  <a:pt x="75950" y="167297"/>
                </a:lnTo>
                <a:lnTo>
                  <a:pt x="75034" y="164105"/>
                </a:lnTo>
                <a:lnTo>
                  <a:pt x="75265" y="160317"/>
                </a:lnTo>
                <a:lnTo>
                  <a:pt x="77245" y="157091"/>
                </a:lnTo>
                <a:lnTo>
                  <a:pt x="79836" y="155017"/>
                </a:lnTo>
                <a:lnTo>
                  <a:pt x="116769" y="135843"/>
                </a:lnTo>
                <a:lnTo>
                  <a:pt x="120530" y="134618"/>
                </a:lnTo>
                <a:lnTo>
                  <a:pt x="123756" y="135167"/>
                </a:lnTo>
                <a:lnTo>
                  <a:pt x="126965" y="137143"/>
                </a:lnTo>
                <a:lnTo>
                  <a:pt x="129039" y="139735"/>
                </a:lnTo>
                <a:lnTo>
                  <a:pt x="130208" y="143327"/>
                </a:lnTo>
                <a:lnTo>
                  <a:pt x="130176" y="144016"/>
                </a:lnTo>
                <a:lnTo>
                  <a:pt x="88224" y="171173"/>
                </a:lnTo>
                <a:lnTo>
                  <a:pt x="85037" y="172100"/>
                </a:lnTo>
                <a:close/>
              </a:path>
              <a:path w="275590" h="306704">
                <a:moveTo>
                  <a:pt x="186734" y="166189"/>
                </a:moveTo>
                <a:lnTo>
                  <a:pt x="177344" y="157091"/>
                </a:lnTo>
                <a:lnTo>
                  <a:pt x="177525" y="154113"/>
                </a:lnTo>
                <a:lnTo>
                  <a:pt x="178942" y="151180"/>
                </a:lnTo>
                <a:lnTo>
                  <a:pt x="182107" y="148809"/>
                </a:lnTo>
                <a:lnTo>
                  <a:pt x="191337" y="144016"/>
                </a:lnTo>
                <a:lnTo>
                  <a:pt x="194514" y="143095"/>
                </a:lnTo>
                <a:lnTo>
                  <a:pt x="198302" y="143327"/>
                </a:lnTo>
                <a:lnTo>
                  <a:pt x="201533" y="145317"/>
                </a:lnTo>
                <a:lnTo>
                  <a:pt x="203601" y="147898"/>
                </a:lnTo>
                <a:lnTo>
                  <a:pt x="204826" y="151658"/>
                </a:lnTo>
                <a:lnTo>
                  <a:pt x="204296" y="154873"/>
                </a:lnTo>
                <a:lnTo>
                  <a:pt x="202306" y="158104"/>
                </a:lnTo>
                <a:lnTo>
                  <a:pt x="199725" y="160172"/>
                </a:lnTo>
                <a:lnTo>
                  <a:pt x="190495" y="164964"/>
                </a:lnTo>
                <a:lnTo>
                  <a:pt x="186734" y="166189"/>
                </a:lnTo>
                <a:close/>
              </a:path>
              <a:path w="275590" h="306704">
                <a:moveTo>
                  <a:pt x="104212" y="209032"/>
                </a:moveTo>
                <a:lnTo>
                  <a:pt x="100434" y="208795"/>
                </a:lnTo>
                <a:lnTo>
                  <a:pt x="97501" y="207379"/>
                </a:lnTo>
                <a:lnTo>
                  <a:pt x="95119" y="204219"/>
                </a:lnTo>
                <a:lnTo>
                  <a:pt x="94209" y="201037"/>
                </a:lnTo>
                <a:lnTo>
                  <a:pt x="94440" y="197249"/>
                </a:lnTo>
                <a:lnTo>
                  <a:pt x="96420" y="194023"/>
                </a:lnTo>
                <a:lnTo>
                  <a:pt x="99011" y="191950"/>
                </a:lnTo>
                <a:lnTo>
                  <a:pt x="145174" y="167983"/>
                </a:lnTo>
                <a:lnTo>
                  <a:pt x="148361" y="167057"/>
                </a:lnTo>
                <a:lnTo>
                  <a:pt x="152144" y="167297"/>
                </a:lnTo>
                <a:lnTo>
                  <a:pt x="155370" y="169284"/>
                </a:lnTo>
                <a:lnTo>
                  <a:pt x="157437" y="171862"/>
                </a:lnTo>
                <a:lnTo>
                  <a:pt x="158662" y="175625"/>
                </a:lnTo>
                <a:lnTo>
                  <a:pt x="158133" y="178839"/>
                </a:lnTo>
                <a:lnTo>
                  <a:pt x="156153" y="182066"/>
                </a:lnTo>
                <a:lnTo>
                  <a:pt x="153562" y="184139"/>
                </a:lnTo>
                <a:lnTo>
                  <a:pt x="107399" y="208106"/>
                </a:lnTo>
                <a:lnTo>
                  <a:pt x="104212" y="209032"/>
                </a:lnTo>
                <a:close/>
              </a:path>
              <a:path w="275590" h="306704">
                <a:moveTo>
                  <a:pt x="242734" y="228431"/>
                </a:moveTo>
                <a:lnTo>
                  <a:pt x="223445" y="228431"/>
                </a:lnTo>
                <a:lnTo>
                  <a:pt x="229548" y="209148"/>
                </a:lnTo>
                <a:lnTo>
                  <a:pt x="231528" y="205922"/>
                </a:lnTo>
                <a:lnTo>
                  <a:pt x="234119" y="203848"/>
                </a:lnTo>
                <a:lnTo>
                  <a:pt x="237306" y="202922"/>
                </a:lnTo>
                <a:lnTo>
                  <a:pt x="241084" y="203159"/>
                </a:lnTo>
                <a:lnTo>
                  <a:pt x="248103" y="205380"/>
                </a:lnTo>
                <a:lnTo>
                  <a:pt x="268614" y="205380"/>
                </a:lnTo>
                <a:lnTo>
                  <a:pt x="274445" y="216611"/>
                </a:lnTo>
                <a:lnTo>
                  <a:pt x="275068" y="219214"/>
                </a:lnTo>
                <a:lnTo>
                  <a:pt x="274596" y="223467"/>
                </a:lnTo>
                <a:lnTo>
                  <a:pt x="244305" y="223467"/>
                </a:lnTo>
                <a:lnTo>
                  <a:pt x="242734" y="228431"/>
                </a:lnTo>
                <a:close/>
              </a:path>
              <a:path w="275590" h="306704">
                <a:moveTo>
                  <a:pt x="205801" y="247605"/>
                </a:moveTo>
                <a:lnTo>
                  <a:pt x="186512" y="247605"/>
                </a:lnTo>
                <a:lnTo>
                  <a:pt x="192616" y="228322"/>
                </a:lnTo>
                <a:lnTo>
                  <a:pt x="194606" y="225091"/>
                </a:lnTo>
                <a:lnTo>
                  <a:pt x="197187" y="223023"/>
                </a:lnTo>
                <a:lnTo>
                  <a:pt x="200374" y="222096"/>
                </a:lnTo>
                <a:lnTo>
                  <a:pt x="204162" y="222328"/>
                </a:lnTo>
                <a:lnTo>
                  <a:pt x="223445" y="228431"/>
                </a:lnTo>
                <a:lnTo>
                  <a:pt x="242734" y="228431"/>
                </a:lnTo>
                <a:lnTo>
                  <a:pt x="238236" y="242641"/>
                </a:lnTo>
                <a:lnTo>
                  <a:pt x="207372" y="242641"/>
                </a:lnTo>
                <a:lnTo>
                  <a:pt x="205801" y="247605"/>
                </a:lnTo>
                <a:close/>
              </a:path>
              <a:path w="275590" h="306704">
                <a:moveTo>
                  <a:pt x="266792" y="230105"/>
                </a:moveTo>
                <a:lnTo>
                  <a:pt x="263588" y="229570"/>
                </a:lnTo>
                <a:lnTo>
                  <a:pt x="244305" y="223467"/>
                </a:lnTo>
                <a:lnTo>
                  <a:pt x="274596" y="223467"/>
                </a:lnTo>
                <a:lnTo>
                  <a:pt x="274550" y="223879"/>
                </a:lnTo>
                <a:lnTo>
                  <a:pt x="273144" y="226807"/>
                </a:lnTo>
                <a:lnTo>
                  <a:pt x="270553" y="228881"/>
                </a:lnTo>
                <a:lnTo>
                  <a:pt x="266792" y="230105"/>
                </a:lnTo>
                <a:close/>
              </a:path>
              <a:path w="275590" h="306704">
                <a:moveTo>
                  <a:pt x="168875" y="266780"/>
                </a:moveTo>
                <a:lnTo>
                  <a:pt x="149580" y="266780"/>
                </a:lnTo>
                <a:lnTo>
                  <a:pt x="155683" y="247497"/>
                </a:lnTo>
                <a:lnTo>
                  <a:pt x="157673" y="244265"/>
                </a:lnTo>
                <a:lnTo>
                  <a:pt x="160264" y="242192"/>
                </a:lnTo>
                <a:lnTo>
                  <a:pt x="163441" y="241271"/>
                </a:lnTo>
                <a:lnTo>
                  <a:pt x="167229" y="241502"/>
                </a:lnTo>
                <a:lnTo>
                  <a:pt x="186512" y="247605"/>
                </a:lnTo>
                <a:lnTo>
                  <a:pt x="205801" y="247605"/>
                </a:lnTo>
                <a:lnTo>
                  <a:pt x="201305" y="261811"/>
                </a:lnTo>
                <a:lnTo>
                  <a:pt x="170450" y="261811"/>
                </a:lnTo>
                <a:lnTo>
                  <a:pt x="168875" y="266780"/>
                </a:lnTo>
                <a:close/>
              </a:path>
              <a:path w="275590" h="306704">
                <a:moveTo>
                  <a:pt x="230444" y="248976"/>
                </a:moveTo>
                <a:lnTo>
                  <a:pt x="226656" y="248745"/>
                </a:lnTo>
                <a:lnTo>
                  <a:pt x="207372" y="242641"/>
                </a:lnTo>
                <a:lnTo>
                  <a:pt x="238236" y="242641"/>
                </a:lnTo>
                <a:lnTo>
                  <a:pt x="236211" y="245982"/>
                </a:lnTo>
                <a:lnTo>
                  <a:pt x="233631" y="248050"/>
                </a:lnTo>
                <a:lnTo>
                  <a:pt x="230444" y="248976"/>
                </a:lnTo>
                <a:close/>
              </a:path>
              <a:path w="275590" h="306704">
                <a:moveTo>
                  <a:pt x="166686" y="273685"/>
                </a:moveTo>
                <a:lnTo>
                  <a:pt x="116539" y="273685"/>
                </a:lnTo>
                <a:lnTo>
                  <a:pt x="118761" y="266666"/>
                </a:lnTo>
                <a:lnTo>
                  <a:pt x="120741" y="263440"/>
                </a:lnTo>
                <a:lnTo>
                  <a:pt x="123332" y="261366"/>
                </a:lnTo>
                <a:lnTo>
                  <a:pt x="127092" y="260142"/>
                </a:lnTo>
                <a:lnTo>
                  <a:pt x="130296" y="260677"/>
                </a:lnTo>
                <a:lnTo>
                  <a:pt x="149580" y="266780"/>
                </a:lnTo>
                <a:lnTo>
                  <a:pt x="168875" y="266780"/>
                </a:lnTo>
                <a:lnTo>
                  <a:pt x="166686" y="273685"/>
                </a:lnTo>
                <a:close/>
              </a:path>
              <a:path w="275590" h="306704">
                <a:moveTo>
                  <a:pt x="193511" y="268151"/>
                </a:moveTo>
                <a:lnTo>
                  <a:pt x="189733" y="267914"/>
                </a:lnTo>
                <a:lnTo>
                  <a:pt x="170450" y="261811"/>
                </a:lnTo>
                <a:lnTo>
                  <a:pt x="201305" y="261811"/>
                </a:lnTo>
                <a:lnTo>
                  <a:pt x="199289" y="265151"/>
                </a:lnTo>
                <a:lnTo>
                  <a:pt x="196698" y="267225"/>
                </a:lnTo>
                <a:lnTo>
                  <a:pt x="193511" y="268151"/>
                </a:lnTo>
                <a:close/>
              </a:path>
              <a:path w="275590" h="306704">
                <a:moveTo>
                  <a:pt x="156589" y="287320"/>
                </a:moveTo>
                <a:lnTo>
                  <a:pt x="152801" y="287088"/>
                </a:lnTo>
                <a:lnTo>
                  <a:pt x="133517" y="280985"/>
                </a:lnTo>
                <a:lnTo>
                  <a:pt x="164373" y="280985"/>
                </a:lnTo>
                <a:lnTo>
                  <a:pt x="162357" y="284325"/>
                </a:lnTo>
                <a:lnTo>
                  <a:pt x="159765" y="286399"/>
                </a:lnTo>
                <a:lnTo>
                  <a:pt x="156589" y="28732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bk object 83"/>
          <p:cNvSpPr/>
          <p:nvPr/>
        </p:nvSpPr>
        <p:spPr>
          <a:xfrm>
            <a:off x="8834846" y="2433848"/>
            <a:ext cx="309245" cy="151765"/>
          </a:xfrm>
          <a:custGeom>
            <a:avLst/>
            <a:gdLst/>
            <a:ahLst/>
            <a:cxnLst/>
            <a:rect l="l" t="t" r="r" b="b"/>
            <a:pathLst>
              <a:path w="309245" h="151764">
                <a:moveTo>
                  <a:pt x="276983" y="151725"/>
                </a:moveTo>
                <a:lnTo>
                  <a:pt x="270868" y="151153"/>
                </a:lnTo>
                <a:lnTo>
                  <a:pt x="265343" y="150285"/>
                </a:lnTo>
                <a:lnTo>
                  <a:pt x="222280" y="135535"/>
                </a:lnTo>
                <a:lnTo>
                  <a:pt x="54982" y="80587"/>
                </a:lnTo>
                <a:lnTo>
                  <a:pt x="52940" y="79429"/>
                </a:lnTo>
                <a:lnTo>
                  <a:pt x="51783" y="78564"/>
                </a:lnTo>
                <a:lnTo>
                  <a:pt x="51487" y="77975"/>
                </a:lnTo>
                <a:lnTo>
                  <a:pt x="2509" y="26839"/>
                </a:lnTo>
                <a:lnTo>
                  <a:pt x="791" y="24855"/>
                </a:lnTo>
                <a:lnTo>
                  <a:pt x="119" y="22382"/>
                </a:lnTo>
                <a:lnTo>
                  <a:pt x="0" y="20636"/>
                </a:lnTo>
                <a:lnTo>
                  <a:pt x="206" y="17876"/>
                </a:lnTo>
                <a:lnTo>
                  <a:pt x="1364" y="15835"/>
                </a:lnTo>
                <a:lnTo>
                  <a:pt x="3394" y="14091"/>
                </a:lnTo>
                <a:lnTo>
                  <a:pt x="4847" y="12638"/>
                </a:lnTo>
                <a:lnTo>
                  <a:pt x="7459" y="12050"/>
                </a:lnTo>
                <a:lnTo>
                  <a:pt x="77282" y="279"/>
                </a:lnTo>
                <a:lnTo>
                  <a:pt x="79266" y="0"/>
                </a:lnTo>
                <a:lnTo>
                  <a:pt x="81613" y="287"/>
                </a:lnTo>
                <a:lnTo>
                  <a:pt x="142489" y="20636"/>
                </a:lnTo>
                <a:lnTo>
                  <a:pt x="84528" y="20636"/>
                </a:lnTo>
                <a:lnTo>
                  <a:pt x="65633" y="20670"/>
                </a:lnTo>
                <a:lnTo>
                  <a:pt x="48771" y="23313"/>
                </a:lnTo>
                <a:lnTo>
                  <a:pt x="47602" y="26839"/>
                </a:lnTo>
                <a:lnTo>
                  <a:pt x="27264" y="26841"/>
                </a:lnTo>
                <a:lnTo>
                  <a:pt x="28427" y="27717"/>
                </a:lnTo>
                <a:lnTo>
                  <a:pt x="47311" y="27717"/>
                </a:lnTo>
                <a:lnTo>
                  <a:pt x="42408" y="42514"/>
                </a:lnTo>
                <a:lnTo>
                  <a:pt x="54346" y="54707"/>
                </a:lnTo>
                <a:lnTo>
                  <a:pt x="140084" y="54707"/>
                </a:lnTo>
                <a:lnTo>
                  <a:pt x="144259" y="56105"/>
                </a:lnTo>
                <a:lnTo>
                  <a:pt x="86334" y="56106"/>
                </a:lnTo>
                <a:lnTo>
                  <a:pt x="70068" y="64276"/>
                </a:lnTo>
                <a:lnTo>
                  <a:pt x="69499" y="66022"/>
                </a:lnTo>
                <a:lnTo>
                  <a:pt x="219049" y="116063"/>
                </a:lnTo>
                <a:lnTo>
                  <a:pt x="238362" y="116063"/>
                </a:lnTo>
                <a:lnTo>
                  <a:pt x="236510" y="121839"/>
                </a:lnTo>
                <a:lnTo>
                  <a:pt x="272871" y="133405"/>
                </a:lnTo>
                <a:lnTo>
                  <a:pt x="275200" y="133695"/>
                </a:lnTo>
                <a:lnTo>
                  <a:pt x="301859" y="133695"/>
                </a:lnTo>
                <a:lnTo>
                  <a:pt x="300507" y="136267"/>
                </a:lnTo>
                <a:lnTo>
                  <a:pt x="297315" y="141513"/>
                </a:lnTo>
                <a:lnTo>
                  <a:pt x="292665" y="145295"/>
                </a:lnTo>
                <a:lnTo>
                  <a:pt x="287730" y="148510"/>
                </a:lnTo>
                <a:lnTo>
                  <a:pt x="282204" y="150549"/>
                </a:lnTo>
                <a:lnTo>
                  <a:pt x="276983" y="151725"/>
                </a:lnTo>
                <a:close/>
              </a:path>
              <a:path w="309245" h="151764">
                <a:moveTo>
                  <a:pt x="248439" y="84634"/>
                </a:moveTo>
                <a:lnTo>
                  <a:pt x="229462" y="84634"/>
                </a:lnTo>
                <a:lnTo>
                  <a:pt x="234666" y="70381"/>
                </a:lnTo>
                <a:lnTo>
                  <a:pt x="84528" y="20636"/>
                </a:lnTo>
                <a:lnTo>
                  <a:pt x="142489" y="20636"/>
                </a:lnTo>
                <a:lnTo>
                  <a:pt x="248606" y="56106"/>
                </a:lnTo>
                <a:lnTo>
                  <a:pt x="291363" y="70273"/>
                </a:lnTo>
                <a:lnTo>
                  <a:pt x="296897" y="72597"/>
                </a:lnTo>
                <a:lnTo>
                  <a:pt x="301300" y="75875"/>
                </a:lnTo>
                <a:lnTo>
                  <a:pt x="251248" y="75875"/>
                </a:lnTo>
                <a:lnTo>
                  <a:pt x="248439" y="84634"/>
                </a:lnTo>
                <a:close/>
              </a:path>
              <a:path w="309245" h="151764">
                <a:moveTo>
                  <a:pt x="140084" y="54707"/>
                </a:moveTo>
                <a:lnTo>
                  <a:pt x="54346" y="54707"/>
                </a:lnTo>
                <a:lnTo>
                  <a:pt x="55808" y="51803"/>
                </a:lnTo>
                <a:lnTo>
                  <a:pt x="58410" y="49759"/>
                </a:lnTo>
                <a:lnTo>
                  <a:pt x="73524" y="42168"/>
                </a:lnTo>
                <a:lnTo>
                  <a:pt x="65938" y="27066"/>
                </a:lnTo>
                <a:lnTo>
                  <a:pt x="65054" y="23866"/>
                </a:lnTo>
                <a:lnTo>
                  <a:pt x="65633" y="20670"/>
                </a:lnTo>
                <a:lnTo>
                  <a:pt x="84517" y="20670"/>
                </a:lnTo>
                <a:lnTo>
                  <a:pt x="83958" y="22382"/>
                </a:lnTo>
                <a:lnTo>
                  <a:pt x="92129" y="38650"/>
                </a:lnTo>
                <a:lnTo>
                  <a:pt x="140084" y="54707"/>
                </a:lnTo>
                <a:close/>
              </a:path>
              <a:path w="309245" h="151764">
                <a:moveTo>
                  <a:pt x="47311" y="27717"/>
                </a:moveTo>
                <a:lnTo>
                  <a:pt x="28427" y="27717"/>
                </a:lnTo>
                <a:lnTo>
                  <a:pt x="28709" y="26839"/>
                </a:lnTo>
                <a:lnTo>
                  <a:pt x="47602" y="26839"/>
                </a:lnTo>
                <a:lnTo>
                  <a:pt x="47311" y="27717"/>
                </a:lnTo>
                <a:close/>
              </a:path>
              <a:path w="309245" h="151764">
                <a:moveTo>
                  <a:pt x="238362" y="116063"/>
                </a:moveTo>
                <a:lnTo>
                  <a:pt x="219049" y="116063"/>
                </a:lnTo>
                <a:lnTo>
                  <a:pt x="224264" y="101804"/>
                </a:lnTo>
                <a:lnTo>
                  <a:pt x="86336" y="56105"/>
                </a:lnTo>
                <a:lnTo>
                  <a:pt x="144263" y="56106"/>
                </a:lnTo>
                <a:lnTo>
                  <a:pt x="229462" y="84634"/>
                </a:lnTo>
                <a:lnTo>
                  <a:pt x="248439" y="84634"/>
                </a:lnTo>
                <a:lnTo>
                  <a:pt x="238362" y="116063"/>
                </a:lnTo>
                <a:close/>
              </a:path>
              <a:path w="309245" h="151764">
                <a:moveTo>
                  <a:pt x="301859" y="133695"/>
                </a:moveTo>
                <a:lnTo>
                  <a:pt x="275200" y="133695"/>
                </a:lnTo>
                <a:lnTo>
                  <a:pt x="277810" y="133107"/>
                </a:lnTo>
                <a:lnTo>
                  <a:pt x="281885" y="131060"/>
                </a:lnTo>
                <a:lnTo>
                  <a:pt x="283339" y="129607"/>
                </a:lnTo>
                <a:lnTo>
                  <a:pt x="285660" y="125534"/>
                </a:lnTo>
                <a:lnTo>
                  <a:pt x="293459" y="101968"/>
                </a:lnTo>
                <a:lnTo>
                  <a:pt x="294040" y="97310"/>
                </a:lnTo>
                <a:lnTo>
                  <a:pt x="293742" y="95277"/>
                </a:lnTo>
                <a:lnTo>
                  <a:pt x="291700" y="91212"/>
                </a:lnTo>
                <a:lnTo>
                  <a:pt x="290247" y="89759"/>
                </a:lnTo>
                <a:lnTo>
                  <a:pt x="286164" y="87443"/>
                </a:lnTo>
                <a:lnTo>
                  <a:pt x="251248" y="75875"/>
                </a:lnTo>
                <a:lnTo>
                  <a:pt x="301300" y="75875"/>
                </a:lnTo>
                <a:lnTo>
                  <a:pt x="301559" y="76067"/>
                </a:lnTo>
                <a:lnTo>
                  <a:pt x="305930" y="80422"/>
                </a:lnTo>
                <a:lnTo>
                  <a:pt x="309134" y="85362"/>
                </a:lnTo>
                <a:lnTo>
                  <a:pt x="309153" y="111863"/>
                </a:lnTo>
                <a:lnTo>
                  <a:pt x="303110" y="131316"/>
                </a:lnTo>
                <a:lnTo>
                  <a:pt x="301859" y="13369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bk object 84"/>
          <p:cNvSpPr/>
          <p:nvPr/>
        </p:nvSpPr>
        <p:spPr>
          <a:xfrm>
            <a:off x="9038194" y="3071503"/>
            <a:ext cx="106045" cy="292100"/>
          </a:xfrm>
          <a:custGeom>
            <a:avLst/>
            <a:gdLst/>
            <a:ahLst/>
            <a:cxnLst/>
            <a:rect l="l" t="t" r="r" b="b"/>
            <a:pathLst>
              <a:path w="106045" h="292100">
                <a:moveTo>
                  <a:pt x="59402" y="247261"/>
                </a:moveTo>
                <a:lnTo>
                  <a:pt x="31596" y="215436"/>
                </a:lnTo>
                <a:lnTo>
                  <a:pt x="42485" y="47052"/>
                </a:lnTo>
                <a:lnTo>
                  <a:pt x="44086" y="37023"/>
                </a:lnTo>
                <a:lnTo>
                  <a:pt x="46227" y="32562"/>
                </a:lnTo>
                <a:lnTo>
                  <a:pt x="47942" y="27613"/>
                </a:lnTo>
                <a:lnTo>
                  <a:pt x="72059" y="4810"/>
                </a:lnTo>
                <a:lnTo>
                  <a:pt x="76829" y="2374"/>
                </a:lnTo>
                <a:lnTo>
                  <a:pt x="81476" y="1763"/>
                </a:lnTo>
                <a:lnTo>
                  <a:pt x="86185" y="240"/>
                </a:lnTo>
                <a:lnTo>
                  <a:pt x="96337" y="0"/>
                </a:lnTo>
                <a:lnTo>
                  <a:pt x="101842" y="370"/>
                </a:lnTo>
                <a:lnTo>
                  <a:pt x="105806" y="1741"/>
                </a:lnTo>
                <a:lnTo>
                  <a:pt x="105806" y="17923"/>
                </a:lnTo>
                <a:lnTo>
                  <a:pt x="95596" y="17923"/>
                </a:lnTo>
                <a:lnTo>
                  <a:pt x="89117" y="18403"/>
                </a:lnTo>
                <a:lnTo>
                  <a:pt x="60833" y="48297"/>
                </a:lnTo>
                <a:lnTo>
                  <a:pt x="49945" y="216664"/>
                </a:lnTo>
                <a:lnTo>
                  <a:pt x="50556" y="221312"/>
                </a:lnTo>
                <a:lnTo>
                  <a:pt x="63399" y="229098"/>
                </a:lnTo>
                <a:lnTo>
                  <a:pt x="88846" y="229098"/>
                </a:lnTo>
                <a:lnTo>
                  <a:pt x="88166" y="230759"/>
                </a:lnTo>
                <a:lnTo>
                  <a:pt x="65403" y="247199"/>
                </a:lnTo>
                <a:lnTo>
                  <a:pt x="59402" y="247261"/>
                </a:lnTo>
                <a:close/>
              </a:path>
              <a:path w="106045" h="292100">
                <a:moveTo>
                  <a:pt x="105806" y="21059"/>
                </a:moveTo>
                <a:lnTo>
                  <a:pt x="101952" y="19268"/>
                </a:lnTo>
                <a:lnTo>
                  <a:pt x="95596" y="17923"/>
                </a:lnTo>
                <a:lnTo>
                  <a:pt x="105806" y="17923"/>
                </a:lnTo>
                <a:lnTo>
                  <a:pt x="105806" y="21059"/>
                </a:lnTo>
                <a:close/>
              </a:path>
              <a:path w="106045" h="292100">
                <a:moveTo>
                  <a:pt x="88846" y="229098"/>
                </a:moveTo>
                <a:lnTo>
                  <a:pt x="63399" y="229098"/>
                </a:lnTo>
                <a:lnTo>
                  <a:pt x="67188" y="227505"/>
                </a:lnTo>
                <a:lnTo>
                  <a:pt x="70613" y="224512"/>
                </a:lnTo>
                <a:lnTo>
                  <a:pt x="72700" y="220971"/>
                </a:lnTo>
                <a:lnTo>
                  <a:pt x="81719" y="93939"/>
                </a:lnTo>
                <a:lnTo>
                  <a:pt x="82392" y="90761"/>
                </a:lnTo>
                <a:lnTo>
                  <a:pt x="84904" y="87707"/>
                </a:lnTo>
                <a:lnTo>
                  <a:pt x="87781" y="86052"/>
                </a:lnTo>
                <a:lnTo>
                  <a:pt x="91516" y="85379"/>
                </a:lnTo>
                <a:lnTo>
                  <a:pt x="94686" y="86059"/>
                </a:lnTo>
                <a:lnTo>
                  <a:pt x="97748" y="88564"/>
                </a:lnTo>
                <a:lnTo>
                  <a:pt x="99395" y="91449"/>
                </a:lnTo>
                <a:lnTo>
                  <a:pt x="99616" y="94328"/>
                </a:lnTo>
                <a:lnTo>
                  <a:pt x="99561" y="95906"/>
                </a:lnTo>
                <a:lnTo>
                  <a:pt x="91226" y="219455"/>
                </a:lnTo>
                <a:lnTo>
                  <a:pt x="90368" y="225385"/>
                </a:lnTo>
                <a:lnTo>
                  <a:pt x="88846" y="229098"/>
                </a:lnTo>
                <a:close/>
              </a:path>
              <a:path w="106045" h="292100">
                <a:moveTo>
                  <a:pt x="67940" y="291613"/>
                </a:moveTo>
                <a:lnTo>
                  <a:pt x="25560" y="277688"/>
                </a:lnTo>
                <a:lnTo>
                  <a:pt x="3259" y="246234"/>
                </a:lnTo>
                <a:lnTo>
                  <a:pt x="0" y="219455"/>
                </a:lnTo>
                <a:lnTo>
                  <a:pt x="8326" y="95906"/>
                </a:lnTo>
                <a:lnTo>
                  <a:pt x="8998" y="92728"/>
                </a:lnTo>
                <a:lnTo>
                  <a:pt x="11017" y="90090"/>
                </a:lnTo>
                <a:lnTo>
                  <a:pt x="14388" y="88019"/>
                </a:lnTo>
                <a:lnTo>
                  <a:pt x="17627" y="87779"/>
                </a:lnTo>
                <a:lnTo>
                  <a:pt x="21230" y="88938"/>
                </a:lnTo>
                <a:lnTo>
                  <a:pt x="23859" y="90964"/>
                </a:lnTo>
                <a:lnTo>
                  <a:pt x="25939" y="94328"/>
                </a:lnTo>
                <a:lnTo>
                  <a:pt x="26179" y="97567"/>
                </a:lnTo>
                <a:lnTo>
                  <a:pt x="18084" y="224512"/>
                </a:lnTo>
                <a:lnTo>
                  <a:pt x="18073" y="231574"/>
                </a:lnTo>
                <a:lnTo>
                  <a:pt x="19171" y="235796"/>
                </a:lnTo>
                <a:lnTo>
                  <a:pt x="20695" y="240505"/>
                </a:lnTo>
                <a:lnTo>
                  <a:pt x="21792" y="244726"/>
                </a:lnTo>
                <a:lnTo>
                  <a:pt x="53148" y="271718"/>
                </a:lnTo>
                <a:lnTo>
                  <a:pt x="67336" y="273132"/>
                </a:lnTo>
                <a:lnTo>
                  <a:pt x="105806" y="273132"/>
                </a:lnTo>
                <a:lnTo>
                  <a:pt x="105806" y="277767"/>
                </a:lnTo>
                <a:lnTo>
                  <a:pt x="74420" y="291117"/>
                </a:lnTo>
                <a:lnTo>
                  <a:pt x="67940" y="291613"/>
                </a:lnTo>
                <a:close/>
              </a:path>
              <a:path w="106045" h="292100">
                <a:moveTo>
                  <a:pt x="105806" y="273132"/>
                </a:moveTo>
                <a:lnTo>
                  <a:pt x="67336" y="273132"/>
                </a:lnTo>
                <a:lnTo>
                  <a:pt x="76638" y="271918"/>
                </a:lnTo>
                <a:lnTo>
                  <a:pt x="81347" y="270395"/>
                </a:lnTo>
                <a:lnTo>
                  <a:pt x="85568" y="269297"/>
                </a:lnTo>
                <a:lnTo>
                  <a:pt x="89419" y="266791"/>
                </a:lnTo>
                <a:lnTo>
                  <a:pt x="93772" y="263861"/>
                </a:lnTo>
                <a:lnTo>
                  <a:pt x="97623" y="261355"/>
                </a:lnTo>
                <a:lnTo>
                  <a:pt x="105806" y="251849"/>
                </a:lnTo>
                <a:lnTo>
                  <a:pt x="105806" y="27313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bk object 85"/>
          <p:cNvSpPr/>
          <p:nvPr/>
        </p:nvSpPr>
        <p:spPr>
          <a:xfrm>
            <a:off x="9005823" y="4550033"/>
            <a:ext cx="138430" cy="283845"/>
          </a:xfrm>
          <a:custGeom>
            <a:avLst/>
            <a:gdLst/>
            <a:ahLst/>
            <a:cxnLst/>
            <a:rect l="l" t="t" r="r" b="b"/>
            <a:pathLst>
              <a:path w="138429" h="283845">
                <a:moveTo>
                  <a:pt x="132163" y="196958"/>
                </a:moveTo>
                <a:lnTo>
                  <a:pt x="88391" y="196958"/>
                </a:lnTo>
                <a:lnTo>
                  <a:pt x="109030" y="178052"/>
                </a:lnTo>
                <a:lnTo>
                  <a:pt x="77070" y="47542"/>
                </a:lnTo>
                <a:lnTo>
                  <a:pt x="76585" y="44671"/>
                </a:lnTo>
                <a:lnTo>
                  <a:pt x="76272" y="41189"/>
                </a:lnTo>
                <a:lnTo>
                  <a:pt x="76902" y="34578"/>
                </a:lnTo>
                <a:lnTo>
                  <a:pt x="93945" y="5088"/>
                </a:lnTo>
                <a:lnTo>
                  <a:pt x="96752" y="2534"/>
                </a:lnTo>
                <a:lnTo>
                  <a:pt x="102863" y="301"/>
                </a:lnTo>
                <a:lnTo>
                  <a:pt x="106342" y="0"/>
                </a:lnTo>
                <a:lnTo>
                  <a:pt x="110078" y="1125"/>
                </a:lnTo>
                <a:lnTo>
                  <a:pt x="112013" y="3747"/>
                </a:lnTo>
                <a:lnTo>
                  <a:pt x="113757" y="7011"/>
                </a:lnTo>
                <a:lnTo>
                  <a:pt x="118449" y="25897"/>
                </a:lnTo>
                <a:lnTo>
                  <a:pt x="99897" y="25897"/>
                </a:lnTo>
                <a:lnTo>
                  <a:pt x="97145" y="30505"/>
                </a:lnTo>
                <a:lnTo>
                  <a:pt x="94333" y="39833"/>
                </a:lnTo>
                <a:lnTo>
                  <a:pt x="94642" y="43327"/>
                </a:lnTo>
                <a:lnTo>
                  <a:pt x="116375" y="133412"/>
                </a:lnTo>
                <a:lnTo>
                  <a:pt x="138176" y="133412"/>
                </a:lnTo>
                <a:lnTo>
                  <a:pt x="138176" y="138031"/>
                </a:lnTo>
                <a:lnTo>
                  <a:pt x="122085" y="152786"/>
                </a:lnTo>
                <a:lnTo>
                  <a:pt x="121276" y="153229"/>
                </a:lnTo>
                <a:lnTo>
                  <a:pt x="124064" y="164258"/>
                </a:lnTo>
                <a:lnTo>
                  <a:pt x="138176" y="164258"/>
                </a:lnTo>
                <a:lnTo>
                  <a:pt x="138176" y="175559"/>
                </a:lnTo>
                <a:lnTo>
                  <a:pt x="128958" y="184061"/>
                </a:lnTo>
                <a:lnTo>
                  <a:pt x="132163" y="196958"/>
                </a:lnTo>
                <a:close/>
              </a:path>
              <a:path w="138429" h="283845">
                <a:moveTo>
                  <a:pt x="138176" y="133412"/>
                </a:moveTo>
                <a:lnTo>
                  <a:pt x="116375" y="133412"/>
                </a:lnTo>
                <a:lnTo>
                  <a:pt x="124795" y="125762"/>
                </a:lnTo>
                <a:lnTo>
                  <a:pt x="99897" y="25897"/>
                </a:lnTo>
                <a:lnTo>
                  <a:pt x="118449" y="25897"/>
                </a:lnTo>
                <a:lnTo>
                  <a:pt x="138176" y="105291"/>
                </a:lnTo>
                <a:lnTo>
                  <a:pt x="138176" y="133412"/>
                </a:lnTo>
                <a:close/>
              </a:path>
              <a:path w="138429" h="283845">
                <a:moveTo>
                  <a:pt x="138176" y="164258"/>
                </a:moveTo>
                <a:lnTo>
                  <a:pt x="124064" y="164258"/>
                </a:lnTo>
                <a:lnTo>
                  <a:pt x="138176" y="151202"/>
                </a:lnTo>
                <a:lnTo>
                  <a:pt x="138176" y="164258"/>
                </a:lnTo>
                <a:close/>
              </a:path>
              <a:path w="138429" h="283845">
                <a:moveTo>
                  <a:pt x="45459" y="256009"/>
                </a:moveTo>
                <a:lnTo>
                  <a:pt x="41538" y="255502"/>
                </a:lnTo>
                <a:lnTo>
                  <a:pt x="32452" y="254125"/>
                </a:lnTo>
                <a:lnTo>
                  <a:pt x="27656" y="251992"/>
                </a:lnTo>
                <a:lnTo>
                  <a:pt x="24106" y="250247"/>
                </a:lnTo>
                <a:lnTo>
                  <a:pt x="19939" y="248315"/>
                </a:lnTo>
                <a:lnTo>
                  <a:pt x="58" y="215156"/>
                </a:lnTo>
                <a:lnTo>
                  <a:pt x="0" y="206312"/>
                </a:lnTo>
                <a:lnTo>
                  <a:pt x="697" y="201760"/>
                </a:lnTo>
                <a:lnTo>
                  <a:pt x="23663" y="170655"/>
                </a:lnTo>
                <a:lnTo>
                  <a:pt x="45091" y="164889"/>
                </a:lnTo>
                <a:lnTo>
                  <a:pt x="49632" y="165583"/>
                </a:lnTo>
                <a:lnTo>
                  <a:pt x="54151" y="165583"/>
                </a:lnTo>
                <a:lnTo>
                  <a:pt x="58730" y="166963"/>
                </a:lnTo>
                <a:lnTo>
                  <a:pt x="63513" y="169093"/>
                </a:lnTo>
                <a:lnTo>
                  <a:pt x="68931" y="171401"/>
                </a:lnTo>
                <a:lnTo>
                  <a:pt x="73352" y="174772"/>
                </a:lnTo>
                <a:lnTo>
                  <a:pt x="77576" y="178758"/>
                </a:lnTo>
                <a:lnTo>
                  <a:pt x="81192" y="182561"/>
                </a:lnTo>
                <a:lnTo>
                  <a:pt x="81527" y="183069"/>
                </a:lnTo>
                <a:lnTo>
                  <a:pt x="42323" y="183069"/>
                </a:lnTo>
                <a:lnTo>
                  <a:pt x="37215" y="184254"/>
                </a:lnTo>
                <a:lnTo>
                  <a:pt x="18306" y="213181"/>
                </a:lnTo>
                <a:lnTo>
                  <a:pt x="19479" y="218286"/>
                </a:lnTo>
                <a:lnTo>
                  <a:pt x="48228" y="237829"/>
                </a:lnTo>
                <a:lnTo>
                  <a:pt x="81449" y="237829"/>
                </a:lnTo>
                <a:lnTo>
                  <a:pt x="80367" y="239368"/>
                </a:lnTo>
                <a:lnTo>
                  <a:pt x="50389" y="255458"/>
                </a:lnTo>
                <a:lnTo>
                  <a:pt x="45459" y="256009"/>
                </a:lnTo>
                <a:close/>
              </a:path>
              <a:path w="138429" h="283845">
                <a:moveTo>
                  <a:pt x="54151" y="165583"/>
                </a:moveTo>
                <a:lnTo>
                  <a:pt x="49632" y="165583"/>
                </a:lnTo>
                <a:lnTo>
                  <a:pt x="53745" y="165460"/>
                </a:lnTo>
                <a:lnTo>
                  <a:pt x="54151" y="165583"/>
                </a:lnTo>
                <a:close/>
              </a:path>
              <a:path w="138429" h="283845">
                <a:moveTo>
                  <a:pt x="81449" y="237829"/>
                </a:moveTo>
                <a:lnTo>
                  <a:pt x="48228" y="237829"/>
                </a:lnTo>
                <a:lnTo>
                  <a:pt x="53336" y="236644"/>
                </a:lnTo>
                <a:lnTo>
                  <a:pt x="58008" y="234665"/>
                </a:lnTo>
                <a:lnTo>
                  <a:pt x="62441" y="231238"/>
                </a:lnTo>
                <a:lnTo>
                  <a:pt x="66241" y="227634"/>
                </a:lnTo>
                <a:lnTo>
                  <a:pt x="69608" y="223223"/>
                </a:lnTo>
                <a:lnTo>
                  <a:pt x="72801" y="212635"/>
                </a:lnTo>
                <a:lnTo>
                  <a:pt x="72245" y="207717"/>
                </a:lnTo>
                <a:lnTo>
                  <a:pt x="42323" y="183069"/>
                </a:lnTo>
                <a:lnTo>
                  <a:pt x="81527" y="183069"/>
                </a:lnTo>
                <a:lnTo>
                  <a:pt x="83988" y="186804"/>
                </a:lnTo>
                <a:lnTo>
                  <a:pt x="86598" y="191667"/>
                </a:lnTo>
                <a:lnTo>
                  <a:pt x="88391" y="196958"/>
                </a:lnTo>
                <a:lnTo>
                  <a:pt x="132163" y="196958"/>
                </a:lnTo>
                <a:lnTo>
                  <a:pt x="132543" y="198488"/>
                </a:lnTo>
                <a:lnTo>
                  <a:pt x="113744" y="198488"/>
                </a:lnTo>
                <a:lnTo>
                  <a:pt x="89291" y="221006"/>
                </a:lnTo>
                <a:lnTo>
                  <a:pt x="87228" y="227848"/>
                </a:lnTo>
                <a:lnTo>
                  <a:pt x="85293" y="232027"/>
                </a:lnTo>
                <a:lnTo>
                  <a:pt x="82731" y="236006"/>
                </a:lnTo>
                <a:lnTo>
                  <a:pt x="81449" y="237829"/>
                </a:lnTo>
                <a:close/>
              </a:path>
              <a:path w="138429" h="283845">
                <a:moveTo>
                  <a:pt x="138176" y="283532"/>
                </a:moveTo>
                <a:lnTo>
                  <a:pt x="118841" y="246892"/>
                </a:lnTo>
                <a:lnTo>
                  <a:pt x="120915" y="233254"/>
                </a:lnTo>
                <a:lnTo>
                  <a:pt x="122031" y="231666"/>
                </a:lnTo>
                <a:lnTo>
                  <a:pt x="122013" y="231238"/>
                </a:lnTo>
                <a:lnTo>
                  <a:pt x="113744" y="198488"/>
                </a:lnTo>
                <a:lnTo>
                  <a:pt x="132543" y="198488"/>
                </a:lnTo>
                <a:lnTo>
                  <a:pt x="135707" y="211223"/>
                </a:lnTo>
                <a:lnTo>
                  <a:pt x="138176" y="211223"/>
                </a:lnTo>
                <a:lnTo>
                  <a:pt x="138176" y="239496"/>
                </a:lnTo>
                <a:lnTo>
                  <a:pt x="137461" y="243680"/>
                </a:lnTo>
                <a:lnTo>
                  <a:pt x="137210" y="249030"/>
                </a:lnTo>
                <a:lnTo>
                  <a:pt x="138176" y="253228"/>
                </a:lnTo>
                <a:lnTo>
                  <a:pt x="138176" y="283532"/>
                </a:lnTo>
                <a:close/>
              </a:path>
              <a:path w="138429" h="283845">
                <a:moveTo>
                  <a:pt x="138176" y="211223"/>
                </a:moveTo>
                <a:lnTo>
                  <a:pt x="135707" y="211223"/>
                </a:lnTo>
                <a:lnTo>
                  <a:pt x="138176" y="209314"/>
                </a:lnTo>
                <a:lnTo>
                  <a:pt x="138176" y="21122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bk object 86"/>
          <p:cNvSpPr/>
          <p:nvPr/>
        </p:nvSpPr>
        <p:spPr>
          <a:xfrm>
            <a:off x="8090347" y="3615833"/>
            <a:ext cx="291465" cy="264160"/>
          </a:xfrm>
          <a:custGeom>
            <a:avLst/>
            <a:gdLst/>
            <a:ahLst/>
            <a:cxnLst/>
            <a:rect l="l" t="t" r="r" b="b"/>
            <a:pathLst>
              <a:path w="291465" h="264160">
                <a:moveTo>
                  <a:pt x="94295" y="264145"/>
                </a:moveTo>
                <a:lnTo>
                  <a:pt x="3872" y="146536"/>
                </a:lnTo>
                <a:lnTo>
                  <a:pt x="0" y="132871"/>
                </a:lnTo>
                <a:lnTo>
                  <a:pt x="1053" y="128388"/>
                </a:lnTo>
                <a:lnTo>
                  <a:pt x="192995" y="1131"/>
                </a:lnTo>
                <a:lnTo>
                  <a:pt x="202233" y="0"/>
                </a:lnTo>
                <a:lnTo>
                  <a:pt x="207259" y="703"/>
                </a:lnTo>
                <a:lnTo>
                  <a:pt x="226713" y="18526"/>
                </a:lnTo>
                <a:lnTo>
                  <a:pt x="200711" y="18526"/>
                </a:lnTo>
                <a:lnTo>
                  <a:pt x="197812" y="18801"/>
                </a:lnTo>
                <a:lnTo>
                  <a:pt x="21464" y="127998"/>
                </a:lnTo>
                <a:lnTo>
                  <a:pt x="19377" y="130811"/>
                </a:lnTo>
                <a:lnTo>
                  <a:pt x="150777" y="140462"/>
                </a:lnTo>
                <a:lnTo>
                  <a:pt x="170405" y="140462"/>
                </a:lnTo>
                <a:lnTo>
                  <a:pt x="166872" y="149106"/>
                </a:lnTo>
                <a:lnTo>
                  <a:pt x="26890" y="149106"/>
                </a:lnTo>
                <a:lnTo>
                  <a:pt x="85084" y="243086"/>
                </a:lnTo>
                <a:lnTo>
                  <a:pt x="87001" y="244954"/>
                </a:lnTo>
                <a:lnTo>
                  <a:pt x="89137" y="245926"/>
                </a:lnTo>
                <a:lnTo>
                  <a:pt x="91483" y="246008"/>
                </a:lnTo>
                <a:lnTo>
                  <a:pt x="127292" y="246008"/>
                </a:lnTo>
                <a:lnTo>
                  <a:pt x="103616" y="260668"/>
                </a:lnTo>
                <a:lnTo>
                  <a:pt x="98848" y="262860"/>
                </a:lnTo>
                <a:lnTo>
                  <a:pt x="94295" y="264145"/>
                </a:lnTo>
                <a:close/>
              </a:path>
              <a:path w="291465" h="264160">
                <a:moveTo>
                  <a:pt x="170405" y="140462"/>
                </a:moveTo>
                <a:lnTo>
                  <a:pt x="150777" y="140462"/>
                </a:lnTo>
                <a:lnTo>
                  <a:pt x="200711" y="18526"/>
                </a:lnTo>
                <a:lnTo>
                  <a:pt x="226713" y="18526"/>
                </a:lnTo>
                <a:lnTo>
                  <a:pt x="235713" y="33060"/>
                </a:lnTo>
                <a:lnTo>
                  <a:pt x="214299" y="33060"/>
                </a:lnTo>
                <a:lnTo>
                  <a:pt x="170405" y="140462"/>
                </a:lnTo>
                <a:close/>
              </a:path>
              <a:path w="291465" h="264160">
                <a:moveTo>
                  <a:pt x="127292" y="246008"/>
                </a:moveTo>
                <a:lnTo>
                  <a:pt x="91483" y="246008"/>
                </a:lnTo>
                <a:lnTo>
                  <a:pt x="94031" y="245190"/>
                </a:lnTo>
                <a:lnTo>
                  <a:pt x="270379" y="135993"/>
                </a:lnTo>
                <a:lnTo>
                  <a:pt x="272257" y="134070"/>
                </a:lnTo>
                <a:lnTo>
                  <a:pt x="273229" y="131933"/>
                </a:lnTo>
                <a:lnTo>
                  <a:pt x="273301" y="129594"/>
                </a:lnTo>
                <a:lnTo>
                  <a:pt x="272493" y="127039"/>
                </a:lnTo>
                <a:lnTo>
                  <a:pt x="214299" y="33060"/>
                </a:lnTo>
                <a:lnTo>
                  <a:pt x="235713" y="33060"/>
                </a:lnTo>
                <a:lnTo>
                  <a:pt x="287971" y="117455"/>
                </a:lnTo>
                <a:lnTo>
                  <a:pt x="290153" y="122228"/>
                </a:lnTo>
                <a:lnTo>
                  <a:pt x="291448" y="126776"/>
                </a:lnTo>
                <a:lnTo>
                  <a:pt x="291130" y="136152"/>
                </a:lnTo>
                <a:lnTo>
                  <a:pt x="287230" y="144677"/>
                </a:lnTo>
                <a:lnTo>
                  <a:pt x="284049" y="148181"/>
                </a:lnTo>
                <a:lnTo>
                  <a:pt x="279963" y="151471"/>
                </a:lnTo>
                <a:lnTo>
                  <a:pt x="127292" y="246008"/>
                </a:lnTo>
                <a:close/>
              </a:path>
              <a:path w="291465" h="264160">
                <a:moveTo>
                  <a:pt x="155945" y="158676"/>
                </a:moveTo>
                <a:lnTo>
                  <a:pt x="26890" y="149106"/>
                </a:lnTo>
                <a:lnTo>
                  <a:pt x="166872" y="149106"/>
                </a:lnTo>
                <a:lnTo>
                  <a:pt x="155945" y="158676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bk object 87"/>
          <p:cNvSpPr/>
          <p:nvPr/>
        </p:nvSpPr>
        <p:spPr>
          <a:xfrm>
            <a:off x="7798113" y="4971730"/>
            <a:ext cx="173607" cy="171769"/>
          </a:xfrm>
          <a:prstGeom prst="rect">
            <a:avLst/>
          </a:prstGeom>
          <a:blipFill>
            <a:blip r:embed="rId2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bk object 88"/>
          <p:cNvSpPr/>
          <p:nvPr/>
        </p:nvSpPr>
        <p:spPr>
          <a:xfrm>
            <a:off x="8440409" y="4574057"/>
            <a:ext cx="215735" cy="238850"/>
          </a:xfrm>
          <a:prstGeom prst="rect">
            <a:avLst/>
          </a:prstGeom>
          <a:blipFill>
            <a:blip r:embed="rId3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bk object 89"/>
          <p:cNvSpPr/>
          <p:nvPr/>
        </p:nvSpPr>
        <p:spPr>
          <a:xfrm>
            <a:off x="8655928" y="2787192"/>
            <a:ext cx="265430" cy="191770"/>
          </a:xfrm>
          <a:custGeom>
            <a:avLst/>
            <a:gdLst/>
            <a:ahLst/>
            <a:cxnLst/>
            <a:rect l="l" t="t" r="r" b="b"/>
            <a:pathLst>
              <a:path w="265429" h="191769">
                <a:moveTo>
                  <a:pt x="53685" y="191319"/>
                </a:moveTo>
                <a:lnTo>
                  <a:pt x="14292" y="170531"/>
                </a:lnTo>
                <a:lnTo>
                  <a:pt x="0" y="63052"/>
                </a:lnTo>
                <a:lnTo>
                  <a:pt x="31" y="60357"/>
                </a:lnTo>
                <a:lnTo>
                  <a:pt x="20701" y="22823"/>
                </a:lnTo>
                <a:lnTo>
                  <a:pt x="211161" y="0"/>
                </a:lnTo>
                <a:lnTo>
                  <a:pt x="215752" y="190"/>
                </a:lnTo>
                <a:lnTo>
                  <a:pt x="248837" y="18119"/>
                </a:lnTo>
                <a:lnTo>
                  <a:pt x="213021" y="18119"/>
                </a:lnTo>
                <a:lnTo>
                  <a:pt x="37752" y="36111"/>
                </a:lnTo>
                <a:lnTo>
                  <a:pt x="18021" y="60357"/>
                </a:lnTo>
                <a:lnTo>
                  <a:pt x="27581" y="153479"/>
                </a:lnTo>
                <a:lnTo>
                  <a:pt x="51827" y="173211"/>
                </a:lnTo>
                <a:lnTo>
                  <a:pt x="229421" y="173211"/>
                </a:lnTo>
                <a:lnTo>
                  <a:pt x="228953" y="173327"/>
                </a:lnTo>
                <a:lnTo>
                  <a:pt x="53685" y="191319"/>
                </a:lnTo>
                <a:close/>
              </a:path>
              <a:path w="265429" h="191769">
                <a:moveTo>
                  <a:pt x="229421" y="173211"/>
                </a:moveTo>
                <a:lnTo>
                  <a:pt x="51827" y="173211"/>
                </a:lnTo>
                <a:lnTo>
                  <a:pt x="227095" y="155219"/>
                </a:lnTo>
                <a:lnTo>
                  <a:pt x="231552" y="154112"/>
                </a:lnTo>
                <a:lnTo>
                  <a:pt x="247291" y="135509"/>
                </a:lnTo>
                <a:lnTo>
                  <a:pt x="236802" y="33315"/>
                </a:lnTo>
                <a:lnTo>
                  <a:pt x="213021" y="18119"/>
                </a:lnTo>
                <a:lnTo>
                  <a:pt x="248837" y="18119"/>
                </a:lnTo>
                <a:lnTo>
                  <a:pt x="250543" y="20800"/>
                </a:lnTo>
                <a:lnTo>
                  <a:pt x="253924" y="28297"/>
                </a:lnTo>
                <a:lnTo>
                  <a:pt x="254977" y="32111"/>
                </a:lnTo>
                <a:lnTo>
                  <a:pt x="265332" y="132996"/>
                </a:lnTo>
                <a:lnTo>
                  <a:pt x="265076" y="136944"/>
                </a:lnTo>
                <a:lnTo>
                  <a:pt x="241040" y="170125"/>
                </a:lnTo>
                <a:lnTo>
                  <a:pt x="233411" y="172220"/>
                </a:lnTo>
                <a:lnTo>
                  <a:pt x="229421" y="173211"/>
                </a:lnTo>
                <a:close/>
              </a:path>
              <a:path w="265429" h="191769">
                <a:moveTo>
                  <a:pt x="77144" y="158846"/>
                </a:moveTo>
                <a:lnTo>
                  <a:pt x="55335" y="54565"/>
                </a:lnTo>
                <a:lnTo>
                  <a:pt x="55742" y="52726"/>
                </a:lnTo>
                <a:lnTo>
                  <a:pt x="185107" y="32739"/>
                </a:lnTo>
                <a:lnTo>
                  <a:pt x="187115" y="33194"/>
                </a:lnTo>
                <a:lnTo>
                  <a:pt x="191261" y="35379"/>
                </a:lnTo>
                <a:lnTo>
                  <a:pt x="192691" y="36543"/>
                </a:lnTo>
                <a:lnTo>
                  <a:pt x="194376" y="40293"/>
                </a:lnTo>
                <a:lnTo>
                  <a:pt x="195629" y="52497"/>
                </a:lnTo>
                <a:lnTo>
                  <a:pt x="177330" y="52497"/>
                </a:lnTo>
                <a:lnTo>
                  <a:pt x="74505" y="63052"/>
                </a:lnTo>
                <a:lnTo>
                  <a:pt x="82339" y="139365"/>
                </a:lnTo>
                <a:lnTo>
                  <a:pt x="203876" y="139365"/>
                </a:lnTo>
                <a:lnTo>
                  <a:pt x="203446" y="141309"/>
                </a:lnTo>
                <a:lnTo>
                  <a:pt x="202281" y="142740"/>
                </a:lnTo>
                <a:lnTo>
                  <a:pt x="200474" y="144237"/>
                </a:lnTo>
                <a:lnTo>
                  <a:pt x="194851" y="146763"/>
                </a:lnTo>
                <a:lnTo>
                  <a:pt x="77144" y="158846"/>
                </a:lnTo>
                <a:close/>
              </a:path>
              <a:path w="265429" h="191769">
                <a:moveTo>
                  <a:pt x="223642" y="121587"/>
                </a:moveTo>
                <a:lnTo>
                  <a:pt x="208342" y="61729"/>
                </a:lnTo>
                <a:lnTo>
                  <a:pt x="208653" y="58425"/>
                </a:lnTo>
                <a:lnTo>
                  <a:pt x="210263" y="54999"/>
                </a:lnTo>
                <a:lnTo>
                  <a:pt x="213301" y="52726"/>
                </a:lnTo>
                <a:lnTo>
                  <a:pt x="216489" y="51741"/>
                </a:lnTo>
                <a:lnTo>
                  <a:pt x="220420" y="51996"/>
                </a:lnTo>
                <a:lnTo>
                  <a:pt x="223203" y="53671"/>
                </a:lnTo>
                <a:lnTo>
                  <a:pt x="225475" y="56698"/>
                </a:lnTo>
                <a:lnTo>
                  <a:pt x="226450" y="59870"/>
                </a:lnTo>
                <a:lnTo>
                  <a:pt x="231761" y="111610"/>
                </a:lnTo>
                <a:lnTo>
                  <a:pt x="231451" y="114915"/>
                </a:lnTo>
                <a:lnTo>
                  <a:pt x="229841" y="118340"/>
                </a:lnTo>
                <a:lnTo>
                  <a:pt x="227457" y="120546"/>
                </a:lnTo>
                <a:lnTo>
                  <a:pt x="223642" y="121587"/>
                </a:lnTo>
                <a:close/>
              </a:path>
              <a:path w="265429" h="191769">
                <a:moveTo>
                  <a:pt x="203876" y="139365"/>
                </a:moveTo>
                <a:lnTo>
                  <a:pt x="82339" y="139365"/>
                </a:lnTo>
                <a:lnTo>
                  <a:pt x="185164" y="128809"/>
                </a:lnTo>
                <a:lnTo>
                  <a:pt x="177330" y="52497"/>
                </a:lnTo>
                <a:lnTo>
                  <a:pt x="195629" y="52497"/>
                </a:lnTo>
                <a:lnTo>
                  <a:pt x="204334" y="137296"/>
                </a:lnTo>
                <a:lnTo>
                  <a:pt x="203876" y="139365"/>
                </a:lnTo>
                <a:close/>
              </a:path>
              <a:path w="265429" h="191769">
                <a:moveTo>
                  <a:pt x="36038" y="121247"/>
                </a:moveTo>
                <a:lnTo>
                  <a:pt x="32850" y="90199"/>
                </a:lnTo>
                <a:lnTo>
                  <a:pt x="53541" y="88074"/>
                </a:lnTo>
                <a:lnTo>
                  <a:pt x="56729" y="119123"/>
                </a:lnTo>
                <a:lnTo>
                  <a:pt x="36038" y="121247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bk object 90"/>
          <p:cNvSpPr/>
          <p:nvPr/>
        </p:nvSpPr>
        <p:spPr>
          <a:xfrm>
            <a:off x="6907262" y="4581142"/>
            <a:ext cx="234950" cy="277495"/>
          </a:xfrm>
          <a:custGeom>
            <a:avLst/>
            <a:gdLst/>
            <a:ahLst/>
            <a:cxnLst/>
            <a:rect l="l" t="t" r="r" b="b"/>
            <a:pathLst>
              <a:path w="234950" h="277495">
                <a:moveTo>
                  <a:pt x="125735" y="277495"/>
                </a:moveTo>
                <a:lnTo>
                  <a:pt x="3681" y="87665"/>
                </a:lnTo>
                <a:lnTo>
                  <a:pt x="0" y="74766"/>
                </a:lnTo>
                <a:lnTo>
                  <a:pt x="305" y="70297"/>
                </a:lnTo>
                <a:lnTo>
                  <a:pt x="97975" y="3381"/>
                </a:lnTo>
                <a:lnTo>
                  <a:pt x="115327" y="0"/>
                </a:lnTo>
                <a:lnTo>
                  <a:pt x="121177" y="1297"/>
                </a:lnTo>
                <a:lnTo>
                  <a:pt x="139744" y="18095"/>
                </a:lnTo>
                <a:lnTo>
                  <a:pt x="113204" y="18095"/>
                </a:lnTo>
                <a:lnTo>
                  <a:pt x="109147" y="18783"/>
                </a:lnTo>
                <a:lnTo>
                  <a:pt x="24544" y="63249"/>
                </a:lnTo>
                <a:lnTo>
                  <a:pt x="18174" y="74766"/>
                </a:lnTo>
                <a:lnTo>
                  <a:pt x="18507" y="76787"/>
                </a:lnTo>
                <a:lnTo>
                  <a:pt x="30152" y="98584"/>
                </a:lnTo>
                <a:lnTo>
                  <a:pt x="68783" y="98584"/>
                </a:lnTo>
                <a:lnTo>
                  <a:pt x="38730" y="114640"/>
                </a:lnTo>
                <a:lnTo>
                  <a:pt x="98468" y="226458"/>
                </a:lnTo>
                <a:lnTo>
                  <a:pt x="137098" y="226458"/>
                </a:lnTo>
                <a:lnTo>
                  <a:pt x="107046" y="242513"/>
                </a:lnTo>
                <a:lnTo>
                  <a:pt x="113785" y="255127"/>
                </a:lnTo>
                <a:lnTo>
                  <a:pt x="115285" y="256538"/>
                </a:lnTo>
                <a:lnTo>
                  <a:pt x="119414" y="258755"/>
                </a:lnTo>
                <a:lnTo>
                  <a:pt x="124079" y="259207"/>
                </a:lnTo>
                <a:lnTo>
                  <a:pt x="164105" y="259207"/>
                </a:lnTo>
                <a:lnTo>
                  <a:pt x="136978" y="273700"/>
                </a:lnTo>
                <a:lnTo>
                  <a:pt x="130941" y="276192"/>
                </a:lnTo>
                <a:lnTo>
                  <a:pt x="125735" y="277495"/>
                </a:lnTo>
                <a:close/>
              </a:path>
              <a:path w="234950" h="277495">
                <a:moveTo>
                  <a:pt x="68783" y="98584"/>
                </a:moveTo>
                <a:lnTo>
                  <a:pt x="30152" y="98584"/>
                </a:lnTo>
                <a:lnTo>
                  <a:pt x="132797" y="43747"/>
                </a:lnTo>
                <a:lnTo>
                  <a:pt x="121151" y="21949"/>
                </a:lnTo>
                <a:lnTo>
                  <a:pt x="119668" y="20543"/>
                </a:lnTo>
                <a:lnTo>
                  <a:pt x="115539" y="18326"/>
                </a:lnTo>
                <a:lnTo>
                  <a:pt x="113204" y="18095"/>
                </a:lnTo>
                <a:lnTo>
                  <a:pt x="139744" y="18095"/>
                </a:lnTo>
                <a:lnTo>
                  <a:pt x="162026" y="59802"/>
                </a:lnTo>
                <a:lnTo>
                  <a:pt x="141375" y="59802"/>
                </a:lnTo>
                <a:lnTo>
                  <a:pt x="68783" y="98584"/>
                </a:lnTo>
                <a:close/>
              </a:path>
              <a:path w="234950" h="277495">
                <a:moveTo>
                  <a:pt x="51410" y="77648"/>
                </a:moveTo>
                <a:lnTo>
                  <a:pt x="41943" y="68032"/>
                </a:lnTo>
                <a:lnTo>
                  <a:pt x="42059" y="65683"/>
                </a:lnTo>
                <a:lnTo>
                  <a:pt x="43441" y="62733"/>
                </a:lnTo>
                <a:lnTo>
                  <a:pt x="45997" y="60634"/>
                </a:lnTo>
                <a:lnTo>
                  <a:pt x="91872" y="36126"/>
                </a:lnTo>
                <a:lnTo>
                  <a:pt x="95618" y="34857"/>
                </a:lnTo>
                <a:lnTo>
                  <a:pt x="98829" y="35354"/>
                </a:lnTo>
                <a:lnTo>
                  <a:pt x="102082" y="37306"/>
                </a:lnTo>
                <a:lnTo>
                  <a:pt x="104192" y="39856"/>
                </a:lnTo>
                <a:lnTo>
                  <a:pt x="105450" y="43608"/>
                </a:lnTo>
                <a:lnTo>
                  <a:pt x="104958" y="46828"/>
                </a:lnTo>
                <a:lnTo>
                  <a:pt x="103587" y="49772"/>
                </a:lnTo>
                <a:lnTo>
                  <a:pt x="100450" y="52181"/>
                </a:lnTo>
                <a:lnTo>
                  <a:pt x="54575" y="76690"/>
                </a:lnTo>
                <a:lnTo>
                  <a:pt x="51410" y="77648"/>
                </a:lnTo>
                <a:close/>
              </a:path>
              <a:path w="234950" h="277495">
                <a:moveTo>
                  <a:pt x="137098" y="226458"/>
                </a:moveTo>
                <a:lnTo>
                  <a:pt x="98468" y="226458"/>
                </a:lnTo>
                <a:lnTo>
                  <a:pt x="201113" y="171620"/>
                </a:lnTo>
                <a:lnTo>
                  <a:pt x="141375" y="59802"/>
                </a:lnTo>
                <a:lnTo>
                  <a:pt x="162026" y="59802"/>
                </a:lnTo>
                <a:lnTo>
                  <a:pt x="230342" y="187675"/>
                </a:lnTo>
                <a:lnTo>
                  <a:pt x="209690" y="187675"/>
                </a:lnTo>
                <a:lnTo>
                  <a:pt x="137098" y="226458"/>
                </a:lnTo>
                <a:close/>
              </a:path>
              <a:path w="234950" h="277495">
                <a:moveTo>
                  <a:pt x="164105" y="259207"/>
                </a:moveTo>
                <a:lnTo>
                  <a:pt x="124079" y="259207"/>
                </a:lnTo>
                <a:lnTo>
                  <a:pt x="126110" y="258868"/>
                </a:lnTo>
                <a:lnTo>
                  <a:pt x="212699" y="212608"/>
                </a:lnTo>
                <a:lnTo>
                  <a:pt x="214109" y="211108"/>
                </a:lnTo>
                <a:lnTo>
                  <a:pt x="216326" y="206979"/>
                </a:lnTo>
                <a:lnTo>
                  <a:pt x="216779" y="202314"/>
                </a:lnTo>
                <a:lnTo>
                  <a:pt x="216430" y="200289"/>
                </a:lnTo>
                <a:lnTo>
                  <a:pt x="209690" y="187675"/>
                </a:lnTo>
                <a:lnTo>
                  <a:pt x="230342" y="187675"/>
                </a:lnTo>
                <a:lnTo>
                  <a:pt x="231272" y="189415"/>
                </a:lnTo>
                <a:lnTo>
                  <a:pt x="233449" y="194887"/>
                </a:lnTo>
                <a:lnTo>
                  <a:pt x="234486" y="200968"/>
                </a:lnTo>
                <a:lnTo>
                  <a:pt x="234616" y="206979"/>
                </a:lnTo>
                <a:lnTo>
                  <a:pt x="233920" y="212329"/>
                </a:lnTo>
                <a:lnTo>
                  <a:pt x="231437" y="217333"/>
                </a:lnTo>
                <a:lnTo>
                  <a:pt x="228380" y="222657"/>
                </a:lnTo>
                <a:lnTo>
                  <a:pt x="223843" y="226559"/>
                </a:lnTo>
                <a:lnTo>
                  <a:pt x="218986" y="229887"/>
                </a:lnTo>
                <a:lnTo>
                  <a:pt x="164105" y="259207"/>
                </a:lnTo>
                <a:close/>
              </a:path>
              <a:path w="234950" h="277495">
                <a:moveTo>
                  <a:pt x="164331" y="231081"/>
                </a:moveTo>
                <a:lnTo>
                  <a:pt x="162576" y="230539"/>
                </a:lnTo>
                <a:lnTo>
                  <a:pt x="160507" y="229433"/>
                </a:lnTo>
                <a:lnTo>
                  <a:pt x="159017" y="228017"/>
                </a:lnTo>
                <a:lnTo>
                  <a:pt x="158668" y="225992"/>
                </a:lnTo>
                <a:lnTo>
                  <a:pt x="159735" y="222478"/>
                </a:lnTo>
                <a:lnTo>
                  <a:pt x="161146" y="220978"/>
                </a:lnTo>
                <a:lnTo>
                  <a:pt x="163176" y="220639"/>
                </a:lnTo>
                <a:lnTo>
                  <a:pt x="165506" y="220860"/>
                </a:lnTo>
                <a:lnTo>
                  <a:pt x="167271" y="221396"/>
                </a:lnTo>
                <a:lnTo>
                  <a:pt x="169110" y="224837"/>
                </a:lnTo>
                <a:lnTo>
                  <a:pt x="168878" y="227172"/>
                </a:lnTo>
                <a:lnTo>
                  <a:pt x="167772" y="229242"/>
                </a:lnTo>
                <a:lnTo>
                  <a:pt x="164331" y="23108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1" name="bk object 91"/>
          <p:cNvSpPr/>
          <p:nvPr/>
        </p:nvSpPr>
        <p:spPr>
          <a:xfrm>
            <a:off x="7368857" y="4588658"/>
            <a:ext cx="298450" cy="280035"/>
          </a:xfrm>
          <a:custGeom>
            <a:avLst/>
            <a:gdLst/>
            <a:ahLst/>
            <a:cxnLst/>
            <a:rect l="l" t="t" r="r" b="b"/>
            <a:pathLst>
              <a:path w="298450" h="280035">
                <a:moveTo>
                  <a:pt x="101699" y="279502"/>
                </a:moveTo>
                <a:lnTo>
                  <a:pt x="4747" y="152443"/>
                </a:lnTo>
                <a:lnTo>
                  <a:pt x="0" y="135397"/>
                </a:lnTo>
                <a:lnTo>
                  <a:pt x="633" y="130355"/>
                </a:lnTo>
                <a:lnTo>
                  <a:pt x="179614" y="4751"/>
                </a:lnTo>
                <a:lnTo>
                  <a:pt x="196643" y="0"/>
                </a:lnTo>
                <a:lnTo>
                  <a:pt x="207425" y="2355"/>
                </a:lnTo>
                <a:lnTo>
                  <a:pt x="212422" y="5335"/>
                </a:lnTo>
                <a:lnTo>
                  <a:pt x="217224" y="9208"/>
                </a:lnTo>
                <a:lnTo>
                  <a:pt x="220929" y="13786"/>
                </a:lnTo>
                <a:lnTo>
                  <a:pt x="223736" y="18163"/>
                </a:lnTo>
                <a:lnTo>
                  <a:pt x="193619" y="18163"/>
                </a:lnTo>
                <a:lnTo>
                  <a:pt x="191629" y="18672"/>
                </a:lnTo>
                <a:lnTo>
                  <a:pt x="21418" y="127844"/>
                </a:lnTo>
                <a:lnTo>
                  <a:pt x="20124" y="129442"/>
                </a:lnTo>
                <a:lnTo>
                  <a:pt x="18243" y="133735"/>
                </a:lnTo>
                <a:lnTo>
                  <a:pt x="18163" y="138421"/>
                </a:lnTo>
                <a:lnTo>
                  <a:pt x="18672" y="140412"/>
                </a:lnTo>
                <a:lnTo>
                  <a:pt x="94146" y="258083"/>
                </a:lnTo>
                <a:lnTo>
                  <a:pt x="95743" y="259376"/>
                </a:lnTo>
                <a:lnTo>
                  <a:pt x="100036" y="261259"/>
                </a:lnTo>
                <a:lnTo>
                  <a:pt x="104723" y="261338"/>
                </a:lnTo>
                <a:lnTo>
                  <a:pt x="139661" y="261338"/>
                </a:lnTo>
                <a:lnTo>
                  <a:pt x="118735" y="274760"/>
                </a:lnTo>
                <a:lnTo>
                  <a:pt x="113453" y="277366"/>
                </a:lnTo>
                <a:lnTo>
                  <a:pt x="107839" y="279431"/>
                </a:lnTo>
                <a:lnTo>
                  <a:pt x="101699" y="279502"/>
                </a:lnTo>
                <a:close/>
              </a:path>
              <a:path w="298450" h="280035">
                <a:moveTo>
                  <a:pt x="139661" y="261338"/>
                </a:moveTo>
                <a:lnTo>
                  <a:pt x="104723" y="261338"/>
                </a:lnTo>
                <a:lnTo>
                  <a:pt x="106720" y="260839"/>
                </a:lnTo>
                <a:lnTo>
                  <a:pt x="276931" y="151667"/>
                </a:lnTo>
                <a:lnTo>
                  <a:pt x="278222" y="150049"/>
                </a:lnTo>
                <a:lnTo>
                  <a:pt x="280099" y="145767"/>
                </a:lnTo>
                <a:lnTo>
                  <a:pt x="280179" y="141080"/>
                </a:lnTo>
                <a:lnTo>
                  <a:pt x="279670" y="139089"/>
                </a:lnTo>
                <a:lnTo>
                  <a:pt x="204197" y="21418"/>
                </a:lnTo>
                <a:lnTo>
                  <a:pt x="202599" y="20125"/>
                </a:lnTo>
                <a:lnTo>
                  <a:pt x="198306" y="18243"/>
                </a:lnTo>
                <a:lnTo>
                  <a:pt x="193619" y="18163"/>
                </a:lnTo>
                <a:lnTo>
                  <a:pt x="223736" y="18163"/>
                </a:lnTo>
                <a:lnTo>
                  <a:pt x="293591" y="127074"/>
                </a:lnTo>
                <a:lnTo>
                  <a:pt x="296556" y="132894"/>
                </a:lnTo>
                <a:lnTo>
                  <a:pt x="297724" y="138330"/>
                </a:lnTo>
                <a:lnTo>
                  <a:pt x="298343" y="144105"/>
                </a:lnTo>
                <a:lnTo>
                  <a:pt x="297518" y="150060"/>
                </a:lnTo>
                <a:lnTo>
                  <a:pt x="295987" y="154886"/>
                </a:lnTo>
                <a:lnTo>
                  <a:pt x="293362" y="160437"/>
                </a:lnTo>
                <a:lnTo>
                  <a:pt x="289134" y="164685"/>
                </a:lnTo>
                <a:lnTo>
                  <a:pt x="284573" y="168393"/>
                </a:lnTo>
                <a:lnTo>
                  <a:pt x="139661" y="261338"/>
                </a:lnTo>
                <a:close/>
              </a:path>
              <a:path w="298450" h="280035">
                <a:moveTo>
                  <a:pt x="120107" y="238347"/>
                </a:moveTo>
                <a:lnTo>
                  <a:pt x="47443" y="125058"/>
                </a:lnTo>
                <a:lnTo>
                  <a:pt x="186997" y="35549"/>
                </a:lnTo>
                <a:lnTo>
                  <a:pt x="203130" y="60701"/>
                </a:lnTo>
                <a:lnTo>
                  <a:pt x="181502" y="60701"/>
                </a:lnTo>
                <a:lnTo>
                  <a:pt x="72596" y="130553"/>
                </a:lnTo>
                <a:lnTo>
                  <a:pt x="125950" y="213739"/>
                </a:lnTo>
                <a:lnTo>
                  <a:pt x="158473" y="213739"/>
                </a:lnTo>
                <a:lnTo>
                  <a:pt x="120107" y="238347"/>
                </a:lnTo>
                <a:close/>
              </a:path>
              <a:path w="298450" h="280035">
                <a:moveTo>
                  <a:pt x="158473" y="213739"/>
                </a:moveTo>
                <a:lnTo>
                  <a:pt x="125950" y="213739"/>
                </a:lnTo>
                <a:lnTo>
                  <a:pt x="234857" y="143887"/>
                </a:lnTo>
                <a:lnTo>
                  <a:pt x="181502" y="60701"/>
                </a:lnTo>
                <a:lnTo>
                  <a:pt x="203130" y="60701"/>
                </a:lnTo>
                <a:lnTo>
                  <a:pt x="259660" y="148838"/>
                </a:lnTo>
                <a:lnTo>
                  <a:pt x="158473" y="213739"/>
                </a:lnTo>
                <a:close/>
              </a:path>
              <a:path w="298450" h="280035">
                <a:moveTo>
                  <a:pt x="68649" y="200284"/>
                </a:moveTo>
                <a:lnTo>
                  <a:pt x="64705" y="198946"/>
                </a:lnTo>
                <a:lnTo>
                  <a:pt x="63107" y="197653"/>
                </a:lnTo>
                <a:lnTo>
                  <a:pt x="61001" y="194369"/>
                </a:lnTo>
                <a:lnTo>
                  <a:pt x="60538" y="192556"/>
                </a:lnTo>
                <a:lnTo>
                  <a:pt x="60578" y="187701"/>
                </a:lnTo>
                <a:lnTo>
                  <a:pt x="72627" y="179973"/>
                </a:lnTo>
                <a:lnTo>
                  <a:pt x="76913" y="181845"/>
                </a:lnTo>
                <a:lnTo>
                  <a:pt x="77967" y="183487"/>
                </a:lnTo>
                <a:lnTo>
                  <a:pt x="79564" y="184780"/>
                </a:lnTo>
                <a:lnTo>
                  <a:pt x="80073" y="186771"/>
                </a:lnTo>
                <a:lnTo>
                  <a:pt x="81126" y="188413"/>
                </a:lnTo>
                <a:lnTo>
                  <a:pt x="80697" y="192556"/>
                </a:lnTo>
                <a:lnTo>
                  <a:pt x="79011" y="195956"/>
                </a:lnTo>
                <a:lnTo>
                  <a:pt x="76431" y="199160"/>
                </a:lnTo>
                <a:lnTo>
                  <a:pt x="72442" y="200169"/>
                </a:lnTo>
                <a:lnTo>
                  <a:pt x="68649" y="200284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2" name="bk object 92"/>
          <p:cNvSpPr/>
          <p:nvPr/>
        </p:nvSpPr>
        <p:spPr>
          <a:xfrm>
            <a:off x="6138062" y="4780059"/>
            <a:ext cx="249554" cy="288925"/>
          </a:xfrm>
          <a:custGeom>
            <a:avLst/>
            <a:gdLst/>
            <a:ahLst/>
            <a:cxnLst/>
            <a:rect l="l" t="t" r="r" b="b"/>
            <a:pathLst>
              <a:path w="249554" h="288925">
                <a:moveTo>
                  <a:pt x="191502" y="288563"/>
                </a:moveTo>
                <a:lnTo>
                  <a:pt x="11476" y="250458"/>
                </a:lnTo>
                <a:lnTo>
                  <a:pt x="0" y="232681"/>
                </a:lnTo>
                <a:lnTo>
                  <a:pt x="189" y="228730"/>
                </a:lnTo>
                <a:lnTo>
                  <a:pt x="46058" y="15786"/>
                </a:lnTo>
                <a:lnTo>
                  <a:pt x="65426" y="0"/>
                </a:lnTo>
                <a:lnTo>
                  <a:pt x="151224" y="18481"/>
                </a:lnTo>
                <a:lnTo>
                  <a:pt x="64763" y="18481"/>
                </a:lnTo>
                <a:lnTo>
                  <a:pt x="63856" y="19620"/>
                </a:lnTo>
                <a:lnTo>
                  <a:pt x="17987" y="232564"/>
                </a:lnTo>
                <a:lnTo>
                  <a:pt x="18988" y="234114"/>
                </a:lnTo>
                <a:lnTo>
                  <a:pt x="30420" y="236577"/>
                </a:lnTo>
                <a:lnTo>
                  <a:pt x="49056" y="236577"/>
                </a:lnTo>
                <a:lnTo>
                  <a:pt x="48230" y="240413"/>
                </a:lnTo>
                <a:lnTo>
                  <a:pt x="182984" y="269440"/>
                </a:lnTo>
                <a:lnTo>
                  <a:pt x="201609" y="269440"/>
                </a:lnTo>
                <a:lnTo>
                  <a:pt x="198867" y="282167"/>
                </a:lnTo>
                <a:lnTo>
                  <a:pt x="196918" y="285077"/>
                </a:lnTo>
                <a:lnTo>
                  <a:pt x="194463" y="287206"/>
                </a:lnTo>
                <a:lnTo>
                  <a:pt x="191502" y="288563"/>
                </a:lnTo>
                <a:close/>
              </a:path>
              <a:path w="249554" h="288925">
                <a:moveTo>
                  <a:pt x="49056" y="236577"/>
                </a:moveTo>
                <a:lnTo>
                  <a:pt x="30420" y="236577"/>
                </a:lnTo>
                <a:lnTo>
                  <a:pt x="76839" y="21082"/>
                </a:lnTo>
                <a:lnTo>
                  <a:pt x="64763" y="18481"/>
                </a:lnTo>
                <a:lnTo>
                  <a:pt x="151224" y="18481"/>
                </a:lnTo>
                <a:lnTo>
                  <a:pt x="181109" y="24918"/>
                </a:lnTo>
                <a:lnTo>
                  <a:pt x="94649" y="24918"/>
                </a:lnTo>
                <a:lnTo>
                  <a:pt x="49056" y="236577"/>
                </a:lnTo>
                <a:close/>
              </a:path>
              <a:path w="249554" h="288925">
                <a:moveTo>
                  <a:pt x="201609" y="269440"/>
                </a:moveTo>
                <a:lnTo>
                  <a:pt x="182984" y="269440"/>
                </a:lnTo>
                <a:lnTo>
                  <a:pt x="229403" y="53945"/>
                </a:lnTo>
                <a:lnTo>
                  <a:pt x="94649" y="24918"/>
                </a:lnTo>
                <a:lnTo>
                  <a:pt x="181109" y="24918"/>
                </a:lnTo>
                <a:lnTo>
                  <a:pt x="242142" y="38065"/>
                </a:lnTo>
                <a:lnTo>
                  <a:pt x="245177" y="39380"/>
                </a:lnTo>
                <a:lnTo>
                  <a:pt x="247317" y="41837"/>
                </a:lnTo>
                <a:lnTo>
                  <a:pt x="248677" y="44787"/>
                </a:lnTo>
                <a:lnTo>
                  <a:pt x="249119" y="48874"/>
                </a:lnTo>
                <a:lnTo>
                  <a:pt x="201609" y="269440"/>
                </a:lnTo>
                <a:close/>
              </a:path>
              <a:path w="249554" h="288925">
                <a:moveTo>
                  <a:pt x="183551" y="127881"/>
                </a:moveTo>
                <a:lnTo>
                  <a:pt x="119209" y="114683"/>
                </a:lnTo>
                <a:lnTo>
                  <a:pt x="112044" y="107813"/>
                </a:lnTo>
                <a:lnTo>
                  <a:pt x="112220" y="103872"/>
                </a:lnTo>
                <a:lnTo>
                  <a:pt x="118794" y="73354"/>
                </a:lnTo>
                <a:lnTo>
                  <a:pt x="120123" y="70310"/>
                </a:lnTo>
                <a:lnTo>
                  <a:pt x="122713" y="67550"/>
                </a:lnTo>
                <a:lnTo>
                  <a:pt x="126295" y="66325"/>
                </a:lnTo>
                <a:lnTo>
                  <a:pt x="129617" y="66368"/>
                </a:lnTo>
                <a:lnTo>
                  <a:pt x="190640" y="79512"/>
                </a:lnTo>
                <a:lnTo>
                  <a:pt x="193684" y="80841"/>
                </a:lnTo>
                <a:lnTo>
                  <a:pt x="196445" y="83432"/>
                </a:lnTo>
                <a:lnTo>
                  <a:pt x="197354" y="86093"/>
                </a:lnTo>
                <a:lnTo>
                  <a:pt x="134674" y="86093"/>
                </a:lnTo>
                <a:lnTo>
                  <a:pt x="131936" y="98800"/>
                </a:lnTo>
                <a:lnTo>
                  <a:pt x="175173" y="108114"/>
                </a:lnTo>
                <a:lnTo>
                  <a:pt x="193797" y="108114"/>
                </a:lnTo>
                <a:lnTo>
                  <a:pt x="191053" y="120852"/>
                </a:lnTo>
                <a:lnTo>
                  <a:pt x="189590" y="124517"/>
                </a:lnTo>
                <a:lnTo>
                  <a:pt x="187134" y="126657"/>
                </a:lnTo>
                <a:lnTo>
                  <a:pt x="183551" y="127881"/>
                </a:lnTo>
                <a:close/>
              </a:path>
              <a:path w="249554" h="288925">
                <a:moveTo>
                  <a:pt x="193797" y="108114"/>
                </a:moveTo>
                <a:lnTo>
                  <a:pt x="175173" y="108114"/>
                </a:lnTo>
                <a:lnTo>
                  <a:pt x="177910" y="95406"/>
                </a:lnTo>
                <a:lnTo>
                  <a:pt x="134674" y="86093"/>
                </a:lnTo>
                <a:lnTo>
                  <a:pt x="197354" y="86093"/>
                </a:lnTo>
                <a:lnTo>
                  <a:pt x="197669" y="87014"/>
                </a:lnTo>
                <a:lnTo>
                  <a:pt x="197627" y="90335"/>
                </a:lnTo>
                <a:lnTo>
                  <a:pt x="193797" y="108114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bk object 93"/>
          <p:cNvSpPr/>
          <p:nvPr/>
        </p:nvSpPr>
        <p:spPr>
          <a:xfrm>
            <a:off x="5005872" y="0"/>
            <a:ext cx="267970" cy="151765"/>
          </a:xfrm>
          <a:custGeom>
            <a:avLst/>
            <a:gdLst/>
            <a:ahLst/>
            <a:cxnLst/>
            <a:rect l="l" t="t" r="r" b="b"/>
            <a:pathLst>
              <a:path w="267970" h="151765">
                <a:moveTo>
                  <a:pt x="208259" y="151592"/>
                </a:moveTo>
                <a:lnTo>
                  <a:pt x="204367" y="150891"/>
                </a:lnTo>
                <a:lnTo>
                  <a:pt x="48238" y="95238"/>
                </a:lnTo>
                <a:lnTo>
                  <a:pt x="45389" y="93537"/>
                </a:lnTo>
                <a:lnTo>
                  <a:pt x="43598" y="90828"/>
                </a:lnTo>
                <a:lnTo>
                  <a:pt x="42978" y="90607"/>
                </a:lnTo>
                <a:lnTo>
                  <a:pt x="0" y="0"/>
                </a:lnTo>
                <a:lnTo>
                  <a:pt x="52116" y="0"/>
                </a:lnTo>
                <a:lnTo>
                  <a:pt x="78796" y="9510"/>
                </a:lnTo>
                <a:lnTo>
                  <a:pt x="79008" y="9638"/>
                </a:lnTo>
                <a:lnTo>
                  <a:pt x="24914" y="9638"/>
                </a:lnTo>
                <a:lnTo>
                  <a:pt x="50139" y="62786"/>
                </a:lnTo>
                <a:lnTo>
                  <a:pt x="69460" y="62786"/>
                </a:lnTo>
                <a:lnTo>
                  <a:pt x="62915" y="81148"/>
                </a:lnTo>
                <a:lnTo>
                  <a:pt x="201912" y="130694"/>
                </a:lnTo>
                <a:lnTo>
                  <a:pt x="221233" y="130694"/>
                </a:lnTo>
                <a:lnTo>
                  <a:pt x="216002" y="145371"/>
                </a:lnTo>
                <a:lnTo>
                  <a:pt x="214289" y="148215"/>
                </a:lnTo>
                <a:lnTo>
                  <a:pt x="211359" y="150626"/>
                </a:lnTo>
                <a:lnTo>
                  <a:pt x="208259" y="151592"/>
                </a:lnTo>
                <a:close/>
              </a:path>
              <a:path w="267970" h="151765">
                <a:moveTo>
                  <a:pt x="221233" y="130694"/>
                </a:moveTo>
                <a:lnTo>
                  <a:pt x="201912" y="130694"/>
                </a:lnTo>
                <a:lnTo>
                  <a:pt x="248498" y="0"/>
                </a:lnTo>
                <a:lnTo>
                  <a:pt x="267819" y="0"/>
                </a:lnTo>
                <a:lnTo>
                  <a:pt x="221233" y="130694"/>
                </a:lnTo>
                <a:close/>
              </a:path>
              <a:path w="267970" h="151765">
                <a:moveTo>
                  <a:pt x="69460" y="62786"/>
                </a:moveTo>
                <a:lnTo>
                  <a:pt x="50139" y="62786"/>
                </a:lnTo>
                <a:lnTo>
                  <a:pt x="64104" y="23607"/>
                </a:lnTo>
                <a:lnTo>
                  <a:pt x="24914" y="9638"/>
                </a:lnTo>
                <a:lnTo>
                  <a:pt x="79008" y="9638"/>
                </a:lnTo>
                <a:lnTo>
                  <a:pt x="81630" y="11218"/>
                </a:lnTo>
                <a:lnTo>
                  <a:pt x="84041" y="14148"/>
                </a:lnTo>
                <a:lnTo>
                  <a:pt x="84789" y="17858"/>
                </a:lnTo>
                <a:lnTo>
                  <a:pt x="84305" y="21140"/>
                </a:lnTo>
                <a:lnTo>
                  <a:pt x="69460" y="62786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bk object 94"/>
          <p:cNvSpPr/>
          <p:nvPr/>
        </p:nvSpPr>
        <p:spPr>
          <a:xfrm>
            <a:off x="9009402" y="3755876"/>
            <a:ext cx="134620" cy="260985"/>
          </a:xfrm>
          <a:custGeom>
            <a:avLst/>
            <a:gdLst/>
            <a:ahLst/>
            <a:cxnLst/>
            <a:rect l="l" t="t" r="r" b="b"/>
            <a:pathLst>
              <a:path w="134620" h="260985">
                <a:moveTo>
                  <a:pt x="63643" y="250706"/>
                </a:moveTo>
                <a:lnTo>
                  <a:pt x="0" y="86860"/>
                </a:lnTo>
                <a:lnTo>
                  <a:pt x="207" y="83363"/>
                </a:lnTo>
                <a:lnTo>
                  <a:pt x="1039" y="79660"/>
                </a:lnTo>
                <a:lnTo>
                  <a:pt x="2906" y="76990"/>
                </a:lnTo>
                <a:lnTo>
                  <a:pt x="5783" y="75360"/>
                </a:lnTo>
                <a:lnTo>
                  <a:pt x="26775" y="68433"/>
                </a:lnTo>
                <a:lnTo>
                  <a:pt x="19849" y="47442"/>
                </a:lnTo>
                <a:lnTo>
                  <a:pt x="134596" y="0"/>
                </a:lnTo>
                <a:lnTo>
                  <a:pt x="134596" y="19169"/>
                </a:lnTo>
                <a:lnTo>
                  <a:pt x="39989" y="50386"/>
                </a:lnTo>
                <a:lnTo>
                  <a:pt x="51649" y="85720"/>
                </a:lnTo>
                <a:lnTo>
                  <a:pt x="32480" y="85720"/>
                </a:lnTo>
                <a:lnTo>
                  <a:pt x="20137" y="89793"/>
                </a:lnTo>
                <a:lnTo>
                  <a:pt x="27472" y="112024"/>
                </a:lnTo>
                <a:lnTo>
                  <a:pt x="60328" y="112024"/>
                </a:lnTo>
                <a:lnTo>
                  <a:pt x="64689" y="125238"/>
                </a:lnTo>
                <a:lnTo>
                  <a:pt x="45519" y="125238"/>
                </a:lnTo>
                <a:lnTo>
                  <a:pt x="33176" y="129311"/>
                </a:lnTo>
                <a:lnTo>
                  <a:pt x="40512" y="151541"/>
                </a:lnTo>
                <a:lnTo>
                  <a:pt x="73368" y="151541"/>
                </a:lnTo>
                <a:lnTo>
                  <a:pt x="77728" y="164755"/>
                </a:lnTo>
                <a:lnTo>
                  <a:pt x="58559" y="164755"/>
                </a:lnTo>
                <a:lnTo>
                  <a:pt x="46216" y="168828"/>
                </a:lnTo>
                <a:lnTo>
                  <a:pt x="53548" y="191048"/>
                </a:lnTo>
                <a:lnTo>
                  <a:pt x="86404" y="191048"/>
                </a:lnTo>
                <a:lnTo>
                  <a:pt x="90764" y="204262"/>
                </a:lnTo>
                <a:lnTo>
                  <a:pt x="71595" y="204262"/>
                </a:lnTo>
                <a:lnTo>
                  <a:pt x="59252" y="208335"/>
                </a:lnTo>
                <a:lnTo>
                  <a:pt x="66588" y="230565"/>
                </a:lnTo>
                <a:lnTo>
                  <a:pt x="99444" y="230565"/>
                </a:lnTo>
                <a:lnTo>
                  <a:pt x="102533" y="239928"/>
                </a:lnTo>
                <a:lnTo>
                  <a:pt x="134596" y="239928"/>
                </a:lnTo>
                <a:lnTo>
                  <a:pt x="134596" y="243780"/>
                </a:lnTo>
                <a:lnTo>
                  <a:pt x="84635" y="243780"/>
                </a:lnTo>
                <a:lnTo>
                  <a:pt x="63643" y="250706"/>
                </a:lnTo>
                <a:close/>
              </a:path>
              <a:path w="134620" h="260985">
                <a:moveTo>
                  <a:pt x="60328" y="112024"/>
                </a:moveTo>
                <a:lnTo>
                  <a:pt x="27472" y="112024"/>
                </a:lnTo>
                <a:lnTo>
                  <a:pt x="39815" y="107951"/>
                </a:lnTo>
                <a:lnTo>
                  <a:pt x="32480" y="85720"/>
                </a:lnTo>
                <a:lnTo>
                  <a:pt x="51649" y="85720"/>
                </a:lnTo>
                <a:lnTo>
                  <a:pt x="60328" y="112024"/>
                </a:lnTo>
                <a:close/>
              </a:path>
              <a:path w="134620" h="260985">
                <a:moveTo>
                  <a:pt x="73368" y="151541"/>
                </a:moveTo>
                <a:lnTo>
                  <a:pt x="40512" y="151541"/>
                </a:lnTo>
                <a:lnTo>
                  <a:pt x="52855" y="147469"/>
                </a:lnTo>
                <a:lnTo>
                  <a:pt x="45519" y="125238"/>
                </a:lnTo>
                <a:lnTo>
                  <a:pt x="64689" y="125238"/>
                </a:lnTo>
                <a:lnTo>
                  <a:pt x="73368" y="151541"/>
                </a:lnTo>
                <a:close/>
              </a:path>
              <a:path w="134620" h="260985">
                <a:moveTo>
                  <a:pt x="126283" y="208133"/>
                </a:moveTo>
                <a:lnTo>
                  <a:pt x="101741" y="162820"/>
                </a:lnTo>
                <a:lnTo>
                  <a:pt x="101135" y="158923"/>
                </a:lnTo>
                <a:lnTo>
                  <a:pt x="102171" y="155835"/>
                </a:lnTo>
                <a:lnTo>
                  <a:pt x="104651" y="152962"/>
                </a:lnTo>
                <a:lnTo>
                  <a:pt x="107539" y="151328"/>
                </a:lnTo>
                <a:lnTo>
                  <a:pt x="134596" y="142400"/>
                </a:lnTo>
                <a:lnTo>
                  <a:pt x="134596" y="161569"/>
                </a:lnTo>
                <a:lnTo>
                  <a:pt x="121881" y="165765"/>
                </a:lnTo>
                <a:lnTo>
                  <a:pt x="129216" y="187995"/>
                </a:lnTo>
                <a:lnTo>
                  <a:pt x="134596" y="187995"/>
                </a:lnTo>
                <a:lnTo>
                  <a:pt x="134596" y="205390"/>
                </a:lnTo>
                <a:lnTo>
                  <a:pt x="126283" y="208133"/>
                </a:lnTo>
                <a:close/>
              </a:path>
              <a:path w="134620" h="260985">
                <a:moveTo>
                  <a:pt x="86404" y="191048"/>
                </a:moveTo>
                <a:lnTo>
                  <a:pt x="53548" y="191048"/>
                </a:lnTo>
                <a:lnTo>
                  <a:pt x="65891" y="186975"/>
                </a:lnTo>
                <a:lnTo>
                  <a:pt x="58559" y="164755"/>
                </a:lnTo>
                <a:lnTo>
                  <a:pt x="77728" y="164755"/>
                </a:lnTo>
                <a:lnTo>
                  <a:pt x="86404" y="191048"/>
                </a:lnTo>
                <a:close/>
              </a:path>
              <a:path w="134620" h="260985">
                <a:moveTo>
                  <a:pt x="134596" y="187995"/>
                </a:moveTo>
                <a:lnTo>
                  <a:pt x="129216" y="187995"/>
                </a:lnTo>
                <a:lnTo>
                  <a:pt x="134596" y="186220"/>
                </a:lnTo>
                <a:lnTo>
                  <a:pt x="134596" y="187995"/>
                </a:lnTo>
                <a:close/>
              </a:path>
              <a:path w="134620" h="260985">
                <a:moveTo>
                  <a:pt x="99444" y="230565"/>
                </a:moveTo>
                <a:lnTo>
                  <a:pt x="66588" y="230565"/>
                </a:lnTo>
                <a:lnTo>
                  <a:pt x="78931" y="226492"/>
                </a:lnTo>
                <a:lnTo>
                  <a:pt x="71595" y="204262"/>
                </a:lnTo>
                <a:lnTo>
                  <a:pt x="90764" y="204262"/>
                </a:lnTo>
                <a:lnTo>
                  <a:pt x="99444" y="230565"/>
                </a:lnTo>
                <a:close/>
              </a:path>
              <a:path w="134620" h="260985">
                <a:moveTo>
                  <a:pt x="134596" y="239928"/>
                </a:moveTo>
                <a:lnTo>
                  <a:pt x="102533" y="239928"/>
                </a:lnTo>
                <a:lnTo>
                  <a:pt x="134596" y="229348"/>
                </a:lnTo>
                <a:lnTo>
                  <a:pt x="134596" y="239928"/>
                </a:lnTo>
                <a:close/>
              </a:path>
              <a:path w="134620" h="260985">
                <a:moveTo>
                  <a:pt x="96306" y="260471"/>
                </a:moveTo>
                <a:lnTo>
                  <a:pt x="92614" y="259635"/>
                </a:lnTo>
                <a:lnTo>
                  <a:pt x="89948" y="257780"/>
                </a:lnTo>
                <a:lnTo>
                  <a:pt x="88100" y="254281"/>
                </a:lnTo>
                <a:lnTo>
                  <a:pt x="84635" y="243780"/>
                </a:lnTo>
                <a:lnTo>
                  <a:pt x="134596" y="243780"/>
                </a:lnTo>
                <a:lnTo>
                  <a:pt x="134596" y="248517"/>
                </a:lnTo>
                <a:lnTo>
                  <a:pt x="99599" y="260065"/>
                </a:lnTo>
                <a:lnTo>
                  <a:pt x="96306" y="26047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bk object 95"/>
          <p:cNvSpPr/>
          <p:nvPr/>
        </p:nvSpPr>
        <p:spPr>
          <a:xfrm>
            <a:off x="6641111" y="4962240"/>
            <a:ext cx="282575" cy="181610"/>
          </a:xfrm>
          <a:custGeom>
            <a:avLst/>
            <a:gdLst/>
            <a:ahLst/>
            <a:cxnLst/>
            <a:rect l="l" t="t" r="r" b="b"/>
            <a:pathLst>
              <a:path w="282575" h="181610">
                <a:moveTo>
                  <a:pt x="52041" y="181259"/>
                </a:moveTo>
                <a:lnTo>
                  <a:pt x="32164" y="181259"/>
                </a:lnTo>
                <a:lnTo>
                  <a:pt x="383" y="108793"/>
                </a:lnTo>
                <a:lnTo>
                  <a:pt x="0" y="104701"/>
                </a:lnTo>
                <a:lnTo>
                  <a:pt x="743" y="101539"/>
                </a:lnTo>
                <a:lnTo>
                  <a:pt x="2338" y="98709"/>
                </a:lnTo>
                <a:lnTo>
                  <a:pt x="5060" y="96809"/>
                </a:lnTo>
                <a:lnTo>
                  <a:pt x="223581" y="974"/>
                </a:lnTo>
                <a:lnTo>
                  <a:pt x="227414" y="0"/>
                </a:lnTo>
                <a:lnTo>
                  <a:pt x="230577" y="743"/>
                </a:lnTo>
                <a:lnTo>
                  <a:pt x="233406" y="2338"/>
                </a:lnTo>
                <a:lnTo>
                  <a:pt x="235576" y="5647"/>
                </a:lnTo>
                <a:lnTo>
                  <a:pt x="242443" y="21304"/>
                </a:lnTo>
                <a:lnTo>
                  <a:pt x="222552" y="21304"/>
                </a:lnTo>
                <a:lnTo>
                  <a:pt x="20712" y="109823"/>
                </a:lnTo>
                <a:lnTo>
                  <a:pt x="52041" y="181259"/>
                </a:lnTo>
                <a:close/>
              </a:path>
              <a:path w="282575" h="181610">
                <a:moveTo>
                  <a:pt x="256751" y="181259"/>
                </a:moveTo>
                <a:lnTo>
                  <a:pt x="225267" y="181259"/>
                </a:lnTo>
                <a:lnTo>
                  <a:pt x="208036" y="141969"/>
                </a:lnTo>
                <a:lnTo>
                  <a:pt x="207325" y="138739"/>
                </a:lnTo>
                <a:lnTo>
                  <a:pt x="207804" y="134974"/>
                </a:lnTo>
                <a:lnTo>
                  <a:pt x="209399" y="132144"/>
                </a:lnTo>
                <a:lnTo>
                  <a:pt x="212713" y="129985"/>
                </a:lnTo>
                <a:lnTo>
                  <a:pt x="260940" y="108835"/>
                </a:lnTo>
                <a:lnTo>
                  <a:pt x="222552" y="21304"/>
                </a:lnTo>
                <a:lnTo>
                  <a:pt x="242443" y="21304"/>
                </a:lnTo>
                <a:lnTo>
                  <a:pt x="281275" y="109849"/>
                </a:lnTo>
                <a:lnTo>
                  <a:pt x="282239" y="113687"/>
                </a:lnTo>
                <a:lnTo>
                  <a:pt x="281495" y="116849"/>
                </a:lnTo>
                <a:lnTo>
                  <a:pt x="276263" y="130467"/>
                </a:lnTo>
                <a:lnTo>
                  <a:pt x="256939" y="130467"/>
                </a:lnTo>
                <a:lnTo>
                  <a:pt x="228365" y="142998"/>
                </a:lnTo>
                <a:lnTo>
                  <a:pt x="240897" y="171573"/>
                </a:lnTo>
                <a:lnTo>
                  <a:pt x="260472" y="171573"/>
                </a:lnTo>
                <a:lnTo>
                  <a:pt x="256751" y="181259"/>
                </a:lnTo>
                <a:close/>
              </a:path>
              <a:path w="282575" h="181610">
                <a:moveTo>
                  <a:pt x="260472" y="171573"/>
                </a:moveTo>
                <a:lnTo>
                  <a:pt x="240897" y="171573"/>
                </a:lnTo>
                <a:lnTo>
                  <a:pt x="256939" y="130467"/>
                </a:lnTo>
                <a:lnTo>
                  <a:pt x="276263" y="130467"/>
                </a:lnTo>
                <a:lnTo>
                  <a:pt x="260472" y="17157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bk object 96"/>
          <p:cNvSpPr/>
          <p:nvPr/>
        </p:nvSpPr>
        <p:spPr>
          <a:xfrm>
            <a:off x="8330017" y="5007326"/>
            <a:ext cx="257175" cy="136525"/>
          </a:xfrm>
          <a:custGeom>
            <a:avLst/>
            <a:gdLst/>
            <a:ahLst/>
            <a:cxnLst/>
            <a:rect l="l" t="t" r="r" b="b"/>
            <a:pathLst>
              <a:path w="257175" h="136525">
                <a:moveTo>
                  <a:pt x="18204" y="136172"/>
                </a:moveTo>
                <a:lnTo>
                  <a:pt x="0" y="136172"/>
                </a:lnTo>
                <a:lnTo>
                  <a:pt x="0" y="9096"/>
                </a:lnTo>
                <a:lnTo>
                  <a:pt x="645" y="5852"/>
                </a:lnTo>
                <a:lnTo>
                  <a:pt x="2597" y="3255"/>
                </a:lnTo>
                <a:lnTo>
                  <a:pt x="5206" y="1304"/>
                </a:lnTo>
                <a:lnTo>
                  <a:pt x="9108" y="0"/>
                </a:lnTo>
                <a:lnTo>
                  <a:pt x="185313" y="0"/>
                </a:lnTo>
                <a:lnTo>
                  <a:pt x="188556" y="1304"/>
                </a:lnTo>
                <a:lnTo>
                  <a:pt x="191154" y="2597"/>
                </a:lnTo>
                <a:lnTo>
                  <a:pt x="206762" y="18204"/>
                </a:lnTo>
                <a:lnTo>
                  <a:pt x="18204" y="18204"/>
                </a:lnTo>
                <a:lnTo>
                  <a:pt x="18204" y="136172"/>
                </a:lnTo>
                <a:close/>
              </a:path>
              <a:path w="257175" h="136525">
                <a:moveTo>
                  <a:pt x="256826" y="136172"/>
                </a:moveTo>
                <a:lnTo>
                  <a:pt x="238622" y="136172"/>
                </a:lnTo>
                <a:lnTo>
                  <a:pt x="238622" y="80622"/>
                </a:lnTo>
                <a:lnTo>
                  <a:pt x="185313" y="80622"/>
                </a:lnTo>
                <a:lnTo>
                  <a:pt x="181411" y="79975"/>
                </a:lnTo>
                <a:lnTo>
                  <a:pt x="178801" y="78024"/>
                </a:lnTo>
                <a:lnTo>
                  <a:pt x="176851" y="75415"/>
                </a:lnTo>
                <a:lnTo>
                  <a:pt x="176205" y="71525"/>
                </a:lnTo>
                <a:lnTo>
                  <a:pt x="176205" y="18204"/>
                </a:lnTo>
                <a:lnTo>
                  <a:pt x="206762" y="18204"/>
                </a:lnTo>
                <a:lnTo>
                  <a:pt x="219760" y="31202"/>
                </a:lnTo>
                <a:lnTo>
                  <a:pt x="194409" y="31202"/>
                </a:lnTo>
                <a:lnTo>
                  <a:pt x="194409" y="62417"/>
                </a:lnTo>
                <a:lnTo>
                  <a:pt x="250974" y="62417"/>
                </a:lnTo>
                <a:lnTo>
                  <a:pt x="254230" y="65672"/>
                </a:lnTo>
                <a:lnTo>
                  <a:pt x="255534" y="68270"/>
                </a:lnTo>
                <a:lnTo>
                  <a:pt x="256826" y="71525"/>
                </a:lnTo>
                <a:lnTo>
                  <a:pt x="256826" y="136172"/>
                </a:lnTo>
                <a:close/>
              </a:path>
              <a:path w="257175" h="136525">
                <a:moveTo>
                  <a:pt x="250974" y="62417"/>
                </a:moveTo>
                <a:lnTo>
                  <a:pt x="225624" y="62417"/>
                </a:lnTo>
                <a:lnTo>
                  <a:pt x="194409" y="31202"/>
                </a:lnTo>
                <a:lnTo>
                  <a:pt x="219760" y="31202"/>
                </a:lnTo>
                <a:lnTo>
                  <a:pt x="250974" y="62417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bk object 97"/>
          <p:cNvSpPr/>
          <p:nvPr/>
        </p:nvSpPr>
        <p:spPr>
          <a:xfrm>
            <a:off x="7151992" y="4990592"/>
            <a:ext cx="269240" cy="153035"/>
          </a:xfrm>
          <a:custGeom>
            <a:avLst/>
            <a:gdLst/>
            <a:ahLst/>
            <a:cxnLst/>
            <a:rect l="l" t="t" r="r" b="b"/>
            <a:pathLst>
              <a:path w="269240" h="153035">
                <a:moveTo>
                  <a:pt x="34321" y="152907"/>
                </a:moveTo>
                <a:lnTo>
                  <a:pt x="6189" y="152907"/>
                </a:lnTo>
                <a:lnTo>
                  <a:pt x="3273" y="150432"/>
                </a:lnTo>
                <a:lnTo>
                  <a:pt x="717" y="147415"/>
                </a:lnTo>
                <a:lnTo>
                  <a:pt x="0" y="144247"/>
                </a:lnTo>
                <a:lnTo>
                  <a:pt x="619" y="140502"/>
                </a:lnTo>
                <a:lnTo>
                  <a:pt x="2225" y="137611"/>
                </a:lnTo>
                <a:lnTo>
                  <a:pt x="116247" y="3274"/>
                </a:lnTo>
                <a:lnTo>
                  <a:pt x="119264" y="717"/>
                </a:lnTo>
                <a:lnTo>
                  <a:pt x="122432" y="0"/>
                </a:lnTo>
                <a:lnTo>
                  <a:pt x="125675" y="193"/>
                </a:lnTo>
                <a:lnTo>
                  <a:pt x="129076" y="2216"/>
                </a:lnTo>
                <a:lnTo>
                  <a:pt x="152372" y="21989"/>
                </a:lnTo>
                <a:lnTo>
                  <a:pt x="124239" y="21989"/>
                </a:lnTo>
                <a:lnTo>
                  <a:pt x="21997" y="142447"/>
                </a:lnTo>
                <a:lnTo>
                  <a:pt x="34321" y="152907"/>
                </a:lnTo>
                <a:close/>
              </a:path>
              <a:path w="269240" h="153035">
                <a:moveTo>
                  <a:pt x="244236" y="152907"/>
                </a:moveTo>
                <a:lnTo>
                  <a:pt x="220358" y="152907"/>
                </a:lnTo>
                <a:lnTo>
                  <a:pt x="244697" y="124231"/>
                </a:lnTo>
                <a:lnTo>
                  <a:pt x="124239" y="21989"/>
                </a:lnTo>
                <a:lnTo>
                  <a:pt x="152372" y="21989"/>
                </a:lnTo>
                <a:lnTo>
                  <a:pt x="263412" y="116238"/>
                </a:lnTo>
                <a:lnTo>
                  <a:pt x="265469" y="118846"/>
                </a:lnTo>
                <a:lnTo>
                  <a:pt x="266679" y="122433"/>
                </a:lnTo>
                <a:lnTo>
                  <a:pt x="268560" y="145428"/>
                </a:lnTo>
                <a:lnTo>
                  <a:pt x="250583" y="145428"/>
                </a:lnTo>
                <a:lnTo>
                  <a:pt x="244236" y="152907"/>
                </a:lnTo>
                <a:close/>
              </a:path>
              <a:path w="269240" h="153035">
                <a:moveTo>
                  <a:pt x="185369" y="137847"/>
                </a:moveTo>
                <a:lnTo>
                  <a:pt x="123711" y="88919"/>
                </a:lnTo>
                <a:lnTo>
                  <a:pt x="120437" y="82733"/>
                </a:lnTo>
                <a:lnTo>
                  <a:pt x="120637" y="79482"/>
                </a:lnTo>
                <a:lnTo>
                  <a:pt x="122669" y="76089"/>
                </a:lnTo>
                <a:lnTo>
                  <a:pt x="125262" y="74034"/>
                </a:lnTo>
                <a:lnTo>
                  <a:pt x="128437" y="73307"/>
                </a:lnTo>
                <a:lnTo>
                  <a:pt x="131679" y="73501"/>
                </a:lnTo>
                <a:lnTo>
                  <a:pt x="135490" y="75040"/>
                </a:lnTo>
                <a:lnTo>
                  <a:pt x="190514" y="121742"/>
                </a:lnTo>
                <a:lnTo>
                  <a:pt x="192652" y="125253"/>
                </a:lnTo>
                <a:lnTo>
                  <a:pt x="193370" y="128421"/>
                </a:lnTo>
                <a:lnTo>
                  <a:pt x="193169" y="131672"/>
                </a:lnTo>
                <a:lnTo>
                  <a:pt x="191572" y="134571"/>
                </a:lnTo>
                <a:lnTo>
                  <a:pt x="188545" y="137120"/>
                </a:lnTo>
                <a:lnTo>
                  <a:pt x="185369" y="137847"/>
                </a:lnTo>
                <a:close/>
              </a:path>
              <a:path w="269240" h="153035">
                <a:moveTo>
                  <a:pt x="162922" y="152907"/>
                </a:moveTo>
                <a:lnTo>
                  <a:pt x="134790" y="152907"/>
                </a:lnTo>
                <a:lnTo>
                  <a:pt x="96781" y="120646"/>
                </a:lnTo>
                <a:lnTo>
                  <a:pt x="94233" y="117620"/>
                </a:lnTo>
                <a:lnTo>
                  <a:pt x="93514" y="114452"/>
                </a:lnTo>
                <a:lnTo>
                  <a:pt x="93708" y="111209"/>
                </a:lnTo>
                <a:lnTo>
                  <a:pt x="95740" y="107816"/>
                </a:lnTo>
                <a:lnTo>
                  <a:pt x="98339" y="105753"/>
                </a:lnTo>
                <a:lnTo>
                  <a:pt x="101926" y="104542"/>
                </a:lnTo>
                <a:lnTo>
                  <a:pt x="105169" y="104735"/>
                </a:lnTo>
                <a:lnTo>
                  <a:pt x="108562" y="106767"/>
                </a:lnTo>
                <a:lnTo>
                  <a:pt x="162922" y="152907"/>
                </a:lnTo>
                <a:close/>
              </a:path>
              <a:path w="269240" h="153035">
                <a:moveTo>
                  <a:pt x="98630" y="152907"/>
                </a:moveTo>
                <a:lnTo>
                  <a:pt x="70499" y="152907"/>
                </a:lnTo>
                <a:lnTo>
                  <a:pt x="69860" y="152365"/>
                </a:lnTo>
                <a:lnTo>
                  <a:pt x="67303" y="149347"/>
                </a:lnTo>
                <a:lnTo>
                  <a:pt x="66586" y="146179"/>
                </a:lnTo>
                <a:lnTo>
                  <a:pt x="66779" y="142937"/>
                </a:lnTo>
                <a:lnTo>
                  <a:pt x="68811" y="139544"/>
                </a:lnTo>
                <a:lnTo>
                  <a:pt x="71410" y="137480"/>
                </a:lnTo>
                <a:lnTo>
                  <a:pt x="74997" y="136269"/>
                </a:lnTo>
                <a:lnTo>
                  <a:pt x="78239" y="136463"/>
                </a:lnTo>
                <a:lnTo>
                  <a:pt x="81639" y="138486"/>
                </a:lnTo>
                <a:lnTo>
                  <a:pt x="98630" y="152907"/>
                </a:lnTo>
                <a:close/>
              </a:path>
              <a:path w="269240" h="153035">
                <a:moveTo>
                  <a:pt x="269172" y="152907"/>
                </a:moveTo>
                <a:lnTo>
                  <a:pt x="251194" y="152907"/>
                </a:lnTo>
                <a:lnTo>
                  <a:pt x="250583" y="145428"/>
                </a:lnTo>
                <a:lnTo>
                  <a:pt x="268560" y="145428"/>
                </a:lnTo>
                <a:lnTo>
                  <a:pt x="269172" y="152907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bk object 98"/>
          <p:cNvSpPr/>
          <p:nvPr/>
        </p:nvSpPr>
        <p:spPr>
          <a:xfrm>
            <a:off x="5118857" y="4880390"/>
            <a:ext cx="311785" cy="263525"/>
          </a:xfrm>
          <a:custGeom>
            <a:avLst/>
            <a:gdLst/>
            <a:ahLst/>
            <a:cxnLst/>
            <a:rect l="l" t="t" r="r" b="b"/>
            <a:pathLst>
              <a:path w="311785" h="263525">
                <a:moveTo>
                  <a:pt x="217389" y="263109"/>
                </a:moveTo>
                <a:lnTo>
                  <a:pt x="166613" y="263109"/>
                </a:lnTo>
                <a:lnTo>
                  <a:pt x="6021" y="201441"/>
                </a:lnTo>
                <a:lnTo>
                  <a:pt x="3229" y="199664"/>
                </a:lnTo>
                <a:lnTo>
                  <a:pt x="890" y="196676"/>
                </a:lnTo>
                <a:lnTo>
                  <a:pt x="0" y="193553"/>
                </a:lnTo>
                <a:lnTo>
                  <a:pt x="795" y="189679"/>
                </a:lnTo>
                <a:lnTo>
                  <a:pt x="71409" y="5789"/>
                </a:lnTo>
                <a:lnTo>
                  <a:pt x="73179" y="2982"/>
                </a:lnTo>
                <a:lnTo>
                  <a:pt x="76163" y="653"/>
                </a:lnTo>
                <a:lnTo>
                  <a:pt x="79901" y="0"/>
                </a:lnTo>
                <a:lnTo>
                  <a:pt x="83164" y="548"/>
                </a:lnTo>
                <a:lnTo>
                  <a:pt x="135917" y="20805"/>
                </a:lnTo>
                <a:lnTo>
                  <a:pt x="85141" y="20805"/>
                </a:lnTo>
                <a:lnTo>
                  <a:pt x="77217" y="41439"/>
                </a:lnTo>
                <a:lnTo>
                  <a:pt x="92992" y="47497"/>
                </a:lnTo>
                <a:lnTo>
                  <a:pt x="107481" y="47497"/>
                </a:lnTo>
                <a:lnTo>
                  <a:pt x="114271" y="50105"/>
                </a:lnTo>
                <a:lnTo>
                  <a:pt x="113866" y="51159"/>
                </a:lnTo>
                <a:lnTo>
                  <a:pt x="73485" y="51159"/>
                </a:lnTo>
                <a:lnTo>
                  <a:pt x="62301" y="80284"/>
                </a:lnTo>
                <a:lnTo>
                  <a:pt x="78076" y="86342"/>
                </a:lnTo>
                <a:lnTo>
                  <a:pt x="92564" y="86342"/>
                </a:lnTo>
                <a:lnTo>
                  <a:pt x="99355" y="88949"/>
                </a:lnTo>
                <a:lnTo>
                  <a:pt x="99186" y="89389"/>
                </a:lnTo>
                <a:lnTo>
                  <a:pt x="58804" y="89389"/>
                </a:lnTo>
                <a:lnTo>
                  <a:pt x="47384" y="119129"/>
                </a:lnTo>
                <a:lnTo>
                  <a:pt x="63159" y="125187"/>
                </a:lnTo>
                <a:lnTo>
                  <a:pt x="77681" y="125187"/>
                </a:lnTo>
                <a:lnTo>
                  <a:pt x="84442" y="127783"/>
                </a:lnTo>
                <a:lnTo>
                  <a:pt x="84269" y="128234"/>
                </a:lnTo>
                <a:lnTo>
                  <a:pt x="43888" y="128234"/>
                </a:lnTo>
                <a:lnTo>
                  <a:pt x="32468" y="157974"/>
                </a:lnTo>
                <a:lnTo>
                  <a:pt x="48243" y="164031"/>
                </a:lnTo>
                <a:lnTo>
                  <a:pt x="62764" y="164031"/>
                </a:lnTo>
                <a:lnTo>
                  <a:pt x="69526" y="166628"/>
                </a:lnTo>
                <a:lnTo>
                  <a:pt x="69352" y="167079"/>
                </a:lnTo>
                <a:lnTo>
                  <a:pt x="28971" y="167079"/>
                </a:lnTo>
                <a:lnTo>
                  <a:pt x="21047" y="187714"/>
                </a:lnTo>
                <a:lnTo>
                  <a:pt x="217389" y="263109"/>
                </a:lnTo>
                <a:close/>
              </a:path>
              <a:path w="311785" h="263525">
                <a:moveTo>
                  <a:pt x="247675" y="263109"/>
                </a:moveTo>
                <a:lnTo>
                  <a:pt x="228177" y="263109"/>
                </a:lnTo>
                <a:lnTo>
                  <a:pt x="290883" y="99810"/>
                </a:lnTo>
                <a:lnTo>
                  <a:pt x="85141" y="20805"/>
                </a:lnTo>
                <a:lnTo>
                  <a:pt x="135917" y="20805"/>
                </a:lnTo>
                <a:lnTo>
                  <a:pt x="305899" y="86078"/>
                </a:lnTo>
                <a:lnTo>
                  <a:pt x="308702" y="87860"/>
                </a:lnTo>
                <a:lnTo>
                  <a:pt x="311030" y="90843"/>
                </a:lnTo>
                <a:lnTo>
                  <a:pt x="311689" y="94570"/>
                </a:lnTo>
                <a:lnTo>
                  <a:pt x="311136" y="97845"/>
                </a:lnTo>
                <a:lnTo>
                  <a:pt x="247675" y="263109"/>
                </a:lnTo>
                <a:close/>
              </a:path>
              <a:path w="311785" h="263525">
                <a:moveTo>
                  <a:pt x="107481" y="47497"/>
                </a:moveTo>
                <a:lnTo>
                  <a:pt x="92992" y="47497"/>
                </a:lnTo>
                <a:lnTo>
                  <a:pt x="94854" y="42648"/>
                </a:lnTo>
                <a:lnTo>
                  <a:pt x="107481" y="47497"/>
                </a:lnTo>
                <a:close/>
              </a:path>
              <a:path w="311785" h="263525">
                <a:moveTo>
                  <a:pt x="106815" y="69521"/>
                </a:moveTo>
                <a:lnTo>
                  <a:pt x="87398" y="62065"/>
                </a:lnTo>
                <a:lnTo>
                  <a:pt x="89260" y="57216"/>
                </a:lnTo>
                <a:lnTo>
                  <a:pt x="73485" y="51159"/>
                </a:lnTo>
                <a:lnTo>
                  <a:pt x="113866" y="51159"/>
                </a:lnTo>
                <a:lnTo>
                  <a:pt x="106815" y="69521"/>
                </a:lnTo>
                <a:close/>
              </a:path>
              <a:path w="311785" h="263525">
                <a:moveTo>
                  <a:pt x="98395" y="193033"/>
                </a:moveTo>
                <a:lnTo>
                  <a:pt x="95216" y="190428"/>
                </a:lnTo>
                <a:lnTo>
                  <a:pt x="93480" y="187671"/>
                </a:lnTo>
                <a:lnTo>
                  <a:pt x="92594" y="184537"/>
                </a:lnTo>
                <a:lnTo>
                  <a:pt x="93154" y="181277"/>
                </a:lnTo>
                <a:lnTo>
                  <a:pt x="134171" y="74462"/>
                </a:lnTo>
                <a:lnTo>
                  <a:pt x="135941" y="71655"/>
                </a:lnTo>
                <a:lnTo>
                  <a:pt x="138929" y="69316"/>
                </a:lnTo>
                <a:lnTo>
                  <a:pt x="142064" y="68430"/>
                </a:lnTo>
                <a:lnTo>
                  <a:pt x="145937" y="69225"/>
                </a:lnTo>
                <a:lnTo>
                  <a:pt x="148733" y="70991"/>
                </a:lnTo>
                <a:lnTo>
                  <a:pt x="150469" y="73748"/>
                </a:lnTo>
                <a:lnTo>
                  <a:pt x="151124" y="77485"/>
                </a:lnTo>
                <a:lnTo>
                  <a:pt x="151164" y="80988"/>
                </a:lnTo>
                <a:lnTo>
                  <a:pt x="110146" y="187803"/>
                </a:lnTo>
                <a:lnTo>
                  <a:pt x="107777" y="190367"/>
                </a:lnTo>
                <a:lnTo>
                  <a:pt x="105021" y="192103"/>
                </a:lnTo>
                <a:lnTo>
                  <a:pt x="101886" y="192989"/>
                </a:lnTo>
                <a:lnTo>
                  <a:pt x="98395" y="193033"/>
                </a:lnTo>
                <a:close/>
              </a:path>
              <a:path w="311785" h="263525">
                <a:moveTo>
                  <a:pt x="92564" y="86342"/>
                </a:moveTo>
                <a:lnTo>
                  <a:pt x="78076" y="86342"/>
                </a:lnTo>
                <a:lnTo>
                  <a:pt x="79937" y="81493"/>
                </a:lnTo>
                <a:lnTo>
                  <a:pt x="92564" y="86342"/>
                </a:lnTo>
                <a:close/>
              </a:path>
              <a:path w="311785" h="263525">
                <a:moveTo>
                  <a:pt x="140731" y="207905"/>
                </a:moveTo>
                <a:lnTo>
                  <a:pt x="131384" y="195958"/>
                </a:lnTo>
                <a:lnTo>
                  <a:pt x="172401" y="89143"/>
                </a:lnTo>
                <a:lnTo>
                  <a:pt x="174786" y="86572"/>
                </a:lnTo>
                <a:lnTo>
                  <a:pt x="177774" y="84232"/>
                </a:lnTo>
                <a:lnTo>
                  <a:pt x="180897" y="83342"/>
                </a:lnTo>
                <a:lnTo>
                  <a:pt x="184168" y="83906"/>
                </a:lnTo>
                <a:lnTo>
                  <a:pt x="187578" y="85908"/>
                </a:lnTo>
                <a:lnTo>
                  <a:pt x="189303" y="88660"/>
                </a:lnTo>
                <a:lnTo>
                  <a:pt x="189957" y="92398"/>
                </a:lnTo>
                <a:lnTo>
                  <a:pt x="189405" y="95673"/>
                </a:lnTo>
                <a:lnTo>
                  <a:pt x="148388" y="202487"/>
                </a:lnTo>
                <a:lnTo>
                  <a:pt x="146611" y="205279"/>
                </a:lnTo>
                <a:lnTo>
                  <a:pt x="143855" y="207015"/>
                </a:lnTo>
                <a:lnTo>
                  <a:pt x="140731" y="207905"/>
                </a:lnTo>
                <a:close/>
              </a:path>
              <a:path w="311785" h="263525">
                <a:moveTo>
                  <a:pt x="91898" y="108366"/>
                </a:moveTo>
                <a:lnTo>
                  <a:pt x="72482" y="100910"/>
                </a:lnTo>
                <a:lnTo>
                  <a:pt x="74347" y="96050"/>
                </a:lnTo>
                <a:lnTo>
                  <a:pt x="59779" y="90456"/>
                </a:lnTo>
                <a:lnTo>
                  <a:pt x="58804" y="89389"/>
                </a:lnTo>
                <a:lnTo>
                  <a:pt x="99186" y="89389"/>
                </a:lnTo>
                <a:lnTo>
                  <a:pt x="91898" y="108366"/>
                </a:lnTo>
                <a:close/>
              </a:path>
              <a:path w="311785" h="263525">
                <a:moveTo>
                  <a:pt x="179576" y="222822"/>
                </a:moveTo>
                <a:lnTo>
                  <a:pt x="175470" y="222630"/>
                </a:lnTo>
                <a:lnTo>
                  <a:pt x="172848" y="220196"/>
                </a:lnTo>
                <a:lnTo>
                  <a:pt x="170567" y="217273"/>
                </a:lnTo>
                <a:lnTo>
                  <a:pt x="169681" y="214138"/>
                </a:lnTo>
                <a:lnTo>
                  <a:pt x="170229" y="210874"/>
                </a:lnTo>
                <a:lnTo>
                  <a:pt x="211246" y="104060"/>
                </a:lnTo>
                <a:lnTo>
                  <a:pt x="213027" y="101256"/>
                </a:lnTo>
                <a:lnTo>
                  <a:pt x="216015" y="98917"/>
                </a:lnTo>
                <a:lnTo>
                  <a:pt x="219742" y="98259"/>
                </a:lnTo>
                <a:lnTo>
                  <a:pt x="223013" y="98823"/>
                </a:lnTo>
                <a:lnTo>
                  <a:pt x="226423" y="100824"/>
                </a:lnTo>
                <a:lnTo>
                  <a:pt x="228148" y="103576"/>
                </a:lnTo>
                <a:lnTo>
                  <a:pt x="228802" y="107314"/>
                </a:lnTo>
                <a:lnTo>
                  <a:pt x="228239" y="110585"/>
                </a:lnTo>
                <a:lnTo>
                  <a:pt x="187222" y="217399"/>
                </a:lnTo>
                <a:lnTo>
                  <a:pt x="185456" y="220196"/>
                </a:lnTo>
                <a:lnTo>
                  <a:pt x="182699" y="221931"/>
                </a:lnTo>
                <a:lnTo>
                  <a:pt x="179576" y="222822"/>
                </a:lnTo>
                <a:close/>
              </a:path>
              <a:path w="311785" h="263525">
                <a:moveTo>
                  <a:pt x="77681" y="125187"/>
                </a:moveTo>
                <a:lnTo>
                  <a:pt x="63159" y="125187"/>
                </a:lnTo>
                <a:lnTo>
                  <a:pt x="65025" y="120327"/>
                </a:lnTo>
                <a:lnTo>
                  <a:pt x="77681" y="125187"/>
                </a:lnTo>
                <a:close/>
              </a:path>
              <a:path w="311785" h="263525">
                <a:moveTo>
                  <a:pt x="76982" y="147211"/>
                </a:moveTo>
                <a:lnTo>
                  <a:pt x="57565" y="139755"/>
                </a:lnTo>
                <a:lnTo>
                  <a:pt x="59431" y="134895"/>
                </a:lnTo>
                <a:lnTo>
                  <a:pt x="44863" y="129301"/>
                </a:lnTo>
                <a:lnTo>
                  <a:pt x="43888" y="128234"/>
                </a:lnTo>
                <a:lnTo>
                  <a:pt x="84269" y="128234"/>
                </a:lnTo>
                <a:lnTo>
                  <a:pt x="76982" y="147211"/>
                </a:lnTo>
                <a:close/>
              </a:path>
              <a:path w="311785" h="263525">
                <a:moveTo>
                  <a:pt x="62764" y="164031"/>
                </a:moveTo>
                <a:lnTo>
                  <a:pt x="48243" y="164031"/>
                </a:lnTo>
                <a:lnTo>
                  <a:pt x="50109" y="159172"/>
                </a:lnTo>
                <a:lnTo>
                  <a:pt x="62764" y="164031"/>
                </a:lnTo>
                <a:close/>
              </a:path>
              <a:path w="311785" h="263525">
                <a:moveTo>
                  <a:pt x="62301" y="185441"/>
                </a:moveTo>
                <a:lnTo>
                  <a:pt x="42884" y="177985"/>
                </a:lnTo>
                <a:lnTo>
                  <a:pt x="44746" y="173137"/>
                </a:lnTo>
                <a:lnTo>
                  <a:pt x="28971" y="167079"/>
                </a:lnTo>
                <a:lnTo>
                  <a:pt x="69352" y="167079"/>
                </a:lnTo>
                <a:lnTo>
                  <a:pt x="62301" y="18544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bk object 99"/>
          <p:cNvSpPr/>
          <p:nvPr/>
        </p:nvSpPr>
        <p:spPr>
          <a:xfrm>
            <a:off x="8598682" y="3666507"/>
            <a:ext cx="288925" cy="182245"/>
          </a:xfrm>
          <a:custGeom>
            <a:avLst/>
            <a:gdLst/>
            <a:ahLst/>
            <a:cxnLst/>
            <a:rect l="l" t="t" r="r" b="b"/>
            <a:pathLst>
              <a:path w="288925" h="182245">
                <a:moveTo>
                  <a:pt x="41618" y="181817"/>
                </a:moveTo>
                <a:lnTo>
                  <a:pt x="659" y="92995"/>
                </a:lnTo>
                <a:lnTo>
                  <a:pt x="0" y="89805"/>
                </a:lnTo>
                <a:lnTo>
                  <a:pt x="779" y="86588"/>
                </a:lnTo>
                <a:lnTo>
                  <a:pt x="161313" y="5988"/>
                </a:lnTo>
                <a:lnTo>
                  <a:pt x="179198" y="0"/>
                </a:lnTo>
                <a:lnTo>
                  <a:pt x="183005" y="1069"/>
                </a:lnTo>
                <a:lnTo>
                  <a:pt x="185668" y="3030"/>
                </a:lnTo>
                <a:lnTo>
                  <a:pt x="187243" y="5988"/>
                </a:lnTo>
                <a:lnTo>
                  <a:pt x="189356" y="10506"/>
                </a:lnTo>
                <a:lnTo>
                  <a:pt x="192051" y="13923"/>
                </a:lnTo>
                <a:lnTo>
                  <a:pt x="195311" y="16163"/>
                </a:lnTo>
                <a:lnTo>
                  <a:pt x="198843" y="17818"/>
                </a:lnTo>
                <a:lnTo>
                  <a:pt x="203526" y="18572"/>
                </a:lnTo>
                <a:lnTo>
                  <a:pt x="230487" y="18572"/>
                </a:lnTo>
                <a:lnTo>
                  <a:pt x="231801" y="21044"/>
                </a:lnTo>
                <a:lnTo>
                  <a:pt x="233679" y="26232"/>
                </a:lnTo>
                <a:lnTo>
                  <a:pt x="267109" y="26232"/>
                </a:lnTo>
                <a:lnTo>
                  <a:pt x="267359" y="26470"/>
                </a:lnTo>
                <a:lnTo>
                  <a:pt x="178997" y="26470"/>
                </a:lnTo>
                <a:lnTo>
                  <a:pt x="179173" y="26954"/>
                </a:lnTo>
                <a:lnTo>
                  <a:pt x="160109" y="26954"/>
                </a:lnTo>
                <a:lnTo>
                  <a:pt x="20486" y="95106"/>
                </a:lnTo>
                <a:lnTo>
                  <a:pt x="44593" y="161668"/>
                </a:lnTo>
                <a:lnTo>
                  <a:pt x="110121" y="161668"/>
                </a:lnTo>
                <a:lnTo>
                  <a:pt x="41618" y="181817"/>
                </a:lnTo>
                <a:close/>
              </a:path>
              <a:path w="288925" h="182245">
                <a:moveTo>
                  <a:pt x="230487" y="18572"/>
                </a:moveTo>
                <a:lnTo>
                  <a:pt x="203526" y="18572"/>
                </a:lnTo>
                <a:lnTo>
                  <a:pt x="213967" y="17726"/>
                </a:lnTo>
                <a:lnTo>
                  <a:pt x="220020" y="15526"/>
                </a:lnTo>
                <a:lnTo>
                  <a:pt x="223795" y="15140"/>
                </a:lnTo>
                <a:lnTo>
                  <a:pt x="227018" y="15935"/>
                </a:lnTo>
                <a:lnTo>
                  <a:pt x="230276" y="18176"/>
                </a:lnTo>
                <a:lnTo>
                  <a:pt x="230487" y="18572"/>
                </a:lnTo>
                <a:close/>
              </a:path>
              <a:path w="288925" h="182245">
                <a:moveTo>
                  <a:pt x="267109" y="26232"/>
                </a:moveTo>
                <a:lnTo>
                  <a:pt x="233679" y="26232"/>
                </a:lnTo>
                <a:lnTo>
                  <a:pt x="252698" y="19347"/>
                </a:lnTo>
                <a:lnTo>
                  <a:pt x="256473" y="18961"/>
                </a:lnTo>
                <a:lnTo>
                  <a:pt x="259685" y="19752"/>
                </a:lnTo>
                <a:lnTo>
                  <a:pt x="262359" y="21718"/>
                </a:lnTo>
                <a:lnTo>
                  <a:pt x="267109" y="26232"/>
                </a:lnTo>
                <a:close/>
              </a:path>
              <a:path w="288925" h="182245">
                <a:moveTo>
                  <a:pt x="211545" y="36693"/>
                </a:moveTo>
                <a:lnTo>
                  <a:pt x="178997" y="26470"/>
                </a:lnTo>
                <a:lnTo>
                  <a:pt x="267359" y="26470"/>
                </a:lnTo>
                <a:lnTo>
                  <a:pt x="276721" y="35368"/>
                </a:lnTo>
                <a:lnTo>
                  <a:pt x="217914" y="35368"/>
                </a:lnTo>
                <a:lnTo>
                  <a:pt x="211545" y="36693"/>
                </a:lnTo>
                <a:close/>
              </a:path>
              <a:path w="288925" h="182245">
                <a:moveTo>
                  <a:pt x="110121" y="161668"/>
                </a:moveTo>
                <a:lnTo>
                  <a:pt x="44593" y="161668"/>
                </a:lnTo>
                <a:lnTo>
                  <a:pt x="193280" y="118604"/>
                </a:lnTo>
                <a:lnTo>
                  <a:pt x="160109" y="26954"/>
                </a:lnTo>
                <a:lnTo>
                  <a:pt x="179173" y="26954"/>
                </a:lnTo>
                <a:lnTo>
                  <a:pt x="207794" y="106014"/>
                </a:lnTo>
                <a:lnTo>
                  <a:pt x="226426" y="106014"/>
                </a:lnTo>
                <a:lnTo>
                  <a:pt x="226176" y="108162"/>
                </a:lnTo>
                <a:lnTo>
                  <a:pt x="226562" y="111938"/>
                </a:lnTo>
                <a:lnTo>
                  <a:pt x="227264" y="116562"/>
                </a:lnTo>
                <a:lnTo>
                  <a:pt x="227924" y="119752"/>
                </a:lnTo>
                <a:lnTo>
                  <a:pt x="226854" y="123559"/>
                </a:lnTo>
                <a:lnTo>
                  <a:pt x="224893" y="126223"/>
                </a:lnTo>
                <a:lnTo>
                  <a:pt x="221746" y="128343"/>
                </a:lnTo>
                <a:lnTo>
                  <a:pt x="208673" y="133076"/>
                </a:lnTo>
                <a:lnTo>
                  <a:pt x="207330" y="133076"/>
                </a:lnTo>
                <a:lnTo>
                  <a:pt x="110121" y="161668"/>
                </a:lnTo>
                <a:close/>
              </a:path>
              <a:path w="288925" h="182245">
                <a:moveTo>
                  <a:pt x="226426" y="106014"/>
                </a:moveTo>
                <a:lnTo>
                  <a:pt x="207794" y="106014"/>
                </a:lnTo>
                <a:lnTo>
                  <a:pt x="208864" y="102207"/>
                </a:lnTo>
                <a:lnTo>
                  <a:pt x="210197" y="97809"/>
                </a:lnTo>
                <a:lnTo>
                  <a:pt x="211267" y="94002"/>
                </a:lnTo>
                <a:lnTo>
                  <a:pt x="213786" y="90147"/>
                </a:lnTo>
                <a:lnTo>
                  <a:pt x="217445" y="85411"/>
                </a:lnTo>
                <a:lnTo>
                  <a:pt x="221420" y="81524"/>
                </a:lnTo>
                <a:lnTo>
                  <a:pt x="231717" y="74861"/>
                </a:lnTo>
                <a:lnTo>
                  <a:pt x="217914" y="35368"/>
                </a:lnTo>
                <a:lnTo>
                  <a:pt x="276721" y="35368"/>
                </a:lnTo>
                <a:lnTo>
                  <a:pt x="280042" y="38525"/>
                </a:lnTo>
                <a:lnTo>
                  <a:pt x="253772" y="38525"/>
                </a:lnTo>
                <a:lnTo>
                  <a:pt x="239932" y="43527"/>
                </a:lnTo>
                <a:lnTo>
                  <a:pt x="243688" y="53904"/>
                </a:lnTo>
                <a:lnTo>
                  <a:pt x="288201" y="53904"/>
                </a:lnTo>
                <a:lnTo>
                  <a:pt x="286812" y="56869"/>
                </a:lnTo>
                <a:lnTo>
                  <a:pt x="282805" y="59301"/>
                </a:lnTo>
                <a:lnTo>
                  <a:pt x="249956" y="71193"/>
                </a:lnTo>
                <a:lnTo>
                  <a:pt x="251834" y="76381"/>
                </a:lnTo>
                <a:lnTo>
                  <a:pt x="240854" y="90626"/>
                </a:lnTo>
                <a:lnTo>
                  <a:pt x="235976" y="93364"/>
                </a:lnTo>
                <a:lnTo>
                  <a:pt x="232280" y="96655"/>
                </a:lnTo>
                <a:lnTo>
                  <a:pt x="229175" y="100236"/>
                </a:lnTo>
                <a:lnTo>
                  <a:pt x="226650" y="104075"/>
                </a:lnTo>
                <a:lnTo>
                  <a:pt x="226426" y="106014"/>
                </a:lnTo>
                <a:close/>
              </a:path>
              <a:path w="288925" h="182245">
                <a:moveTo>
                  <a:pt x="288201" y="53904"/>
                </a:moveTo>
                <a:lnTo>
                  <a:pt x="243688" y="53904"/>
                </a:lnTo>
                <a:lnTo>
                  <a:pt x="262707" y="47018"/>
                </a:lnTo>
                <a:lnTo>
                  <a:pt x="253772" y="38525"/>
                </a:lnTo>
                <a:lnTo>
                  <a:pt x="280042" y="38525"/>
                </a:lnTo>
                <a:lnTo>
                  <a:pt x="287690" y="45795"/>
                </a:lnTo>
                <a:lnTo>
                  <a:pt x="288741" y="52750"/>
                </a:lnTo>
                <a:lnTo>
                  <a:pt x="288201" y="53904"/>
                </a:lnTo>
                <a:close/>
              </a:path>
              <a:path w="288925" h="182245">
                <a:moveTo>
                  <a:pt x="207915" y="133350"/>
                </a:moveTo>
                <a:lnTo>
                  <a:pt x="207330" y="133076"/>
                </a:lnTo>
                <a:lnTo>
                  <a:pt x="208673" y="133076"/>
                </a:lnTo>
                <a:lnTo>
                  <a:pt x="207915" y="13335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bk object 100"/>
          <p:cNvSpPr/>
          <p:nvPr/>
        </p:nvSpPr>
        <p:spPr>
          <a:xfrm>
            <a:off x="8829509" y="4245547"/>
            <a:ext cx="182880" cy="287655"/>
          </a:xfrm>
          <a:custGeom>
            <a:avLst/>
            <a:gdLst/>
            <a:ahLst/>
            <a:cxnLst/>
            <a:rect l="l" t="t" r="r" b="b"/>
            <a:pathLst>
              <a:path w="182879" h="287654">
                <a:moveTo>
                  <a:pt x="85561" y="287078"/>
                </a:moveTo>
                <a:lnTo>
                  <a:pt x="5859" y="258692"/>
                </a:lnTo>
                <a:lnTo>
                  <a:pt x="0" y="250651"/>
                </a:lnTo>
                <a:lnTo>
                  <a:pt x="407" y="246877"/>
                </a:lnTo>
                <a:lnTo>
                  <a:pt x="89119" y="6130"/>
                </a:lnTo>
                <a:lnTo>
                  <a:pt x="91258" y="2994"/>
                </a:lnTo>
                <a:lnTo>
                  <a:pt x="93933" y="1048"/>
                </a:lnTo>
                <a:lnTo>
                  <a:pt x="97747" y="0"/>
                </a:lnTo>
                <a:lnTo>
                  <a:pt x="100934" y="678"/>
                </a:lnTo>
                <a:lnTo>
                  <a:pt x="156417" y="21123"/>
                </a:lnTo>
                <a:lnTo>
                  <a:pt x="103196" y="21123"/>
                </a:lnTo>
                <a:lnTo>
                  <a:pt x="20835" y="244609"/>
                </a:lnTo>
                <a:lnTo>
                  <a:pt x="79514" y="266231"/>
                </a:lnTo>
                <a:lnTo>
                  <a:pt x="99070" y="266231"/>
                </a:lnTo>
                <a:lnTo>
                  <a:pt x="93602" y="281219"/>
                </a:lnTo>
                <a:lnTo>
                  <a:pt x="91463" y="284354"/>
                </a:lnTo>
                <a:lnTo>
                  <a:pt x="88782" y="286316"/>
                </a:lnTo>
                <a:lnTo>
                  <a:pt x="85561" y="287078"/>
                </a:lnTo>
                <a:close/>
              </a:path>
              <a:path w="182879" h="287654">
                <a:moveTo>
                  <a:pt x="169546" y="73799"/>
                </a:moveTo>
                <a:lnTo>
                  <a:pt x="150432" y="73799"/>
                </a:lnTo>
                <a:lnTo>
                  <a:pt x="161874" y="42745"/>
                </a:lnTo>
                <a:lnTo>
                  <a:pt x="103196" y="21123"/>
                </a:lnTo>
                <a:lnTo>
                  <a:pt x="156417" y="21123"/>
                </a:lnTo>
                <a:lnTo>
                  <a:pt x="176862" y="28657"/>
                </a:lnTo>
                <a:lnTo>
                  <a:pt x="179728" y="30209"/>
                </a:lnTo>
                <a:lnTo>
                  <a:pt x="181949" y="33481"/>
                </a:lnTo>
                <a:lnTo>
                  <a:pt x="182721" y="36697"/>
                </a:lnTo>
                <a:lnTo>
                  <a:pt x="182043" y="39884"/>
                </a:lnTo>
                <a:lnTo>
                  <a:pt x="169546" y="73799"/>
                </a:lnTo>
                <a:close/>
              </a:path>
              <a:path w="182879" h="287654">
                <a:moveTo>
                  <a:pt x="159368" y="101423"/>
                </a:moveTo>
                <a:lnTo>
                  <a:pt x="140253" y="101423"/>
                </a:lnTo>
                <a:lnTo>
                  <a:pt x="144069" y="91066"/>
                </a:lnTo>
                <a:lnTo>
                  <a:pt x="118177" y="81525"/>
                </a:lnTo>
                <a:lnTo>
                  <a:pt x="115041" y="79386"/>
                </a:lnTo>
                <a:lnTo>
                  <a:pt x="113095" y="76712"/>
                </a:lnTo>
                <a:lnTo>
                  <a:pt x="112317" y="73484"/>
                </a:lnTo>
                <a:lnTo>
                  <a:pt x="112730" y="69721"/>
                </a:lnTo>
                <a:lnTo>
                  <a:pt x="114868" y="66585"/>
                </a:lnTo>
                <a:lnTo>
                  <a:pt x="117549" y="64623"/>
                </a:lnTo>
                <a:lnTo>
                  <a:pt x="120771" y="63862"/>
                </a:lnTo>
                <a:lnTo>
                  <a:pt x="124544" y="64269"/>
                </a:lnTo>
                <a:lnTo>
                  <a:pt x="150432" y="73799"/>
                </a:lnTo>
                <a:lnTo>
                  <a:pt x="169546" y="73799"/>
                </a:lnTo>
                <a:lnTo>
                  <a:pt x="159368" y="101423"/>
                </a:lnTo>
                <a:close/>
              </a:path>
              <a:path w="182879" h="287654">
                <a:moveTo>
                  <a:pt x="147924" y="132477"/>
                </a:moveTo>
                <a:lnTo>
                  <a:pt x="128809" y="132477"/>
                </a:lnTo>
                <a:lnTo>
                  <a:pt x="133896" y="118673"/>
                </a:lnTo>
                <a:lnTo>
                  <a:pt x="114914" y="111679"/>
                </a:lnTo>
                <a:lnTo>
                  <a:pt x="111778" y="109540"/>
                </a:lnTo>
                <a:lnTo>
                  <a:pt x="109821" y="106870"/>
                </a:lnTo>
                <a:lnTo>
                  <a:pt x="109054" y="103638"/>
                </a:lnTo>
                <a:lnTo>
                  <a:pt x="109461" y="99864"/>
                </a:lnTo>
                <a:lnTo>
                  <a:pt x="111595" y="96744"/>
                </a:lnTo>
                <a:lnTo>
                  <a:pt x="114275" y="94782"/>
                </a:lnTo>
                <a:lnTo>
                  <a:pt x="117507" y="94016"/>
                </a:lnTo>
                <a:lnTo>
                  <a:pt x="121265" y="94417"/>
                </a:lnTo>
                <a:lnTo>
                  <a:pt x="140253" y="101423"/>
                </a:lnTo>
                <a:lnTo>
                  <a:pt x="159368" y="101423"/>
                </a:lnTo>
                <a:lnTo>
                  <a:pt x="147924" y="132477"/>
                </a:lnTo>
                <a:close/>
              </a:path>
              <a:path w="182879" h="287654">
                <a:moveTo>
                  <a:pt x="137794" y="160100"/>
                </a:moveTo>
                <a:lnTo>
                  <a:pt x="118630" y="160100"/>
                </a:lnTo>
                <a:lnTo>
                  <a:pt x="122758" y="148875"/>
                </a:lnTo>
                <a:lnTo>
                  <a:pt x="96882" y="139340"/>
                </a:lnTo>
                <a:lnTo>
                  <a:pt x="94017" y="137788"/>
                </a:lnTo>
                <a:lnTo>
                  <a:pt x="91473" y="135389"/>
                </a:lnTo>
                <a:lnTo>
                  <a:pt x="91022" y="131299"/>
                </a:lnTo>
                <a:lnTo>
                  <a:pt x="91706" y="128123"/>
                </a:lnTo>
                <a:lnTo>
                  <a:pt x="93246" y="125263"/>
                </a:lnTo>
                <a:lnTo>
                  <a:pt x="95927" y="123301"/>
                </a:lnTo>
                <a:lnTo>
                  <a:pt x="99746" y="122264"/>
                </a:lnTo>
                <a:lnTo>
                  <a:pt x="102922" y="122947"/>
                </a:lnTo>
                <a:lnTo>
                  <a:pt x="128809" y="132477"/>
                </a:lnTo>
                <a:lnTo>
                  <a:pt x="147924" y="132477"/>
                </a:lnTo>
                <a:lnTo>
                  <a:pt x="142616" y="146883"/>
                </a:lnTo>
                <a:lnTo>
                  <a:pt x="137794" y="160100"/>
                </a:lnTo>
                <a:close/>
              </a:path>
              <a:path w="182879" h="287654">
                <a:moveTo>
                  <a:pt x="126776" y="190297"/>
                </a:moveTo>
                <a:lnTo>
                  <a:pt x="107503" y="190297"/>
                </a:lnTo>
                <a:lnTo>
                  <a:pt x="112589" y="176493"/>
                </a:lnTo>
                <a:lnTo>
                  <a:pt x="96467" y="171040"/>
                </a:lnTo>
                <a:lnTo>
                  <a:pt x="93607" y="169499"/>
                </a:lnTo>
                <a:lnTo>
                  <a:pt x="91385" y="166226"/>
                </a:lnTo>
                <a:lnTo>
                  <a:pt x="90608" y="162999"/>
                </a:lnTo>
                <a:lnTo>
                  <a:pt x="91292" y="159823"/>
                </a:lnTo>
                <a:lnTo>
                  <a:pt x="93430" y="156687"/>
                </a:lnTo>
                <a:lnTo>
                  <a:pt x="96105" y="154741"/>
                </a:lnTo>
                <a:lnTo>
                  <a:pt x="99919" y="153692"/>
                </a:lnTo>
                <a:lnTo>
                  <a:pt x="103095" y="154376"/>
                </a:lnTo>
                <a:lnTo>
                  <a:pt x="118630" y="160100"/>
                </a:lnTo>
                <a:lnTo>
                  <a:pt x="137794" y="160100"/>
                </a:lnTo>
                <a:lnTo>
                  <a:pt x="126776" y="190297"/>
                </a:lnTo>
                <a:close/>
              </a:path>
              <a:path w="182879" h="287654">
                <a:moveTo>
                  <a:pt x="116703" y="217905"/>
                </a:moveTo>
                <a:lnTo>
                  <a:pt x="97330" y="217905"/>
                </a:lnTo>
                <a:lnTo>
                  <a:pt x="101135" y="207553"/>
                </a:lnTo>
                <a:lnTo>
                  <a:pt x="75259" y="198018"/>
                </a:lnTo>
                <a:lnTo>
                  <a:pt x="72124" y="195879"/>
                </a:lnTo>
                <a:lnTo>
                  <a:pt x="70167" y="193209"/>
                </a:lnTo>
                <a:lnTo>
                  <a:pt x="69400" y="189977"/>
                </a:lnTo>
                <a:lnTo>
                  <a:pt x="69807" y="186203"/>
                </a:lnTo>
                <a:lnTo>
                  <a:pt x="71349" y="183343"/>
                </a:lnTo>
                <a:lnTo>
                  <a:pt x="74621" y="181121"/>
                </a:lnTo>
                <a:lnTo>
                  <a:pt x="77848" y="180344"/>
                </a:lnTo>
                <a:lnTo>
                  <a:pt x="81611" y="180756"/>
                </a:lnTo>
                <a:lnTo>
                  <a:pt x="107503" y="190297"/>
                </a:lnTo>
                <a:lnTo>
                  <a:pt x="126776" y="190297"/>
                </a:lnTo>
                <a:lnTo>
                  <a:pt x="116703" y="217905"/>
                </a:lnTo>
                <a:close/>
              </a:path>
              <a:path w="182879" h="287654">
                <a:moveTo>
                  <a:pt x="99070" y="266231"/>
                </a:moveTo>
                <a:lnTo>
                  <a:pt x="79514" y="266231"/>
                </a:lnTo>
                <a:lnTo>
                  <a:pt x="90967" y="235171"/>
                </a:lnTo>
                <a:lnTo>
                  <a:pt x="71985" y="228176"/>
                </a:lnTo>
                <a:lnTo>
                  <a:pt x="69121" y="226624"/>
                </a:lnTo>
                <a:lnTo>
                  <a:pt x="66898" y="223352"/>
                </a:lnTo>
                <a:lnTo>
                  <a:pt x="66126" y="220136"/>
                </a:lnTo>
                <a:lnTo>
                  <a:pt x="66809" y="216960"/>
                </a:lnTo>
                <a:lnTo>
                  <a:pt x="68074" y="213502"/>
                </a:lnTo>
                <a:lnTo>
                  <a:pt x="71347" y="211280"/>
                </a:lnTo>
                <a:lnTo>
                  <a:pt x="74574" y="210503"/>
                </a:lnTo>
                <a:lnTo>
                  <a:pt x="77750" y="211186"/>
                </a:lnTo>
                <a:lnTo>
                  <a:pt x="97330" y="217905"/>
                </a:lnTo>
                <a:lnTo>
                  <a:pt x="116703" y="217905"/>
                </a:lnTo>
                <a:lnTo>
                  <a:pt x="99070" y="26623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bk object 101"/>
          <p:cNvSpPr/>
          <p:nvPr/>
        </p:nvSpPr>
        <p:spPr>
          <a:xfrm>
            <a:off x="5709181" y="4980160"/>
            <a:ext cx="184655" cy="163339"/>
          </a:xfrm>
          <a:prstGeom prst="rect">
            <a:avLst/>
          </a:prstGeom>
          <a:blipFill>
            <a:blip r:embed="rId3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536006" y="626171"/>
            <a:ext cx="6071987" cy="3987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50" b="1" i="1" u="heavy">
                <a:solidFill>
                  <a:schemeClr val="bg1"/>
                </a:solidFill>
                <a:latin typeface="BookAntiqua-BoldItalic"/>
                <a:cs typeface="BookAntiqua-BoldItal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187450" y="1459223"/>
            <a:ext cx="6769100" cy="13417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12/12/19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29.png"/><Relationship Id="rId20" Type="http://schemas.openxmlformats.org/officeDocument/2006/relationships/image" Target="../media/image36.png"/><Relationship Id="rId21" Type="http://schemas.openxmlformats.org/officeDocument/2006/relationships/image" Target="../media/image37.png"/><Relationship Id="rId22" Type="http://schemas.openxmlformats.org/officeDocument/2006/relationships/image" Target="../media/image38.png"/><Relationship Id="rId23" Type="http://schemas.openxmlformats.org/officeDocument/2006/relationships/image" Target="../media/image39.png"/><Relationship Id="rId24" Type="http://schemas.openxmlformats.org/officeDocument/2006/relationships/image" Target="../media/image40.png"/><Relationship Id="rId25" Type="http://schemas.openxmlformats.org/officeDocument/2006/relationships/image" Target="../media/image41.png"/><Relationship Id="rId10" Type="http://schemas.openxmlformats.org/officeDocument/2006/relationships/image" Target="../media/image10.png"/><Relationship Id="rId11" Type="http://schemas.openxmlformats.org/officeDocument/2006/relationships/image" Target="../media/image30.png"/><Relationship Id="rId12" Type="http://schemas.openxmlformats.org/officeDocument/2006/relationships/image" Target="../media/image31.png"/><Relationship Id="rId13" Type="http://schemas.openxmlformats.org/officeDocument/2006/relationships/image" Target="../media/image32.png"/><Relationship Id="rId14" Type="http://schemas.openxmlformats.org/officeDocument/2006/relationships/image" Target="../media/image14.png"/><Relationship Id="rId15" Type="http://schemas.openxmlformats.org/officeDocument/2006/relationships/image" Target="../media/image33.png"/><Relationship Id="rId16" Type="http://schemas.openxmlformats.org/officeDocument/2006/relationships/image" Target="../media/image34.png"/><Relationship Id="rId17" Type="http://schemas.openxmlformats.org/officeDocument/2006/relationships/image" Target="../media/image17.png"/><Relationship Id="rId18" Type="http://schemas.openxmlformats.org/officeDocument/2006/relationships/image" Target="../media/image35.png"/><Relationship Id="rId19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26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27.png"/><Relationship Id="rId8" Type="http://schemas.openxmlformats.org/officeDocument/2006/relationships/image" Target="../media/image2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2.png"/><Relationship Id="rId3" Type="http://schemas.openxmlformats.org/officeDocument/2006/relationships/image" Target="../media/image4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4.png"/><Relationship Id="rId3" Type="http://schemas.openxmlformats.org/officeDocument/2006/relationships/image" Target="../media/image45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29.png"/><Relationship Id="rId20" Type="http://schemas.openxmlformats.org/officeDocument/2006/relationships/image" Target="../media/image36.png"/><Relationship Id="rId21" Type="http://schemas.openxmlformats.org/officeDocument/2006/relationships/image" Target="../media/image37.png"/><Relationship Id="rId22" Type="http://schemas.openxmlformats.org/officeDocument/2006/relationships/image" Target="../media/image38.png"/><Relationship Id="rId23" Type="http://schemas.openxmlformats.org/officeDocument/2006/relationships/image" Target="../media/image39.png"/><Relationship Id="rId24" Type="http://schemas.openxmlformats.org/officeDocument/2006/relationships/image" Target="../media/image40.png"/><Relationship Id="rId25" Type="http://schemas.openxmlformats.org/officeDocument/2006/relationships/image" Target="../media/image41.png"/><Relationship Id="rId10" Type="http://schemas.openxmlformats.org/officeDocument/2006/relationships/image" Target="../media/image10.png"/><Relationship Id="rId11" Type="http://schemas.openxmlformats.org/officeDocument/2006/relationships/image" Target="../media/image30.png"/><Relationship Id="rId12" Type="http://schemas.openxmlformats.org/officeDocument/2006/relationships/image" Target="../media/image31.png"/><Relationship Id="rId13" Type="http://schemas.openxmlformats.org/officeDocument/2006/relationships/image" Target="../media/image32.png"/><Relationship Id="rId14" Type="http://schemas.openxmlformats.org/officeDocument/2006/relationships/image" Target="../media/image14.png"/><Relationship Id="rId15" Type="http://schemas.openxmlformats.org/officeDocument/2006/relationships/image" Target="../media/image33.png"/><Relationship Id="rId16" Type="http://schemas.openxmlformats.org/officeDocument/2006/relationships/image" Target="../media/image34.png"/><Relationship Id="rId17" Type="http://schemas.openxmlformats.org/officeDocument/2006/relationships/image" Target="../media/image17.png"/><Relationship Id="rId18" Type="http://schemas.openxmlformats.org/officeDocument/2006/relationships/image" Target="../media/image35.png"/><Relationship Id="rId19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26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27.png"/><Relationship Id="rId8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4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4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4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4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4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3.jpeg"/><Relationship Id="rId3" Type="http://schemas.openxmlformats.org/officeDocument/2006/relationships/image" Target="../media/image6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4" Type="http://schemas.openxmlformats.org/officeDocument/2006/relationships/image" Target="../media/image67.jpeg"/><Relationship Id="rId5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9.png"/><Relationship Id="rId3" Type="http://schemas.openxmlformats.org/officeDocument/2006/relationships/image" Target="../media/image7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1.png"/><Relationship Id="rId3" Type="http://schemas.openxmlformats.org/officeDocument/2006/relationships/image" Target="../media/image7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4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4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4" Type="http://schemas.openxmlformats.org/officeDocument/2006/relationships/image" Target="../media/image82.png"/><Relationship Id="rId5" Type="http://schemas.openxmlformats.org/officeDocument/2006/relationships/image" Target="../media/image83.jpeg"/><Relationship Id="rId6" Type="http://schemas.openxmlformats.org/officeDocument/2006/relationships/image" Target="../media/image84.jpeg"/><Relationship Id="rId7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4" Type="http://schemas.openxmlformats.org/officeDocument/2006/relationships/image" Target="../media/image89.jpeg"/><Relationship Id="rId5" Type="http://schemas.openxmlformats.org/officeDocument/2006/relationships/image" Target="../media/image90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7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1.png"/><Relationship Id="rId3" Type="http://schemas.openxmlformats.org/officeDocument/2006/relationships/image" Target="../media/image9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4" Type="http://schemas.openxmlformats.org/officeDocument/2006/relationships/image" Target="../media/image95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4" Type="http://schemas.openxmlformats.org/officeDocument/2006/relationships/hyperlink" Target="http://groundtruthtrekking.org/Issues/MetalsMining/pebble-mine-gold-copper-prospect-alaska.html" TargetMode="External"/><Relationship Id="rId5" Type="http://schemas.openxmlformats.org/officeDocument/2006/relationships/hyperlink" Target="https://www.youtube.com/watch?v=y9K7Ecd14FM" TargetMode="Externa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2597"/>
            <a:ext cx="90943" cy="16690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263499" y="250497"/>
            <a:ext cx="252342" cy="23023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52272" y="0"/>
            <a:ext cx="218895" cy="14711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238679" y="393954"/>
            <a:ext cx="267335" cy="163830"/>
          </a:xfrm>
          <a:custGeom>
            <a:avLst/>
            <a:gdLst/>
            <a:ahLst/>
            <a:cxnLst/>
            <a:rect l="l" t="t" r="r" b="b"/>
            <a:pathLst>
              <a:path w="267334" h="163829">
                <a:moveTo>
                  <a:pt x="116640" y="20748"/>
                </a:moveTo>
                <a:lnTo>
                  <a:pt x="79269" y="20748"/>
                </a:lnTo>
                <a:lnTo>
                  <a:pt x="86903" y="14671"/>
                </a:lnTo>
                <a:lnTo>
                  <a:pt x="124120" y="855"/>
                </a:lnTo>
                <a:lnTo>
                  <a:pt x="133747" y="0"/>
                </a:lnTo>
                <a:lnTo>
                  <a:pt x="144305" y="736"/>
                </a:lnTo>
                <a:lnTo>
                  <a:pt x="182009" y="15948"/>
                </a:lnTo>
                <a:lnTo>
                  <a:pt x="184800" y="18112"/>
                </a:lnTo>
                <a:lnTo>
                  <a:pt x="131042" y="18112"/>
                </a:lnTo>
                <a:lnTo>
                  <a:pt x="118398" y="20198"/>
                </a:lnTo>
                <a:lnTo>
                  <a:pt x="116640" y="20748"/>
                </a:lnTo>
                <a:close/>
              </a:path>
              <a:path w="267334" h="163829">
                <a:moveTo>
                  <a:pt x="133517" y="163265"/>
                </a:moveTo>
                <a:lnTo>
                  <a:pt x="93875" y="152930"/>
                </a:lnTo>
                <a:lnTo>
                  <a:pt x="65280" y="125988"/>
                </a:lnTo>
                <a:lnTo>
                  <a:pt x="56463" y="108224"/>
                </a:lnTo>
                <a:lnTo>
                  <a:pt x="6753" y="95264"/>
                </a:lnTo>
                <a:lnTo>
                  <a:pt x="3765" y="93817"/>
                </a:lnTo>
                <a:lnTo>
                  <a:pt x="1116" y="91110"/>
                </a:lnTo>
                <a:lnTo>
                  <a:pt x="0" y="88371"/>
                </a:lnTo>
                <a:lnTo>
                  <a:pt x="0" y="86794"/>
                </a:lnTo>
                <a:lnTo>
                  <a:pt x="18446" y="14305"/>
                </a:lnTo>
                <a:lnTo>
                  <a:pt x="26245" y="7592"/>
                </a:lnTo>
                <a:lnTo>
                  <a:pt x="29559" y="7787"/>
                </a:lnTo>
                <a:lnTo>
                  <a:pt x="79269" y="20748"/>
                </a:lnTo>
                <a:lnTo>
                  <a:pt x="116640" y="20748"/>
                </a:lnTo>
                <a:lnTo>
                  <a:pt x="112552" y="22026"/>
                </a:lnTo>
                <a:lnTo>
                  <a:pt x="107316" y="24027"/>
                </a:lnTo>
                <a:lnTo>
                  <a:pt x="101055" y="27703"/>
                </a:lnTo>
                <a:lnTo>
                  <a:pt x="33770" y="27703"/>
                </a:lnTo>
                <a:lnTo>
                  <a:pt x="19986" y="80565"/>
                </a:lnTo>
                <a:lnTo>
                  <a:pt x="52089" y="88934"/>
                </a:lnTo>
                <a:lnTo>
                  <a:pt x="70622" y="88934"/>
                </a:lnTo>
                <a:lnTo>
                  <a:pt x="70978" y="91110"/>
                </a:lnTo>
                <a:lnTo>
                  <a:pt x="90176" y="128446"/>
                </a:lnTo>
                <a:lnTo>
                  <a:pt x="130241" y="144942"/>
                </a:lnTo>
                <a:lnTo>
                  <a:pt x="136861" y="145319"/>
                </a:lnTo>
                <a:lnTo>
                  <a:pt x="184736" y="145319"/>
                </a:lnTo>
                <a:lnTo>
                  <a:pt x="180199" y="149219"/>
                </a:lnTo>
                <a:lnTo>
                  <a:pt x="163072" y="158202"/>
                </a:lnTo>
                <a:lnTo>
                  <a:pt x="153582" y="161098"/>
                </a:lnTo>
                <a:lnTo>
                  <a:pt x="143782" y="162576"/>
                </a:lnTo>
                <a:lnTo>
                  <a:pt x="133517" y="163265"/>
                </a:lnTo>
                <a:close/>
              </a:path>
              <a:path w="267334" h="163829">
                <a:moveTo>
                  <a:pt x="184736" y="145319"/>
                </a:moveTo>
                <a:lnTo>
                  <a:pt x="136861" y="145319"/>
                </a:lnTo>
                <a:lnTo>
                  <a:pt x="143017" y="144908"/>
                </a:lnTo>
                <a:lnTo>
                  <a:pt x="148701" y="143704"/>
                </a:lnTo>
                <a:lnTo>
                  <a:pt x="184277" y="120713"/>
                </a:lnTo>
                <a:lnTo>
                  <a:pt x="190594" y="109460"/>
                </a:lnTo>
                <a:lnTo>
                  <a:pt x="193275" y="104240"/>
                </a:lnTo>
                <a:lnTo>
                  <a:pt x="196556" y="91648"/>
                </a:lnTo>
                <a:lnTo>
                  <a:pt x="196933" y="85028"/>
                </a:lnTo>
                <a:lnTo>
                  <a:pt x="197059" y="77513"/>
                </a:lnTo>
                <a:lnTo>
                  <a:pt x="196748" y="72880"/>
                </a:lnTo>
                <a:lnTo>
                  <a:pt x="176923" y="35456"/>
                </a:lnTo>
                <a:lnTo>
                  <a:pt x="161579" y="24738"/>
                </a:lnTo>
                <a:lnTo>
                  <a:pt x="156243" y="21998"/>
                </a:lnTo>
                <a:lnTo>
                  <a:pt x="143652" y="18715"/>
                </a:lnTo>
                <a:lnTo>
                  <a:pt x="137033" y="18338"/>
                </a:lnTo>
                <a:lnTo>
                  <a:pt x="131042" y="18112"/>
                </a:lnTo>
                <a:lnTo>
                  <a:pt x="184800" y="18112"/>
                </a:lnTo>
                <a:lnTo>
                  <a:pt x="210802" y="55041"/>
                </a:lnTo>
                <a:lnTo>
                  <a:pt x="260524" y="68004"/>
                </a:lnTo>
                <a:lnTo>
                  <a:pt x="264138" y="69614"/>
                </a:lnTo>
                <a:lnTo>
                  <a:pt x="266161" y="72158"/>
                </a:lnTo>
                <a:lnTo>
                  <a:pt x="267301" y="74960"/>
                </a:lnTo>
                <a:lnTo>
                  <a:pt x="215025" y="74960"/>
                </a:lnTo>
                <a:lnTo>
                  <a:pt x="215230" y="80565"/>
                </a:lnTo>
                <a:lnTo>
                  <a:pt x="207776" y="115540"/>
                </a:lnTo>
                <a:lnTo>
                  <a:pt x="204770" y="122023"/>
                </a:lnTo>
                <a:lnTo>
                  <a:pt x="201242" y="127821"/>
                </a:lnTo>
                <a:lnTo>
                  <a:pt x="233332" y="136187"/>
                </a:lnTo>
                <a:lnTo>
                  <a:pt x="252150" y="136187"/>
                </a:lnTo>
                <a:lnTo>
                  <a:pt x="250499" y="142517"/>
                </a:lnTo>
                <a:lnTo>
                  <a:pt x="187996" y="142517"/>
                </a:lnTo>
                <a:lnTo>
                  <a:pt x="184736" y="145319"/>
                </a:lnTo>
                <a:close/>
              </a:path>
              <a:path w="267334" h="163829">
                <a:moveTo>
                  <a:pt x="70622" y="88934"/>
                </a:moveTo>
                <a:lnTo>
                  <a:pt x="52089" y="88934"/>
                </a:lnTo>
                <a:lnTo>
                  <a:pt x="51960" y="80565"/>
                </a:lnTo>
                <a:lnTo>
                  <a:pt x="62342" y="41871"/>
                </a:lnTo>
                <a:lnTo>
                  <a:pt x="65870" y="36073"/>
                </a:lnTo>
                <a:lnTo>
                  <a:pt x="33770" y="27703"/>
                </a:lnTo>
                <a:lnTo>
                  <a:pt x="101055" y="27703"/>
                </a:lnTo>
                <a:lnTo>
                  <a:pt x="96213" y="30547"/>
                </a:lnTo>
                <a:lnTo>
                  <a:pt x="91914" y="34128"/>
                </a:lnTo>
                <a:lnTo>
                  <a:pt x="70579" y="72158"/>
                </a:lnTo>
                <a:lnTo>
                  <a:pt x="70331" y="78237"/>
                </a:lnTo>
                <a:lnTo>
                  <a:pt x="69993" y="84161"/>
                </a:lnTo>
                <a:lnTo>
                  <a:pt x="69982" y="85028"/>
                </a:lnTo>
                <a:lnTo>
                  <a:pt x="70622" y="88934"/>
                </a:lnTo>
                <a:close/>
              </a:path>
              <a:path w="267334" h="163829">
                <a:moveTo>
                  <a:pt x="97593" y="112898"/>
                </a:moveTo>
                <a:lnTo>
                  <a:pt x="86640" y="103324"/>
                </a:lnTo>
                <a:lnTo>
                  <a:pt x="86970" y="102062"/>
                </a:lnTo>
                <a:lnTo>
                  <a:pt x="129736" y="69525"/>
                </a:lnTo>
                <a:lnTo>
                  <a:pt x="135583" y="67697"/>
                </a:lnTo>
                <a:lnTo>
                  <a:pt x="167686" y="76066"/>
                </a:lnTo>
                <a:lnTo>
                  <a:pt x="170672" y="77513"/>
                </a:lnTo>
                <a:lnTo>
                  <a:pt x="172695" y="80057"/>
                </a:lnTo>
                <a:lnTo>
                  <a:pt x="173927" y="83063"/>
                </a:lnTo>
                <a:lnTo>
                  <a:pt x="174180" y="86794"/>
                </a:lnTo>
                <a:lnTo>
                  <a:pt x="136653" y="86794"/>
                </a:lnTo>
                <a:lnTo>
                  <a:pt x="100601" y="111665"/>
                </a:lnTo>
                <a:lnTo>
                  <a:pt x="97593" y="112898"/>
                </a:lnTo>
                <a:close/>
              </a:path>
              <a:path w="267334" h="163829">
                <a:moveTo>
                  <a:pt x="252150" y="136187"/>
                </a:moveTo>
                <a:lnTo>
                  <a:pt x="233332" y="136187"/>
                </a:lnTo>
                <a:lnTo>
                  <a:pt x="247113" y="83326"/>
                </a:lnTo>
                <a:lnTo>
                  <a:pt x="215025" y="74960"/>
                </a:lnTo>
                <a:lnTo>
                  <a:pt x="267301" y="74960"/>
                </a:lnTo>
                <a:lnTo>
                  <a:pt x="267308" y="76066"/>
                </a:lnTo>
                <a:lnTo>
                  <a:pt x="267031" y="79115"/>
                </a:lnTo>
                <a:lnTo>
                  <a:pt x="252150" y="136187"/>
                </a:lnTo>
                <a:close/>
              </a:path>
              <a:path w="267334" h="163829">
                <a:moveTo>
                  <a:pt x="166408" y="93871"/>
                </a:moveTo>
                <a:lnTo>
                  <a:pt x="163090" y="93686"/>
                </a:lnTo>
                <a:lnTo>
                  <a:pt x="136653" y="86794"/>
                </a:lnTo>
                <a:lnTo>
                  <a:pt x="174180" y="86794"/>
                </a:lnTo>
                <a:lnTo>
                  <a:pt x="174205" y="87169"/>
                </a:lnTo>
                <a:lnTo>
                  <a:pt x="172122" y="89990"/>
                </a:lnTo>
                <a:lnTo>
                  <a:pt x="169414" y="92638"/>
                </a:lnTo>
                <a:lnTo>
                  <a:pt x="166408" y="93871"/>
                </a:lnTo>
                <a:close/>
              </a:path>
              <a:path w="267334" h="163829">
                <a:moveTo>
                  <a:pt x="241657" y="155840"/>
                </a:moveTo>
                <a:lnTo>
                  <a:pt x="237718" y="155480"/>
                </a:lnTo>
                <a:lnTo>
                  <a:pt x="187996" y="142517"/>
                </a:lnTo>
                <a:lnTo>
                  <a:pt x="250499" y="142517"/>
                </a:lnTo>
                <a:lnTo>
                  <a:pt x="248816" y="148972"/>
                </a:lnTo>
                <a:lnTo>
                  <a:pt x="247211" y="152574"/>
                </a:lnTo>
                <a:lnTo>
                  <a:pt x="244663" y="154607"/>
                </a:lnTo>
                <a:lnTo>
                  <a:pt x="241657" y="15584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43010" y="129343"/>
            <a:ext cx="288925" cy="277495"/>
          </a:xfrm>
          <a:custGeom>
            <a:avLst/>
            <a:gdLst/>
            <a:ahLst/>
            <a:cxnLst/>
            <a:rect l="l" t="t" r="r" b="b"/>
            <a:pathLst>
              <a:path w="288925" h="277495">
                <a:moveTo>
                  <a:pt x="187832" y="277009"/>
                </a:moveTo>
                <a:lnTo>
                  <a:pt x="9118" y="140042"/>
                </a:lnTo>
                <a:lnTo>
                  <a:pt x="0" y="118304"/>
                </a:lnTo>
                <a:lnTo>
                  <a:pt x="960" y="114047"/>
                </a:lnTo>
                <a:lnTo>
                  <a:pt x="84703" y="8600"/>
                </a:lnTo>
                <a:lnTo>
                  <a:pt x="106033" y="0"/>
                </a:lnTo>
                <a:lnTo>
                  <a:pt x="110290" y="960"/>
                </a:lnTo>
                <a:lnTo>
                  <a:pt x="115047" y="2331"/>
                </a:lnTo>
                <a:lnTo>
                  <a:pt x="134400" y="18163"/>
                </a:lnTo>
                <a:lnTo>
                  <a:pt x="104617" y="18163"/>
                </a:lnTo>
                <a:lnTo>
                  <a:pt x="108052" y="31214"/>
                </a:lnTo>
                <a:lnTo>
                  <a:pt x="89748" y="31214"/>
                </a:lnTo>
                <a:lnTo>
                  <a:pt x="19733" y="116797"/>
                </a:lnTo>
                <a:lnTo>
                  <a:pt x="18589" y="119218"/>
                </a:lnTo>
                <a:lnTo>
                  <a:pt x="18363" y="121555"/>
                </a:lnTo>
                <a:lnTo>
                  <a:pt x="19047" y="123800"/>
                </a:lnTo>
                <a:lnTo>
                  <a:pt x="20649" y="125946"/>
                </a:lnTo>
                <a:lnTo>
                  <a:pt x="181242" y="257325"/>
                </a:lnTo>
                <a:lnTo>
                  <a:pt x="183672" y="258477"/>
                </a:lnTo>
                <a:lnTo>
                  <a:pt x="186008" y="258702"/>
                </a:lnTo>
                <a:lnTo>
                  <a:pt x="212059" y="258702"/>
                </a:lnTo>
                <a:lnTo>
                  <a:pt x="204496" y="267948"/>
                </a:lnTo>
                <a:lnTo>
                  <a:pt x="200688" y="271562"/>
                </a:lnTo>
                <a:lnTo>
                  <a:pt x="196806" y="274265"/>
                </a:lnTo>
                <a:lnTo>
                  <a:pt x="187832" y="277009"/>
                </a:lnTo>
                <a:close/>
              </a:path>
              <a:path w="288925" h="277495">
                <a:moveTo>
                  <a:pt x="288662" y="153256"/>
                </a:moveTo>
                <a:lnTo>
                  <a:pt x="269751" y="153256"/>
                </a:lnTo>
                <a:lnTo>
                  <a:pt x="268550" y="150602"/>
                </a:lnTo>
                <a:lnTo>
                  <a:pt x="107956" y="19224"/>
                </a:lnTo>
                <a:lnTo>
                  <a:pt x="104617" y="18163"/>
                </a:lnTo>
                <a:lnTo>
                  <a:pt x="134400" y="18163"/>
                </a:lnTo>
                <a:lnTo>
                  <a:pt x="283703" y="140305"/>
                </a:lnTo>
                <a:lnTo>
                  <a:pt x="285989" y="144697"/>
                </a:lnTo>
                <a:lnTo>
                  <a:pt x="287774" y="148679"/>
                </a:lnTo>
                <a:lnTo>
                  <a:pt x="288662" y="153256"/>
                </a:lnTo>
                <a:close/>
              </a:path>
              <a:path w="288925" h="277495">
                <a:moveTo>
                  <a:pt x="212059" y="258702"/>
                </a:moveTo>
                <a:lnTo>
                  <a:pt x="186008" y="258702"/>
                </a:lnTo>
                <a:lnTo>
                  <a:pt x="188245" y="258011"/>
                </a:lnTo>
                <a:lnTo>
                  <a:pt x="190400" y="256417"/>
                </a:lnTo>
                <a:lnTo>
                  <a:pt x="260414" y="170833"/>
                </a:lnTo>
                <a:lnTo>
                  <a:pt x="131166" y="163421"/>
                </a:lnTo>
                <a:lnTo>
                  <a:pt x="128329" y="162786"/>
                </a:lnTo>
                <a:lnTo>
                  <a:pt x="125399" y="161225"/>
                </a:lnTo>
                <a:lnTo>
                  <a:pt x="123797" y="159079"/>
                </a:lnTo>
                <a:lnTo>
                  <a:pt x="122612" y="156424"/>
                </a:lnTo>
                <a:lnTo>
                  <a:pt x="89748" y="31214"/>
                </a:lnTo>
                <a:lnTo>
                  <a:pt x="108052" y="31214"/>
                </a:lnTo>
                <a:lnTo>
                  <a:pt x="138166" y="145618"/>
                </a:lnTo>
                <a:lnTo>
                  <a:pt x="269751" y="153256"/>
                </a:lnTo>
                <a:lnTo>
                  <a:pt x="288662" y="153256"/>
                </a:lnTo>
                <a:lnTo>
                  <a:pt x="288689" y="157828"/>
                </a:lnTo>
                <a:lnTo>
                  <a:pt x="287829" y="163002"/>
                </a:lnTo>
                <a:lnTo>
                  <a:pt x="285941" y="167351"/>
                </a:lnTo>
                <a:lnTo>
                  <a:pt x="283570" y="171290"/>
                </a:lnTo>
                <a:lnTo>
                  <a:pt x="212059" y="25870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851918" y="51070"/>
            <a:ext cx="258445" cy="179705"/>
          </a:xfrm>
          <a:custGeom>
            <a:avLst/>
            <a:gdLst/>
            <a:ahLst/>
            <a:cxnLst/>
            <a:rect l="l" t="t" r="r" b="b"/>
            <a:pathLst>
              <a:path w="258444" h="179704">
                <a:moveTo>
                  <a:pt x="76209" y="179132"/>
                </a:moveTo>
                <a:lnTo>
                  <a:pt x="29970" y="165012"/>
                </a:lnTo>
                <a:lnTo>
                  <a:pt x="5661" y="132288"/>
                </a:lnTo>
                <a:lnTo>
                  <a:pt x="4023" y="125197"/>
                </a:lnTo>
                <a:lnTo>
                  <a:pt x="2418" y="118764"/>
                </a:lnTo>
                <a:lnTo>
                  <a:pt x="1407" y="110997"/>
                </a:lnTo>
                <a:lnTo>
                  <a:pt x="53" y="81930"/>
                </a:lnTo>
                <a:lnTo>
                  <a:pt x="0" y="78780"/>
                </a:lnTo>
                <a:lnTo>
                  <a:pt x="265" y="72638"/>
                </a:lnTo>
                <a:lnTo>
                  <a:pt x="14103" y="34228"/>
                </a:lnTo>
                <a:lnTo>
                  <a:pt x="46826" y="9918"/>
                </a:lnTo>
                <a:lnTo>
                  <a:pt x="189600" y="0"/>
                </a:lnTo>
                <a:lnTo>
                  <a:pt x="196812" y="969"/>
                </a:lnTo>
                <a:lnTo>
                  <a:pt x="232806" y="18280"/>
                </a:lnTo>
                <a:lnTo>
                  <a:pt x="188497" y="18280"/>
                </a:lnTo>
                <a:lnTo>
                  <a:pt x="63763" y="24097"/>
                </a:lnTo>
                <a:lnTo>
                  <a:pt x="28909" y="44611"/>
                </a:lnTo>
                <a:lnTo>
                  <a:pt x="21654" y="58871"/>
                </a:lnTo>
                <a:lnTo>
                  <a:pt x="20012" y="63256"/>
                </a:lnTo>
                <a:lnTo>
                  <a:pt x="18962" y="68506"/>
                </a:lnTo>
                <a:lnTo>
                  <a:pt x="18193" y="78345"/>
                </a:lnTo>
                <a:lnTo>
                  <a:pt x="18282" y="81930"/>
                </a:lnTo>
                <a:lnTo>
                  <a:pt x="21415" y="121138"/>
                </a:lnTo>
                <a:lnTo>
                  <a:pt x="45048" y="153235"/>
                </a:lnTo>
                <a:lnTo>
                  <a:pt x="70157" y="161185"/>
                </a:lnTo>
                <a:lnTo>
                  <a:pt x="227456" y="161185"/>
                </a:lnTo>
                <a:lnTo>
                  <a:pt x="223929" y="163781"/>
                </a:lnTo>
                <a:lnTo>
                  <a:pt x="211183" y="169577"/>
                </a:lnTo>
                <a:lnTo>
                  <a:pt x="204779" y="171830"/>
                </a:lnTo>
                <a:lnTo>
                  <a:pt x="190550" y="173799"/>
                </a:lnTo>
                <a:lnTo>
                  <a:pt x="76209" y="179132"/>
                </a:lnTo>
                <a:close/>
              </a:path>
              <a:path w="258444" h="179704">
                <a:moveTo>
                  <a:pt x="227456" y="161185"/>
                </a:moveTo>
                <a:lnTo>
                  <a:pt x="70157" y="161185"/>
                </a:lnTo>
                <a:lnTo>
                  <a:pt x="194891" y="155368"/>
                </a:lnTo>
                <a:lnTo>
                  <a:pt x="205161" y="152276"/>
                </a:lnTo>
                <a:lnTo>
                  <a:pt x="236907" y="120856"/>
                </a:lnTo>
                <a:lnTo>
                  <a:pt x="240110" y="105726"/>
                </a:lnTo>
                <a:lnTo>
                  <a:pt x="238140" y="63498"/>
                </a:lnTo>
                <a:lnTo>
                  <a:pt x="227917" y="39885"/>
                </a:lnTo>
                <a:lnTo>
                  <a:pt x="225111" y="35461"/>
                </a:lnTo>
                <a:lnTo>
                  <a:pt x="221060" y="32390"/>
                </a:lnTo>
                <a:lnTo>
                  <a:pt x="217627" y="28643"/>
                </a:lnTo>
                <a:lnTo>
                  <a:pt x="212961" y="26260"/>
                </a:lnTo>
                <a:lnTo>
                  <a:pt x="188497" y="18280"/>
                </a:lnTo>
                <a:lnTo>
                  <a:pt x="232806" y="18280"/>
                </a:lnTo>
                <a:lnTo>
                  <a:pt x="254601" y="53610"/>
                </a:lnTo>
                <a:lnTo>
                  <a:pt x="258390" y="106827"/>
                </a:lnTo>
                <a:lnTo>
                  <a:pt x="257389" y="113382"/>
                </a:lnTo>
                <a:lnTo>
                  <a:pt x="239605" y="150670"/>
                </a:lnTo>
                <a:lnTo>
                  <a:pt x="229595" y="159610"/>
                </a:lnTo>
                <a:lnTo>
                  <a:pt x="227456" y="161185"/>
                </a:lnTo>
                <a:close/>
              </a:path>
              <a:path w="258444" h="179704">
                <a:moveTo>
                  <a:pt x="173973" y="97748"/>
                </a:moveTo>
                <a:lnTo>
                  <a:pt x="165601" y="85758"/>
                </a:lnTo>
                <a:lnTo>
                  <a:pt x="166169" y="83778"/>
                </a:lnTo>
                <a:lnTo>
                  <a:pt x="196397" y="75860"/>
                </a:lnTo>
                <a:lnTo>
                  <a:pt x="200355" y="76982"/>
                </a:lnTo>
                <a:lnTo>
                  <a:pt x="206749" y="88405"/>
                </a:lnTo>
                <a:lnTo>
                  <a:pt x="206184" y="90385"/>
                </a:lnTo>
                <a:lnTo>
                  <a:pt x="204386" y="93717"/>
                </a:lnTo>
                <a:lnTo>
                  <a:pt x="201235" y="95817"/>
                </a:lnTo>
                <a:lnTo>
                  <a:pt x="199315" y="96566"/>
                </a:lnTo>
                <a:lnTo>
                  <a:pt x="173973" y="97748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302509" y="0"/>
            <a:ext cx="121610" cy="8127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327941" y="713133"/>
            <a:ext cx="174625" cy="257175"/>
          </a:xfrm>
          <a:custGeom>
            <a:avLst/>
            <a:gdLst/>
            <a:ahLst/>
            <a:cxnLst/>
            <a:rect l="l" t="t" r="r" b="b"/>
            <a:pathLst>
              <a:path w="174625" h="257175">
                <a:moveTo>
                  <a:pt x="133977" y="256891"/>
                </a:moveTo>
                <a:lnTo>
                  <a:pt x="40332" y="256891"/>
                </a:lnTo>
                <a:lnTo>
                  <a:pt x="28624" y="254940"/>
                </a:lnTo>
                <a:lnTo>
                  <a:pt x="0" y="216570"/>
                </a:lnTo>
                <a:lnTo>
                  <a:pt x="0" y="40321"/>
                </a:lnTo>
                <a:lnTo>
                  <a:pt x="18221" y="6512"/>
                </a:lnTo>
                <a:lnTo>
                  <a:pt x="36430" y="0"/>
                </a:lnTo>
                <a:lnTo>
                  <a:pt x="137879" y="0"/>
                </a:lnTo>
                <a:lnTo>
                  <a:pt x="167503" y="18209"/>
                </a:lnTo>
                <a:lnTo>
                  <a:pt x="35771" y="18209"/>
                </a:lnTo>
                <a:lnTo>
                  <a:pt x="31869" y="19513"/>
                </a:lnTo>
                <a:lnTo>
                  <a:pt x="18221" y="40321"/>
                </a:lnTo>
                <a:lnTo>
                  <a:pt x="18221" y="216570"/>
                </a:lnTo>
                <a:lnTo>
                  <a:pt x="40332" y="238682"/>
                </a:lnTo>
                <a:lnTo>
                  <a:pt x="167150" y="238682"/>
                </a:lnTo>
                <a:lnTo>
                  <a:pt x="161943" y="245183"/>
                </a:lnTo>
                <a:lnTo>
                  <a:pt x="156089" y="249744"/>
                </a:lnTo>
                <a:lnTo>
                  <a:pt x="149588" y="253647"/>
                </a:lnTo>
                <a:lnTo>
                  <a:pt x="145685" y="254940"/>
                </a:lnTo>
                <a:lnTo>
                  <a:pt x="133977" y="256891"/>
                </a:lnTo>
                <a:close/>
              </a:path>
              <a:path w="174625" h="257175">
                <a:moveTo>
                  <a:pt x="167150" y="238682"/>
                </a:moveTo>
                <a:lnTo>
                  <a:pt x="133977" y="238682"/>
                </a:lnTo>
                <a:lnTo>
                  <a:pt x="138538" y="238036"/>
                </a:lnTo>
                <a:lnTo>
                  <a:pt x="142440" y="236731"/>
                </a:lnTo>
                <a:lnTo>
                  <a:pt x="156089" y="216570"/>
                </a:lnTo>
                <a:lnTo>
                  <a:pt x="156089" y="40321"/>
                </a:lnTo>
                <a:lnTo>
                  <a:pt x="138538" y="18209"/>
                </a:lnTo>
                <a:lnTo>
                  <a:pt x="167503" y="18209"/>
                </a:lnTo>
                <a:lnTo>
                  <a:pt x="171053" y="24721"/>
                </a:lnTo>
                <a:lnTo>
                  <a:pt x="172346" y="27966"/>
                </a:lnTo>
                <a:lnTo>
                  <a:pt x="173651" y="35771"/>
                </a:lnTo>
                <a:lnTo>
                  <a:pt x="174298" y="40321"/>
                </a:lnTo>
                <a:lnTo>
                  <a:pt x="174298" y="216570"/>
                </a:lnTo>
                <a:lnTo>
                  <a:pt x="172346" y="228279"/>
                </a:lnTo>
                <a:lnTo>
                  <a:pt x="171053" y="232181"/>
                </a:lnTo>
                <a:lnTo>
                  <a:pt x="167150" y="238682"/>
                </a:lnTo>
                <a:close/>
              </a:path>
              <a:path w="174625" h="257175">
                <a:moveTo>
                  <a:pt x="113169" y="49431"/>
                </a:moveTo>
                <a:lnTo>
                  <a:pt x="61140" y="49431"/>
                </a:lnTo>
                <a:lnTo>
                  <a:pt x="57883" y="48785"/>
                </a:lnTo>
                <a:lnTo>
                  <a:pt x="54639" y="46833"/>
                </a:lnTo>
                <a:lnTo>
                  <a:pt x="52688" y="43577"/>
                </a:lnTo>
                <a:lnTo>
                  <a:pt x="52029" y="40321"/>
                </a:lnTo>
                <a:lnTo>
                  <a:pt x="52688" y="36418"/>
                </a:lnTo>
                <a:lnTo>
                  <a:pt x="54639" y="33820"/>
                </a:lnTo>
                <a:lnTo>
                  <a:pt x="57883" y="31869"/>
                </a:lnTo>
                <a:lnTo>
                  <a:pt x="61140" y="31222"/>
                </a:lnTo>
                <a:lnTo>
                  <a:pt x="113169" y="31222"/>
                </a:lnTo>
                <a:lnTo>
                  <a:pt x="116426" y="31869"/>
                </a:lnTo>
                <a:lnTo>
                  <a:pt x="119670" y="33820"/>
                </a:lnTo>
                <a:lnTo>
                  <a:pt x="121622" y="36418"/>
                </a:lnTo>
                <a:lnTo>
                  <a:pt x="122268" y="40321"/>
                </a:lnTo>
                <a:lnTo>
                  <a:pt x="121622" y="43577"/>
                </a:lnTo>
                <a:lnTo>
                  <a:pt x="119670" y="46833"/>
                </a:lnTo>
                <a:lnTo>
                  <a:pt x="116426" y="48785"/>
                </a:lnTo>
                <a:lnTo>
                  <a:pt x="113169" y="49431"/>
                </a:lnTo>
                <a:close/>
              </a:path>
              <a:path w="174625" h="257175">
                <a:moveTo>
                  <a:pt x="135928" y="200959"/>
                </a:moveTo>
                <a:lnTo>
                  <a:pt x="38381" y="200959"/>
                </a:lnTo>
                <a:lnTo>
                  <a:pt x="36430" y="200312"/>
                </a:lnTo>
                <a:lnTo>
                  <a:pt x="34478" y="199008"/>
                </a:lnTo>
                <a:lnTo>
                  <a:pt x="31869" y="196410"/>
                </a:lnTo>
                <a:lnTo>
                  <a:pt x="30575" y="194458"/>
                </a:lnTo>
                <a:lnTo>
                  <a:pt x="29917" y="192507"/>
                </a:lnTo>
                <a:lnTo>
                  <a:pt x="29917" y="69592"/>
                </a:lnTo>
                <a:lnTo>
                  <a:pt x="30575" y="67640"/>
                </a:lnTo>
                <a:lnTo>
                  <a:pt x="33174" y="63738"/>
                </a:lnTo>
                <a:lnTo>
                  <a:pt x="34478" y="62433"/>
                </a:lnTo>
                <a:lnTo>
                  <a:pt x="38381" y="61140"/>
                </a:lnTo>
                <a:lnTo>
                  <a:pt x="135928" y="61140"/>
                </a:lnTo>
                <a:lnTo>
                  <a:pt x="139831" y="62433"/>
                </a:lnTo>
                <a:lnTo>
                  <a:pt x="141136" y="63738"/>
                </a:lnTo>
                <a:lnTo>
                  <a:pt x="142440" y="65689"/>
                </a:lnTo>
                <a:lnTo>
                  <a:pt x="144380" y="71543"/>
                </a:lnTo>
                <a:lnTo>
                  <a:pt x="144380" y="79349"/>
                </a:lnTo>
                <a:lnTo>
                  <a:pt x="48785" y="79349"/>
                </a:lnTo>
                <a:lnTo>
                  <a:pt x="48785" y="182750"/>
                </a:lnTo>
                <a:lnTo>
                  <a:pt x="144380" y="182750"/>
                </a:lnTo>
                <a:lnTo>
                  <a:pt x="144380" y="189909"/>
                </a:lnTo>
                <a:lnTo>
                  <a:pt x="143733" y="192507"/>
                </a:lnTo>
                <a:lnTo>
                  <a:pt x="142440" y="196410"/>
                </a:lnTo>
                <a:lnTo>
                  <a:pt x="139831" y="199008"/>
                </a:lnTo>
                <a:lnTo>
                  <a:pt x="137879" y="200312"/>
                </a:lnTo>
                <a:lnTo>
                  <a:pt x="135928" y="200959"/>
                </a:lnTo>
                <a:close/>
              </a:path>
              <a:path w="174625" h="257175">
                <a:moveTo>
                  <a:pt x="144380" y="182750"/>
                </a:moveTo>
                <a:lnTo>
                  <a:pt x="125524" y="182750"/>
                </a:lnTo>
                <a:lnTo>
                  <a:pt x="125524" y="79349"/>
                </a:lnTo>
                <a:lnTo>
                  <a:pt x="144380" y="79349"/>
                </a:lnTo>
                <a:lnTo>
                  <a:pt x="144380" y="182750"/>
                </a:lnTo>
                <a:close/>
              </a:path>
              <a:path w="174625" h="257175">
                <a:moveTo>
                  <a:pt x="102766" y="226974"/>
                </a:moveTo>
                <a:lnTo>
                  <a:pt x="71543" y="226974"/>
                </a:lnTo>
                <a:lnTo>
                  <a:pt x="71543" y="206167"/>
                </a:lnTo>
                <a:lnTo>
                  <a:pt x="102766" y="206167"/>
                </a:lnTo>
                <a:lnTo>
                  <a:pt x="102766" y="226974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45072" y="516181"/>
            <a:ext cx="276860" cy="243204"/>
          </a:xfrm>
          <a:custGeom>
            <a:avLst/>
            <a:gdLst/>
            <a:ahLst/>
            <a:cxnLst/>
            <a:rect l="l" t="t" r="r" b="b"/>
            <a:pathLst>
              <a:path w="276859" h="243204">
                <a:moveTo>
                  <a:pt x="198745" y="242767"/>
                </a:moveTo>
                <a:lnTo>
                  <a:pt x="14161" y="134403"/>
                </a:lnTo>
                <a:lnTo>
                  <a:pt x="0" y="104177"/>
                </a:lnTo>
                <a:lnTo>
                  <a:pt x="1970" y="98524"/>
                </a:lnTo>
                <a:lnTo>
                  <a:pt x="53534" y="14167"/>
                </a:lnTo>
                <a:lnTo>
                  <a:pt x="83750" y="0"/>
                </a:lnTo>
                <a:lnTo>
                  <a:pt x="89407" y="1987"/>
                </a:lnTo>
                <a:lnTo>
                  <a:pt x="94729" y="4513"/>
                </a:lnTo>
                <a:lnTo>
                  <a:pt x="116712" y="18149"/>
                </a:lnTo>
                <a:lnTo>
                  <a:pt x="80917" y="18149"/>
                </a:lnTo>
                <a:lnTo>
                  <a:pt x="76231" y="18299"/>
                </a:lnTo>
                <a:lnTo>
                  <a:pt x="71966" y="20247"/>
                </a:lnTo>
                <a:lnTo>
                  <a:pt x="70378" y="21558"/>
                </a:lnTo>
                <a:lnTo>
                  <a:pt x="18612" y="105014"/>
                </a:lnTo>
                <a:lnTo>
                  <a:pt x="18143" y="107020"/>
                </a:lnTo>
                <a:lnTo>
                  <a:pt x="18293" y="111706"/>
                </a:lnTo>
                <a:lnTo>
                  <a:pt x="20240" y="115971"/>
                </a:lnTo>
                <a:lnTo>
                  <a:pt x="21558" y="117549"/>
                </a:lnTo>
                <a:lnTo>
                  <a:pt x="33716" y="125091"/>
                </a:lnTo>
                <a:lnTo>
                  <a:pt x="55144" y="125091"/>
                </a:lnTo>
                <a:lnTo>
                  <a:pt x="49190" y="134689"/>
                </a:lnTo>
                <a:lnTo>
                  <a:pt x="156963" y="201537"/>
                </a:lnTo>
                <a:lnTo>
                  <a:pt x="178391" y="201537"/>
                </a:lnTo>
                <a:lnTo>
                  <a:pt x="172437" y="211136"/>
                </a:lnTo>
                <a:lnTo>
                  <a:pt x="193446" y="224167"/>
                </a:lnTo>
                <a:lnTo>
                  <a:pt x="195435" y="224640"/>
                </a:lnTo>
                <a:lnTo>
                  <a:pt x="225288" y="224640"/>
                </a:lnTo>
                <a:lnTo>
                  <a:pt x="222819" y="228622"/>
                </a:lnTo>
                <a:lnTo>
                  <a:pt x="219183" y="233256"/>
                </a:lnTo>
                <a:lnTo>
                  <a:pt x="214445" y="237193"/>
                </a:lnTo>
                <a:lnTo>
                  <a:pt x="209492" y="240249"/>
                </a:lnTo>
                <a:lnTo>
                  <a:pt x="203778" y="242057"/>
                </a:lnTo>
                <a:lnTo>
                  <a:pt x="198745" y="242767"/>
                </a:lnTo>
                <a:close/>
              </a:path>
              <a:path w="276859" h="243204">
                <a:moveTo>
                  <a:pt x="55144" y="125091"/>
                </a:moveTo>
                <a:lnTo>
                  <a:pt x="33716" y="125091"/>
                </a:lnTo>
                <a:lnTo>
                  <a:pt x="95080" y="26159"/>
                </a:lnTo>
                <a:lnTo>
                  <a:pt x="82923" y="18618"/>
                </a:lnTo>
                <a:lnTo>
                  <a:pt x="80917" y="18149"/>
                </a:lnTo>
                <a:lnTo>
                  <a:pt x="116712" y="18149"/>
                </a:lnTo>
                <a:lnTo>
                  <a:pt x="145101" y="35758"/>
                </a:lnTo>
                <a:lnTo>
                  <a:pt x="110555" y="35758"/>
                </a:lnTo>
                <a:lnTo>
                  <a:pt x="55144" y="125091"/>
                </a:lnTo>
                <a:close/>
              </a:path>
              <a:path w="276859" h="243204">
                <a:moveTo>
                  <a:pt x="178391" y="201537"/>
                </a:moveTo>
                <a:lnTo>
                  <a:pt x="156963" y="201537"/>
                </a:lnTo>
                <a:lnTo>
                  <a:pt x="218327" y="102606"/>
                </a:lnTo>
                <a:lnTo>
                  <a:pt x="110555" y="35758"/>
                </a:lnTo>
                <a:lnTo>
                  <a:pt x="145101" y="35758"/>
                </a:lnTo>
                <a:lnTo>
                  <a:pt x="262191" y="108386"/>
                </a:lnTo>
                <a:lnTo>
                  <a:pt x="266819" y="112031"/>
                </a:lnTo>
                <a:lnTo>
                  <a:pt x="266998" y="112205"/>
                </a:lnTo>
                <a:lnTo>
                  <a:pt x="233802" y="112205"/>
                </a:lnTo>
                <a:lnTo>
                  <a:pt x="178391" y="201537"/>
                </a:lnTo>
                <a:close/>
              </a:path>
              <a:path w="276859" h="243204">
                <a:moveTo>
                  <a:pt x="53532" y="74633"/>
                </a:moveTo>
                <a:lnTo>
                  <a:pt x="50215" y="72575"/>
                </a:lnTo>
                <a:lnTo>
                  <a:pt x="49245" y="70438"/>
                </a:lnTo>
                <a:lnTo>
                  <a:pt x="49164" y="68092"/>
                </a:lnTo>
                <a:lnTo>
                  <a:pt x="51222" y="64775"/>
                </a:lnTo>
                <a:lnTo>
                  <a:pt x="53012" y="64364"/>
                </a:lnTo>
                <a:lnTo>
                  <a:pt x="55358" y="64283"/>
                </a:lnTo>
                <a:lnTo>
                  <a:pt x="57367" y="64775"/>
                </a:lnTo>
                <a:lnTo>
                  <a:pt x="58675" y="66341"/>
                </a:lnTo>
                <a:lnTo>
                  <a:pt x="59513" y="69918"/>
                </a:lnTo>
                <a:lnTo>
                  <a:pt x="59044" y="71923"/>
                </a:lnTo>
                <a:lnTo>
                  <a:pt x="57456" y="73235"/>
                </a:lnTo>
                <a:lnTo>
                  <a:pt x="55328" y="74211"/>
                </a:lnTo>
                <a:lnTo>
                  <a:pt x="53532" y="74633"/>
                </a:lnTo>
                <a:close/>
              </a:path>
              <a:path w="276859" h="243204">
                <a:moveTo>
                  <a:pt x="225288" y="224640"/>
                </a:moveTo>
                <a:lnTo>
                  <a:pt x="195435" y="224640"/>
                </a:lnTo>
                <a:lnTo>
                  <a:pt x="200121" y="224490"/>
                </a:lnTo>
                <a:lnTo>
                  <a:pt x="202259" y="223519"/>
                </a:lnTo>
                <a:lnTo>
                  <a:pt x="256371" y="139982"/>
                </a:lnTo>
                <a:lnTo>
                  <a:pt x="258140" y="133429"/>
                </a:lnTo>
                <a:lnTo>
                  <a:pt x="258059" y="131083"/>
                </a:lnTo>
                <a:lnTo>
                  <a:pt x="256112" y="126818"/>
                </a:lnTo>
                <a:lnTo>
                  <a:pt x="254811" y="125236"/>
                </a:lnTo>
                <a:lnTo>
                  <a:pt x="233802" y="112205"/>
                </a:lnTo>
                <a:lnTo>
                  <a:pt x="266998" y="112205"/>
                </a:lnTo>
                <a:lnTo>
                  <a:pt x="271113" y="116216"/>
                </a:lnTo>
                <a:lnTo>
                  <a:pt x="273822" y="121728"/>
                </a:lnTo>
                <a:lnTo>
                  <a:pt x="275422" y="126553"/>
                </a:lnTo>
                <a:lnTo>
                  <a:pt x="276341" y="132476"/>
                </a:lnTo>
                <a:lnTo>
                  <a:pt x="275810" y="138261"/>
                </a:lnTo>
                <a:lnTo>
                  <a:pt x="274723" y="143715"/>
                </a:lnTo>
                <a:lnTo>
                  <a:pt x="271846" y="149581"/>
                </a:lnTo>
                <a:lnTo>
                  <a:pt x="225288" y="224640"/>
                </a:lnTo>
                <a:close/>
              </a:path>
              <a:path w="276859" h="243204">
                <a:moveTo>
                  <a:pt x="206050" y="201371"/>
                </a:moveTo>
                <a:lnTo>
                  <a:pt x="194703" y="191275"/>
                </a:lnTo>
                <a:lnTo>
                  <a:pt x="196210" y="187618"/>
                </a:lnTo>
                <a:lnTo>
                  <a:pt x="223636" y="143402"/>
                </a:lnTo>
                <a:lnTo>
                  <a:pt x="225896" y="140986"/>
                </a:lnTo>
                <a:lnTo>
                  <a:pt x="228930" y="139796"/>
                </a:lnTo>
                <a:lnTo>
                  <a:pt x="232176" y="139514"/>
                </a:lnTo>
                <a:lnTo>
                  <a:pt x="236175" y="140472"/>
                </a:lnTo>
                <a:lnTo>
                  <a:pt x="238250" y="143281"/>
                </a:lnTo>
                <a:lnTo>
                  <a:pt x="239989" y="146656"/>
                </a:lnTo>
                <a:lnTo>
                  <a:pt x="240272" y="149903"/>
                </a:lnTo>
                <a:lnTo>
                  <a:pt x="239111" y="153001"/>
                </a:lnTo>
                <a:lnTo>
                  <a:pt x="211685" y="197216"/>
                </a:lnTo>
                <a:lnTo>
                  <a:pt x="209078" y="200192"/>
                </a:lnTo>
                <a:lnTo>
                  <a:pt x="206050" y="20137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592791" y="3191819"/>
            <a:ext cx="283210" cy="276860"/>
          </a:xfrm>
          <a:custGeom>
            <a:avLst/>
            <a:gdLst/>
            <a:ahLst/>
            <a:cxnLst/>
            <a:rect l="l" t="t" r="r" b="b"/>
            <a:pathLst>
              <a:path w="283209" h="276860">
                <a:moveTo>
                  <a:pt x="178125" y="276432"/>
                </a:moveTo>
                <a:lnTo>
                  <a:pt x="10233" y="137347"/>
                </a:lnTo>
                <a:lnTo>
                  <a:pt x="0" y="115729"/>
                </a:lnTo>
                <a:lnTo>
                  <a:pt x="508" y="111175"/>
                </a:lnTo>
                <a:lnTo>
                  <a:pt x="83859" y="10347"/>
                </a:lnTo>
                <a:lnTo>
                  <a:pt x="104479" y="0"/>
                </a:lnTo>
                <a:lnTo>
                  <a:pt x="110038" y="612"/>
                </a:lnTo>
                <a:lnTo>
                  <a:pt x="105495" y="18367"/>
                </a:lnTo>
                <a:lnTo>
                  <a:pt x="100946" y="19532"/>
                </a:lnTo>
                <a:lnTo>
                  <a:pt x="99163" y="20555"/>
                </a:lnTo>
                <a:lnTo>
                  <a:pt x="19736" y="109195"/>
                </a:lnTo>
                <a:lnTo>
                  <a:pt x="18915" y="111080"/>
                </a:lnTo>
                <a:lnTo>
                  <a:pt x="18255" y="115729"/>
                </a:lnTo>
                <a:lnTo>
                  <a:pt x="19428" y="120267"/>
                </a:lnTo>
                <a:lnTo>
                  <a:pt x="20451" y="122050"/>
                </a:lnTo>
                <a:lnTo>
                  <a:pt x="171074" y="257014"/>
                </a:lnTo>
                <a:lnTo>
                  <a:pt x="172959" y="257837"/>
                </a:lnTo>
                <a:lnTo>
                  <a:pt x="177600" y="258505"/>
                </a:lnTo>
                <a:lnTo>
                  <a:pt x="206421" y="258505"/>
                </a:lnTo>
                <a:lnTo>
                  <a:pt x="199233" y="266527"/>
                </a:lnTo>
                <a:lnTo>
                  <a:pt x="194845" y="270455"/>
                </a:lnTo>
                <a:lnTo>
                  <a:pt x="189486" y="273513"/>
                </a:lnTo>
                <a:lnTo>
                  <a:pt x="184067" y="275649"/>
                </a:lnTo>
                <a:lnTo>
                  <a:pt x="178125" y="276432"/>
                </a:lnTo>
                <a:close/>
              </a:path>
              <a:path w="283209" h="276860">
                <a:moveTo>
                  <a:pt x="206421" y="258505"/>
                </a:moveTo>
                <a:lnTo>
                  <a:pt x="177600" y="258505"/>
                </a:lnTo>
                <a:lnTo>
                  <a:pt x="182139" y="257332"/>
                </a:lnTo>
                <a:lnTo>
                  <a:pt x="183932" y="256319"/>
                </a:lnTo>
                <a:lnTo>
                  <a:pt x="263357" y="167677"/>
                </a:lnTo>
                <a:lnTo>
                  <a:pt x="264170" y="165784"/>
                </a:lnTo>
                <a:lnTo>
                  <a:pt x="264685" y="162203"/>
                </a:lnTo>
                <a:lnTo>
                  <a:pt x="264755" y="160828"/>
                </a:lnTo>
                <a:lnTo>
                  <a:pt x="263664" y="156604"/>
                </a:lnTo>
                <a:lnTo>
                  <a:pt x="262644" y="154821"/>
                </a:lnTo>
                <a:lnTo>
                  <a:pt x="112019" y="19857"/>
                </a:lnTo>
                <a:lnTo>
                  <a:pt x="110133" y="19037"/>
                </a:lnTo>
                <a:lnTo>
                  <a:pt x="105495" y="18367"/>
                </a:lnTo>
                <a:lnTo>
                  <a:pt x="137642" y="18367"/>
                </a:lnTo>
                <a:lnTo>
                  <a:pt x="272859" y="139527"/>
                </a:lnTo>
                <a:lnTo>
                  <a:pt x="282631" y="159137"/>
                </a:lnTo>
                <a:lnTo>
                  <a:pt x="282508" y="165989"/>
                </a:lnTo>
                <a:lnTo>
                  <a:pt x="281054" y="171318"/>
                </a:lnTo>
                <a:lnTo>
                  <a:pt x="278601" y="176982"/>
                </a:lnTo>
                <a:lnTo>
                  <a:pt x="275175" y="181773"/>
                </a:lnTo>
                <a:lnTo>
                  <a:pt x="206421" y="258505"/>
                </a:lnTo>
                <a:close/>
              </a:path>
              <a:path w="283209" h="276860">
                <a:moveTo>
                  <a:pt x="92191" y="170612"/>
                </a:moveTo>
                <a:lnTo>
                  <a:pt x="30198" y="115066"/>
                </a:lnTo>
                <a:lnTo>
                  <a:pt x="106140" y="30310"/>
                </a:lnTo>
                <a:lnTo>
                  <a:pt x="134838" y="56024"/>
                </a:lnTo>
                <a:lnTo>
                  <a:pt x="107550" y="56024"/>
                </a:lnTo>
                <a:lnTo>
                  <a:pt x="55910" y="113656"/>
                </a:lnTo>
                <a:lnTo>
                  <a:pt x="90781" y="144899"/>
                </a:lnTo>
                <a:lnTo>
                  <a:pt x="115231" y="144899"/>
                </a:lnTo>
                <a:lnTo>
                  <a:pt x="92191" y="170612"/>
                </a:lnTo>
                <a:close/>
              </a:path>
              <a:path w="283209" h="276860">
                <a:moveTo>
                  <a:pt x="115231" y="144899"/>
                </a:moveTo>
                <a:lnTo>
                  <a:pt x="90781" y="144899"/>
                </a:lnTo>
                <a:lnTo>
                  <a:pt x="142421" y="87266"/>
                </a:lnTo>
                <a:lnTo>
                  <a:pt x="107550" y="56024"/>
                </a:lnTo>
                <a:lnTo>
                  <a:pt x="134838" y="56024"/>
                </a:lnTo>
                <a:lnTo>
                  <a:pt x="168133" y="85856"/>
                </a:lnTo>
                <a:lnTo>
                  <a:pt x="115231" y="144899"/>
                </a:lnTo>
                <a:close/>
              </a:path>
              <a:path w="283209" h="276860">
                <a:moveTo>
                  <a:pt x="177823" y="229017"/>
                </a:moveTo>
                <a:lnTo>
                  <a:pt x="172269" y="228397"/>
                </a:lnTo>
                <a:lnTo>
                  <a:pt x="162019" y="226204"/>
                </a:lnTo>
                <a:lnTo>
                  <a:pt x="157278" y="223691"/>
                </a:lnTo>
                <a:lnTo>
                  <a:pt x="152096" y="221670"/>
                </a:lnTo>
                <a:lnTo>
                  <a:pt x="147305" y="218262"/>
                </a:lnTo>
                <a:lnTo>
                  <a:pt x="139068" y="210880"/>
                </a:lnTo>
                <a:lnTo>
                  <a:pt x="135147" y="206482"/>
                </a:lnTo>
                <a:lnTo>
                  <a:pt x="132579" y="201563"/>
                </a:lnTo>
                <a:lnTo>
                  <a:pt x="129563" y="197124"/>
                </a:lnTo>
                <a:lnTo>
                  <a:pt x="124436" y="170612"/>
                </a:lnTo>
                <a:lnTo>
                  <a:pt x="125055" y="165131"/>
                </a:lnTo>
                <a:lnTo>
                  <a:pt x="127248" y="154879"/>
                </a:lnTo>
                <a:lnTo>
                  <a:pt x="129271" y="149697"/>
                </a:lnTo>
                <a:lnTo>
                  <a:pt x="131807" y="144899"/>
                </a:lnTo>
                <a:lnTo>
                  <a:pt x="135190" y="140167"/>
                </a:lnTo>
                <a:lnTo>
                  <a:pt x="138183" y="135856"/>
                </a:lnTo>
                <a:lnTo>
                  <a:pt x="182759" y="117289"/>
                </a:lnTo>
                <a:lnTo>
                  <a:pt x="187830" y="117477"/>
                </a:lnTo>
                <a:lnTo>
                  <a:pt x="192959" y="118569"/>
                </a:lnTo>
                <a:lnTo>
                  <a:pt x="198573" y="120110"/>
                </a:lnTo>
                <a:lnTo>
                  <a:pt x="203314" y="122620"/>
                </a:lnTo>
                <a:lnTo>
                  <a:pt x="208486" y="124636"/>
                </a:lnTo>
                <a:lnTo>
                  <a:pt x="213315" y="128079"/>
                </a:lnTo>
                <a:lnTo>
                  <a:pt x="221524" y="135434"/>
                </a:lnTo>
                <a:lnTo>
                  <a:pt x="177765" y="135526"/>
                </a:lnTo>
                <a:lnTo>
                  <a:pt x="170911" y="136359"/>
                </a:lnTo>
                <a:lnTo>
                  <a:pt x="164139" y="139037"/>
                </a:lnTo>
                <a:lnTo>
                  <a:pt x="157925" y="143066"/>
                </a:lnTo>
                <a:lnTo>
                  <a:pt x="151744" y="148009"/>
                </a:lnTo>
                <a:lnTo>
                  <a:pt x="150053" y="150865"/>
                </a:lnTo>
                <a:lnTo>
                  <a:pt x="147940" y="154211"/>
                </a:lnTo>
                <a:lnTo>
                  <a:pt x="144615" y="160828"/>
                </a:lnTo>
                <a:lnTo>
                  <a:pt x="142742" y="167677"/>
                </a:lnTo>
                <a:lnTo>
                  <a:pt x="142616" y="174591"/>
                </a:lnTo>
                <a:lnTo>
                  <a:pt x="142755" y="175534"/>
                </a:lnTo>
                <a:lnTo>
                  <a:pt x="167975" y="208827"/>
                </a:lnTo>
                <a:lnTo>
                  <a:pt x="182334" y="210347"/>
                </a:lnTo>
                <a:lnTo>
                  <a:pt x="221634" y="210347"/>
                </a:lnTo>
                <a:lnTo>
                  <a:pt x="218018" y="214384"/>
                </a:lnTo>
                <a:lnTo>
                  <a:pt x="183334" y="228715"/>
                </a:lnTo>
                <a:lnTo>
                  <a:pt x="177823" y="229017"/>
                </a:lnTo>
                <a:close/>
              </a:path>
              <a:path w="283209" h="276860">
                <a:moveTo>
                  <a:pt x="221634" y="210347"/>
                </a:moveTo>
                <a:lnTo>
                  <a:pt x="182334" y="210347"/>
                </a:lnTo>
                <a:lnTo>
                  <a:pt x="189191" y="209512"/>
                </a:lnTo>
                <a:lnTo>
                  <a:pt x="196443" y="207267"/>
                </a:lnTo>
                <a:lnTo>
                  <a:pt x="217390" y="170337"/>
                </a:lnTo>
                <a:lnTo>
                  <a:pt x="216643" y="164253"/>
                </a:lnTo>
                <a:lnTo>
                  <a:pt x="185162" y="136044"/>
                </a:lnTo>
                <a:lnTo>
                  <a:pt x="177765" y="135526"/>
                </a:lnTo>
                <a:lnTo>
                  <a:pt x="221606" y="135526"/>
                </a:lnTo>
                <a:lnTo>
                  <a:pt x="225435" y="139822"/>
                </a:lnTo>
                <a:lnTo>
                  <a:pt x="228011" y="144751"/>
                </a:lnTo>
                <a:lnTo>
                  <a:pt x="231026" y="149187"/>
                </a:lnTo>
                <a:lnTo>
                  <a:pt x="234327" y="159137"/>
                </a:lnTo>
                <a:lnTo>
                  <a:pt x="235474" y="164253"/>
                </a:lnTo>
                <a:lnTo>
                  <a:pt x="235591" y="165346"/>
                </a:lnTo>
                <a:lnTo>
                  <a:pt x="235736" y="167972"/>
                </a:lnTo>
                <a:lnTo>
                  <a:pt x="235633" y="175534"/>
                </a:lnTo>
                <a:lnTo>
                  <a:pt x="225400" y="206144"/>
                </a:lnTo>
                <a:lnTo>
                  <a:pt x="221634" y="210347"/>
                </a:lnTo>
                <a:close/>
              </a:path>
              <a:path w="283209" h="276860">
                <a:moveTo>
                  <a:pt x="176650" y="199145"/>
                </a:moveTo>
                <a:lnTo>
                  <a:pt x="154193" y="172728"/>
                </a:lnTo>
                <a:lnTo>
                  <a:pt x="154307" y="169512"/>
                </a:lnTo>
                <a:lnTo>
                  <a:pt x="178861" y="146987"/>
                </a:lnTo>
                <a:lnTo>
                  <a:pt x="183939" y="147167"/>
                </a:lnTo>
                <a:lnTo>
                  <a:pt x="193319" y="150332"/>
                </a:lnTo>
                <a:lnTo>
                  <a:pt x="201069" y="157274"/>
                </a:lnTo>
                <a:lnTo>
                  <a:pt x="203644" y="162203"/>
                </a:lnTo>
                <a:lnTo>
                  <a:pt x="205105" y="165346"/>
                </a:lnTo>
                <a:lnTo>
                  <a:pt x="179866" y="165346"/>
                </a:lnTo>
                <a:lnTo>
                  <a:pt x="176673" y="165989"/>
                </a:lnTo>
                <a:lnTo>
                  <a:pt x="174024" y="167972"/>
                </a:lnTo>
                <a:lnTo>
                  <a:pt x="172774" y="170337"/>
                </a:lnTo>
                <a:lnTo>
                  <a:pt x="172487" y="173583"/>
                </a:lnTo>
                <a:lnTo>
                  <a:pt x="173117" y="176772"/>
                </a:lnTo>
                <a:lnTo>
                  <a:pt x="177478" y="180678"/>
                </a:lnTo>
                <a:lnTo>
                  <a:pt x="180724" y="180965"/>
                </a:lnTo>
                <a:lnTo>
                  <a:pt x="204814" y="180965"/>
                </a:lnTo>
                <a:lnTo>
                  <a:pt x="204702" y="181490"/>
                </a:lnTo>
                <a:lnTo>
                  <a:pt x="181249" y="198892"/>
                </a:lnTo>
                <a:lnTo>
                  <a:pt x="176650" y="199145"/>
                </a:lnTo>
                <a:close/>
              </a:path>
              <a:path w="283209" h="276860">
                <a:moveTo>
                  <a:pt x="204814" y="180965"/>
                </a:moveTo>
                <a:lnTo>
                  <a:pt x="180724" y="180965"/>
                </a:lnTo>
                <a:lnTo>
                  <a:pt x="183427" y="179885"/>
                </a:lnTo>
                <a:lnTo>
                  <a:pt x="185652" y="178389"/>
                </a:lnTo>
                <a:lnTo>
                  <a:pt x="187325" y="175534"/>
                </a:lnTo>
                <a:lnTo>
                  <a:pt x="188105" y="172728"/>
                </a:lnTo>
                <a:lnTo>
                  <a:pt x="187463" y="169532"/>
                </a:lnTo>
                <a:lnTo>
                  <a:pt x="183104" y="165626"/>
                </a:lnTo>
                <a:lnTo>
                  <a:pt x="179866" y="165346"/>
                </a:lnTo>
                <a:lnTo>
                  <a:pt x="205105" y="165346"/>
                </a:lnTo>
                <a:lnTo>
                  <a:pt x="205730" y="166691"/>
                </a:lnTo>
                <a:lnTo>
                  <a:pt x="205917" y="170102"/>
                </a:lnTo>
                <a:lnTo>
                  <a:pt x="205795" y="176361"/>
                </a:lnTo>
                <a:lnTo>
                  <a:pt x="204814" y="18096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42401" y="1625780"/>
            <a:ext cx="264160" cy="205104"/>
          </a:xfrm>
          <a:custGeom>
            <a:avLst/>
            <a:gdLst/>
            <a:ahLst/>
            <a:cxnLst/>
            <a:rect l="l" t="t" r="r" b="b"/>
            <a:pathLst>
              <a:path w="264159" h="205105">
                <a:moveTo>
                  <a:pt x="224981" y="205068"/>
                </a:moveTo>
                <a:lnTo>
                  <a:pt x="28206" y="194169"/>
                </a:lnTo>
                <a:lnTo>
                  <a:pt x="0" y="162642"/>
                </a:lnTo>
                <a:lnTo>
                  <a:pt x="7445" y="28219"/>
                </a:lnTo>
                <a:lnTo>
                  <a:pt x="38961" y="0"/>
                </a:lnTo>
                <a:lnTo>
                  <a:pt x="235736" y="10899"/>
                </a:lnTo>
                <a:lnTo>
                  <a:pt x="241545" y="11880"/>
                </a:lnTo>
                <a:lnTo>
                  <a:pt x="247308" y="13494"/>
                </a:lnTo>
                <a:lnTo>
                  <a:pt x="252327" y="17034"/>
                </a:lnTo>
                <a:lnTo>
                  <a:pt x="253582" y="18038"/>
                </a:lnTo>
                <a:lnTo>
                  <a:pt x="35360" y="18038"/>
                </a:lnTo>
                <a:lnTo>
                  <a:pt x="33375" y="18587"/>
                </a:lnTo>
                <a:lnTo>
                  <a:pt x="29334" y="20966"/>
                </a:lnTo>
                <a:lnTo>
                  <a:pt x="26524" y="24719"/>
                </a:lnTo>
                <a:lnTo>
                  <a:pt x="25771" y="26632"/>
                </a:lnTo>
                <a:lnTo>
                  <a:pt x="18037" y="166255"/>
                </a:lnTo>
                <a:lnTo>
                  <a:pt x="18575" y="168239"/>
                </a:lnTo>
                <a:lnTo>
                  <a:pt x="20953" y="172279"/>
                </a:lnTo>
                <a:lnTo>
                  <a:pt x="24706" y="175090"/>
                </a:lnTo>
                <a:lnTo>
                  <a:pt x="26619" y="175843"/>
                </a:lnTo>
                <a:lnTo>
                  <a:pt x="228583" y="187030"/>
                </a:lnTo>
                <a:lnTo>
                  <a:pt x="253797" y="187030"/>
                </a:lnTo>
                <a:lnTo>
                  <a:pt x="253256" y="188396"/>
                </a:lnTo>
                <a:lnTo>
                  <a:pt x="230862" y="204746"/>
                </a:lnTo>
                <a:lnTo>
                  <a:pt x="224981" y="205068"/>
                </a:lnTo>
                <a:close/>
              </a:path>
              <a:path w="264159" h="205105">
                <a:moveTo>
                  <a:pt x="253797" y="187030"/>
                </a:moveTo>
                <a:lnTo>
                  <a:pt x="228583" y="187030"/>
                </a:lnTo>
                <a:lnTo>
                  <a:pt x="230567" y="186492"/>
                </a:lnTo>
                <a:lnTo>
                  <a:pt x="234607" y="184114"/>
                </a:lnTo>
                <a:lnTo>
                  <a:pt x="237417" y="180360"/>
                </a:lnTo>
                <a:lnTo>
                  <a:pt x="238171" y="178448"/>
                </a:lnTo>
                <a:lnTo>
                  <a:pt x="245904" y="38825"/>
                </a:lnTo>
                <a:lnTo>
                  <a:pt x="245367" y="36841"/>
                </a:lnTo>
                <a:lnTo>
                  <a:pt x="242989" y="32800"/>
                </a:lnTo>
                <a:lnTo>
                  <a:pt x="239235" y="29990"/>
                </a:lnTo>
                <a:lnTo>
                  <a:pt x="237323" y="29225"/>
                </a:lnTo>
                <a:lnTo>
                  <a:pt x="35360" y="18038"/>
                </a:lnTo>
                <a:lnTo>
                  <a:pt x="253582" y="18038"/>
                </a:lnTo>
                <a:lnTo>
                  <a:pt x="263955" y="42427"/>
                </a:lnTo>
                <a:lnTo>
                  <a:pt x="256509" y="176850"/>
                </a:lnTo>
                <a:lnTo>
                  <a:pt x="255528" y="182659"/>
                </a:lnTo>
                <a:lnTo>
                  <a:pt x="253797" y="187030"/>
                </a:lnTo>
                <a:close/>
              </a:path>
              <a:path w="264159" h="205105">
                <a:moveTo>
                  <a:pt x="205848" y="174044"/>
                </a:moveTo>
                <a:lnTo>
                  <a:pt x="40261" y="164872"/>
                </a:lnTo>
                <a:lnTo>
                  <a:pt x="47706" y="30449"/>
                </a:lnTo>
                <a:lnTo>
                  <a:pt x="213294" y="39620"/>
                </a:lnTo>
                <a:lnTo>
                  <a:pt x="212775" y="48992"/>
                </a:lnTo>
                <a:lnTo>
                  <a:pt x="64917" y="48992"/>
                </a:lnTo>
                <a:lnTo>
                  <a:pt x="59450" y="147697"/>
                </a:lnTo>
                <a:lnTo>
                  <a:pt x="188673" y="154855"/>
                </a:lnTo>
                <a:lnTo>
                  <a:pt x="206911" y="154855"/>
                </a:lnTo>
                <a:lnTo>
                  <a:pt x="205848" y="174044"/>
                </a:lnTo>
                <a:close/>
              </a:path>
              <a:path w="264159" h="205105">
                <a:moveTo>
                  <a:pt x="206911" y="154855"/>
                </a:moveTo>
                <a:lnTo>
                  <a:pt x="188673" y="154855"/>
                </a:lnTo>
                <a:lnTo>
                  <a:pt x="194140" y="56150"/>
                </a:lnTo>
                <a:lnTo>
                  <a:pt x="64917" y="48992"/>
                </a:lnTo>
                <a:lnTo>
                  <a:pt x="212775" y="48992"/>
                </a:lnTo>
                <a:lnTo>
                  <a:pt x="206911" y="154855"/>
                </a:lnTo>
                <a:close/>
              </a:path>
              <a:path w="264159" h="205105">
                <a:moveTo>
                  <a:pt x="226550" y="117875"/>
                </a:moveTo>
                <a:lnTo>
                  <a:pt x="222653" y="117659"/>
                </a:lnTo>
                <a:lnTo>
                  <a:pt x="220740" y="116893"/>
                </a:lnTo>
                <a:lnTo>
                  <a:pt x="217597" y="114765"/>
                </a:lnTo>
                <a:lnTo>
                  <a:pt x="215218" y="110736"/>
                </a:lnTo>
                <a:lnTo>
                  <a:pt x="215326" y="108787"/>
                </a:lnTo>
                <a:lnTo>
                  <a:pt x="214788" y="106803"/>
                </a:lnTo>
                <a:lnTo>
                  <a:pt x="215542" y="104890"/>
                </a:lnTo>
                <a:lnTo>
                  <a:pt x="215650" y="102942"/>
                </a:lnTo>
                <a:lnTo>
                  <a:pt x="218424" y="99834"/>
                </a:lnTo>
                <a:lnTo>
                  <a:pt x="221783" y="98066"/>
                </a:lnTo>
                <a:lnTo>
                  <a:pt x="225752" y="96979"/>
                </a:lnTo>
                <a:lnTo>
                  <a:pt x="229577" y="98498"/>
                </a:lnTo>
                <a:lnTo>
                  <a:pt x="232721" y="100626"/>
                </a:lnTo>
                <a:lnTo>
                  <a:pt x="235135" y="104021"/>
                </a:lnTo>
                <a:lnTo>
                  <a:pt x="235672" y="106005"/>
                </a:lnTo>
                <a:lnTo>
                  <a:pt x="235457" y="109902"/>
                </a:lnTo>
                <a:lnTo>
                  <a:pt x="234703" y="111815"/>
                </a:lnTo>
                <a:lnTo>
                  <a:pt x="231894" y="115557"/>
                </a:lnTo>
                <a:lnTo>
                  <a:pt x="228534" y="117325"/>
                </a:lnTo>
                <a:lnTo>
                  <a:pt x="226550" y="11787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11430" y="1103662"/>
            <a:ext cx="205740" cy="256540"/>
          </a:xfrm>
          <a:custGeom>
            <a:avLst/>
            <a:gdLst/>
            <a:ahLst/>
            <a:cxnLst/>
            <a:rect l="l" t="t" r="r" b="b"/>
            <a:pathLst>
              <a:path w="205740" h="256540">
                <a:moveTo>
                  <a:pt x="196410" y="256245"/>
                </a:moveTo>
                <a:lnTo>
                  <a:pt x="15611" y="256245"/>
                </a:lnTo>
                <a:lnTo>
                  <a:pt x="12355" y="254940"/>
                </a:lnTo>
                <a:lnTo>
                  <a:pt x="5854" y="251038"/>
                </a:lnTo>
                <a:lnTo>
                  <a:pt x="1951" y="244537"/>
                </a:lnTo>
                <a:lnTo>
                  <a:pt x="646" y="241280"/>
                </a:lnTo>
                <a:lnTo>
                  <a:pt x="0" y="237378"/>
                </a:lnTo>
                <a:lnTo>
                  <a:pt x="0" y="19514"/>
                </a:lnTo>
                <a:lnTo>
                  <a:pt x="15611" y="0"/>
                </a:lnTo>
                <a:lnTo>
                  <a:pt x="196410" y="0"/>
                </a:lnTo>
                <a:lnTo>
                  <a:pt x="199654" y="646"/>
                </a:lnTo>
                <a:lnTo>
                  <a:pt x="202264" y="2597"/>
                </a:lnTo>
                <a:lnTo>
                  <a:pt x="204215" y="5196"/>
                </a:lnTo>
                <a:lnTo>
                  <a:pt x="205509" y="9098"/>
                </a:lnTo>
                <a:lnTo>
                  <a:pt x="205509" y="18209"/>
                </a:lnTo>
                <a:lnTo>
                  <a:pt x="18855" y="18209"/>
                </a:lnTo>
                <a:lnTo>
                  <a:pt x="18209" y="19514"/>
                </a:lnTo>
                <a:lnTo>
                  <a:pt x="18209" y="237378"/>
                </a:lnTo>
                <a:lnTo>
                  <a:pt x="19514" y="238682"/>
                </a:lnTo>
                <a:lnTo>
                  <a:pt x="205509" y="238682"/>
                </a:lnTo>
                <a:lnTo>
                  <a:pt x="205509" y="247781"/>
                </a:lnTo>
                <a:lnTo>
                  <a:pt x="204215" y="251038"/>
                </a:lnTo>
                <a:lnTo>
                  <a:pt x="202264" y="253635"/>
                </a:lnTo>
                <a:lnTo>
                  <a:pt x="199654" y="255587"/>
                </a:lnTo>
                <a:lnTo>
                  <a:pt x="196410" y="256245"/>
                </a:lnTo>
                <a:close/>
              </a:path>
              <a:path w="205740" h="256540">
                <a:moveTo>
                  <a:pt x="49431" y="238682"/>
                </a:moveTo>
                <a:lnTo>
                  <a:pt x="31210" y="238682"/>
                </a:lnTo>
                <a:lnTo>
                  <a:pt x="31210" y="18209"/>
                </a:lnTo>
                <a:lnTo>
                  <a:pt x="49431" y="18209"/>
                </a:lnTo>
                <a:lnTo>
                  <a:pt x="49431" y="238682"/>
                </a:lnTo>
                <a:close/>
              </a:path>
              <a:path w="205740" h="256540">
                <a:moveTo>
                  <a:pt x="205509" y="238682"/>
                </a:moveTo>
                <a:lnTo>
                  <a:pt x="187299" y="238682"/>
                </a:lnTo>
                <a:lnTo>
                  <a:pt x="187299" y="18209"/>
                </a:lnTo>
                <a:lnTo>
                  <a:pt x="205509" y="18209"/>
                </a:lnTo>
                <a:lnTo>
                  <a:pt x="205509" y="238682"/>
                </a:lnTo>
                <a:close/>
              </a:path>
              <a:path w="205740" h="256540">
                <a:moveTo>
                  <a:pt x="154784" y="100803"/>
                </a:moveTo>
                <a:lnTo>
                  <a:pt x="92351" y="100803"/>
                </a:lnTo>
                <a:lnTo>
                  <a:pt x="89094" y="100156"/>
                </a:lnTo>
                <a:lnTo>
                  <a:pt x="85850" y="98205"/>
                </a:lnTo>
                <a:lnTo>
                  <a:pt x="83898" y="95595"/>
                </a:lnTo>
                <a:lnTo>
                  <a:pt x="83240" y="91704"/>
                </a:lnTo>
                <a:lnTo>
                  <a:pt x="83240" y="60481"/>
                </a:lnTo>
                <a:lnTo>
                  <a:pt x="83898" y="57225"/>
                </a:lnTo>
                <a:lnTo>
                  <a:pt x="85850" y="53981"/>
                </a:lnTo>
                <a:lnTo>
                  <a:pt x="89094" y="52029"/>
                </a:lnTo>
                <a:lnTo>
                  <a:pt x="92351" y="51371"/>
                </a:lnTo>
                <a:lnTo>
                  <a:pt x="154784" y="51371"/>
                </a:lnTo>
                <a:lnTo>
                  <a:pt x="158040" y="52029"/>
                </a:lnTo>
                <a:lnTo>
                  <a:pt x="161285" y="53981"/>
                </a:lnTo>
                <a:lnTo>
                  <a:pt x="163236" y="57225"/>
                </a:lnTo>
                <a:lnTo>
                  <a:pt x="163894" y="60481"/>
                </a:lnTo>
                <a:lnTo>
                  <a:pt x="163894" y="69592"/>
                </a:lnTo>
                <a:lnTo>
                  <a:pt x="101449" y="69592"/>
                </a:lnTo>
                <a:lnTo>
                  <a:pt x="101449" y="82594"/>
                </a:lnTo>
                <a:lnTo>
                  <a:pt x="163894" y="82594"/>
                </a:lnTo>
                <a:lnTo>
                  <a:pt x="163894" y="91704"/>
                </a:lnTo>
                <a:lnTo>
                  <a:pt x="163236" y="95595"/>
                </a:lnTo>
                <a:lnTo>
                  <a:pt x="161285" y="98205"/>
                </a:lnTo>
                <a:lnTo>
                  <a:pt x="158040" y="100156"/>
                </a:lnTo>
                <a:lnTo>
                  <a:pt x="154784" y="100803"/>
                </a:lnTo>
                <a:close/>
              </a:path>
              <a:path w="205740" h="256540">
                <a:moveTo>
                  <a:pt x="163894" y="82594"/>
                </a:moveTo>
                <a:lnTo>
                  <a:pt x="145685" y="82594"/>
                </a:lnTo>
                <a:lnTo>
                  <a:pt x="145685" y="69592"/>
                </a:lnTo>
                <a:lnTo>
                  <a:pt x="163894" y="69592"/>
                </a:lnTo>
                <a:lnTo>
                  <a:pt x="163894" y="82594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11956" y="0"/>
            <a:ext cx="311785" cy="211454"/>
          </a:xfrm>
          <a:custGeom>
            <a:avLst/>
            <a:gdLst/>
            <a:ahLst/>
            <a:cxnLst/>
            <a:rect l="l" t="t" r="r" b="b"/>
            <a:pathLst>
              <a:path w="311784" h="211454">
                <a:moveTo>
                  <a:pt x="169866" y="210925"/>
                </a:moveTo>
                <a:lnTo>
                  <a:pt x="6510" y="164749"/>
                </a:lnTo>
                <a:lnTo>
                  <a:pt x="0" y="156792"/>
                </a:lnTo>
                <a:lnTo>
                  <a:pt x="272" y="153495"/>
                </a:lnTo>
                <a:lnTo>
                  <a:pt x="44293" y="0"/>
                </a:lnTo>
                <a:lnTo>
                  <a:pt x="63237" y="0"/>
                </a:lnTo>
                <a:lnTo>
                  <a:pt x="20288" y="149757"/>
                </a:lnTo>
                <a:lnTo>
                  <a:pt x="162198" y="190455"/>
                </a:lnTo>
                <a:lnTo>
                  <a:pt x="207748" y="190455"/>
                </a:lnTo>
                <a:lnTo>
                  <a:pt x="172901" y="209766"/>
                </a:lnTo>
                <a:lnTo>
                  <a:pt x="169866" y="210925"/>
                </a:lnTo>
                <a:close/>
              </a:path>
              <a:path w="311784" h="211454">
                <a:moveTo>
                  <a:pt x="271250" y="140521"/>
                </a:moveTo>
                <a:lnTo>
                  <a:pt x="252306" y="140521"/>
                </a:lnTo>
                <a:lnTo>
                  <a:pt x="292607" y="0"/>
                </a:lnTo>
                <a:lnTo>
                  <a:pt x="311550" y="0"/>
                </a:lnTo>
                <a:lnTo>
                  <a:pt x="271250" y="140521"/>
                </a:lnTo>
                <a:close/>
              </a:path>
              <a:path w="311784" h="211454">
                <a:moveTo>
                  <a:pt x="207748" y="190455"/>
                </a:moveTo>
                <a:lnTo>
                  <a:pt x="162198" y="190455"/>
                </a:lnTo>
                <a:lnTo>
                  <a:pt x="179770" y="129185"/>
                </a:lnTo>
                <a:lnTo>
                  <a:pt x="181297" y="126247"/>
                </a:lnTo>
                <a:lnTo>
                  <a:pt x="184071" y="123655"/>
                </a:lnTo>
                <a:lnTo>
                  <a:pt x="187728" y="122673"/>
                </a:lnTo>
                <a:lnTo>
                  <a:pt x="191036" y="122950"/>
                </a:lnTo>
                <a:lnTo>
                  <a:pt x="252306" y="140521"/>
                </a:lnTo>
                <a:lnTo>
                  <a:pt x="271250" y="140521"/>
                </a:lnTo>
                <a:lnTo>
                  <a:pt x="270549" y="142966"/>
                </a:lnTo>
                <a:lnTo>
                  <a:pt x="194774" y="142966"/>
                </a:lnTo>
                <a:lnTo>
                  <a:pt x="183298" y="182980"/>
                </a:lnTo>
                <a:lnTo>
                  <a:pt x="221237" y="182980"/>
                </a:lnTo>
                <a:lnTo>
                  <a:pt x="207748" y="190455"/>
                </a:lnTo>
                <a:close/>
              </a:path>
              <a:path w="311784" h="211454">
                <a:moveTo>
                  <a:pt x="221237" y="182980"/>
                </a:moveTo>
                <a:lnTo>
                  <a:pt x="183298" y="182980"/>
                </a:lnTo>
                <a:lnTo>
                  <a:pt x="234777" y="154438"/>
                </a:lnTo>
                <a:lnTo>
                  <a:pt x="194774" y="142966"/>
                </a:lnTo>
                <a:lnTo>
                  <a:pt x="270549" y="142966"/>
                </a:lnTo>
                <a:lnTo>
                  <a:pt x="267302" y="154288"/>
                </a:lnTo>
                <a:lnTo>
                  <a:pt x="265783" y="157240"/>
                </a:lnTo>
                <a:lnTo>
                  <a:pt x="263191" y="159199"/>
                </a:lnTo>
                <a:lnTo>
                  <a:pt x="263009" y="159832"/>
                </a:lnTo>
                <a:lnTo>
                  <a:pt x="221237" y="18298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520385" y="168651"/>
            <a:ext cx="247434" cy="22680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97314" y="4075779"/>
            <a:ext cx="161844" cy="23654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456202" y="4070216"/>
            <a:ext cx="257175" cy="254000"/>
          </a:xfrm>
          <a:custGeom>
            <a:avLst/>
            <a:gdLst/>
            <a:ahLst/>
            <a:cxnLst/>
            <a:rect l="l" t="t" r="r" b="b"/>
            <a:pathLst>
              <a:path w="257175" h="254000">
                <a:moveTo>
                  <a:pt x="141711" y="253999"/>
                </a:moveTo>
                <a:lnTo>
                  <a:pt x="115694" y="253999"/>
                </a:lnTo>
                <a:lnTo>
                  <a:pt x="102681" y="251459"/>
                </a:lnTo>
                <a:lnTo>
                  <a:pt x="56507" y="232409"/>
                </a:lnTo>
                <a:lnTo>
                  <a:pt x="22041" y="198119"/>
                </a:lnTo>
                <a:lnTo>
                  <a:pt x="2526" y="151129"/>
                </a:lnTo>
                <a:lnTo>
                  <a:pt x="0" y="124459"/>
                </a:lnTo>
                <a:lnTo>
                  <a:pt x="575" y="114299"/>
                </a:lnTo>
                <a:lnTo>
                  <a:pt x="12283" y="71119"/>
                </a:lnTo>
                <a:lnTo>
                  <a:pt x="37650" y="35559"/>
                </a:lnTo>
                <a:lnTo>
                  <a:pt x="84471" y="5079"/>
                </a:lnTo>
                <a:lnTo>
                  <a:pt x="106584" y="0"/>
                </a:lnTo>
                <a:lnTo>
                  <a:pt x="110488" y="0"/>
                </a:lnTo>
                <a:lnTo>
                  <a:pt x="112438" y="1269"/>
                </a:lnTo>
                <a:lnTo>
                  <a:pt x="114389" y="1269"/>
                </a:lnTo>
                <a:lnTo>
                  <a:pt x="115694" y="3809"/>
                </a:lnTo>
                <a:lnTo>
                  <a:pt x="116990" y="7619"/>
                </a:lnTo>
                <a:lnTo>
                  <a:pt x="116990" y="11429"/>
                </a:lnTo>
                <a:lnTo>
                  <a:pt x="117647" y="17779"/>
                </a:lnTo>
                <a:lnTo>
                  <a:pt x="118037" y="19049"/>
                </a:lnTo>
                <a:lnTo>
                  <a:pt x="99438" y="19049"/>
                </a:lnTo>
                <a:lnTo>
                  <a:pt x="90328" y="21589"/>
                </a:lnTo>
                <a:lnTo>
                  <a:pt x="82521" y="25399"/>
                </a:lnTo>
                <a:lnTo>
                  <a:pt x="74069" y="30479"/>
                </a:lnTo>
                <a:lnTo>
                  <a:pt x="66909" y="34289"/>
                </a:lnTo>
                <a:lnTo>
                  <a:pt x="35699" y="66039"/>
                </a:lnTo>
                <a:lnTo>
                  <a:pt x="18782" y="116839"/>
                </a:lnTo>
                <a:lnTo>
                  <a:pt x="18137" y="125729"/>
                </a:lnTo>
                <a:lnTo>
                  <a:pt x="18782" y="137159"/>
                </a:lnTo>
                <a:lnTo>
                  <a:pt x="31796" y="177799"/>
                </a:lnTo>
                <a:lnTo>
                  <a:pt x="58457" y="210819"/>
                </a:lnTo>
                <a:lnTo>
                  <a:pt x="95534" y="231139"/>
                </a:lnTo>
                <a:lnTo>
                  <a:pt x="128697" y="236219"/>
                </a:lnTo>
                <a:lnTo>
                  <a:pt x="193997" y="236219"/>
                </a:lnTo>
                <a:lnTo>
                  <a:pt x="189835" y="238759"/>
                </a:lnTo>
                <a:lnTo>
                  <a:pt x="178775" y="243839"/>
                </a:lnTo>
                <a:lnTo>
                  <a:pt x="166419" y="248919"/>
                </a:lnTo>
                <a:lnTo>
                  <a:pt x="154712" y="251459"/>
                </a:lnTo>
                <a:lnTo>
                  <a:pt x="141711" y="253999"/>
                </a:lnTo>
                <a:close/>
              </a:path>
              <a:path w="257175" h="254000">
                <a:moveTo>
                  <a:pt x="154064" y="62229"/>
                </a:moveTo>
                <a:lnTo>
                  <a:pt x="149515" y="62229"/>
                </a:lnTo>
                <a:lnTo>
                  <a:pt x="135857" y="60959"/>
                </a:lnTo>
                <a:lnTo>
                  <a:pt x="105292" y="36829"/>
                </a:lnTo>
                <a:lnTo>
                  <a:pt x="99438" y="19049"/>
                </a:lnTo>
                <a:lnTo>
                  <a:pt x="118037" y="19049"/>
                </a:lnTo>
                <a:lnTo>
                  <a:pt x="119598" y="24129"/>
                </a:lnTo>
                <a:lnTo>
                  <a:pt x="122196" y="29209"/>
                </a:lnTo>
                <a:lnTo>
                  <a:pt x="126099" y="34289"/>
                </a:lnTo>
                <a:lnTo>
                  <a:pt x="136502" y="41909"/>
                </a:lnTo>
                <a:lnTo>
                  <a:pt x="149515" y="44449"/>
                </a:lnTo>
                <a:lnTo>
                  <a:pt x="182032" y="44449"/>
                </a:lnTo>
                <a:lnTo>
                  <a:pt x="185934" y="52069"/>
                </a:lnTo>
                <a:lnTo>
                  <a:pt x="189178" y="55879"/>
                </a:lnTo>
                <a:lnTo>
                  <a:pt x="193081" y="58419"/>
                </a:lnTo>
                <a:lnTo>
                  <a:pt x="168370" y="58419"/>
                </a:lnTo>
                <a:lnTo>
                  <a:pt x="159260" y="60959"/>
                </a:lnTo>
                <a:lnTo>
                  <a:pt x="154064" y="62229"/>
                </a:lnTo>
                <a:close/>
              </a:path>
              <a:path w="257175" h="254000">
                <a:moveTo>
                  <a:pt x="182032" y="44449"/>
                </a:moveTo>
                <a:lnTo>
                  <a:pt x="149515" y="44449"/>
                </a:lnTo>
                <a:lnTo>
                  <a:pt x="163164" y="40639"/>
                </a:lnTo>
                <a:lnTo>
                  <a:pt x="169018" y="36829"/>
                </a:lnTo>
                <a:lnTo>
                  <a:pt x="175529" y="36829"/>
                </a:lnTo>
                <a:lnTo>
                  <a:pt x="177482" y="38099"/>
                </a:lnTo>
                <a:lnTo>
                  <a:pt x="180080" y="40639"/>
                </a:lnTo>
                <a:lnTo>
                  <a:pt x="182032" y="44449"/>
                </a:lnTo>
                <a:close/>
              </a:path>
              <a:path w="257175" h="254000">
                <a:moveTo>
                  <a:pt x="211291" y="83819"/>
                </a:moveTo>
                <a:lnTo>
                  <a:pt x="198288" y="81279"/>
                </a:lnTo>
                <a:lnTo>
                  <a:pt x="186580" y="76199"/>
                </a:lnTo>
                <a:lnTo>
                  <a:pt x="176177" y="68579"/>
                </a:lnTo>
                <a:lnTo>
                  <a:pt x="168370" y="58419"/>
                </a:lnTo>
                <a:lnTo>
                  <a:pt x="193081" y="58419"/>
                </a:lnTo>
                <a:lnTo>
                  <a:pt x="196985" y="60959"/>
                </a:lnTo>
                <a:lnTo>
                  <a:pt x="201546" y="63499"/>
                </a:lnTo>
                <a:lnTo>
                  <a:pt x="206740" y="64769"/>
                </a:lnTo>
                <a:lnTo>
                  <a:pt x="241212" y="64769"/>
                </a:lnTo>
                <a:lnTo>
                  <a:pt x="247720" y="77469"/>
                </a:lnTo>
                <a:lnTo>
                  <a:pt x="248519" y="80009"/>
                </a:lnTo>
                <a:lnTo>
                  <a:pt x="228853" y="80009"/>
                </a:lnTo>
                <a:lnTo>
                  <a:pt x="220401" y="82549"/>
                </a:lnTo>
                <a:lnTo>
                  <a:pt x="211291" y="83819"/>
                </a:lnTo>
                <a:close/>
              </a:path>
              <a:path w="257175" h="254000">
                <a:moveTo>
                  <a:pt x="241212" y="64769"/>
                </a:moveTo>
                <a:lnTo>
                  <a:pt x="215852" y="64769"/>
                </a:lnTo>
                <a:lnTo>
                  <a:pt x="219755" y="63499"/>
                </a:lnTo>
                <a:lnTo>
                  <a:pt x="224304" y="62229"/>
                </a:lnTo>
                <a:lnTo>
                  <a:pt x="228208" y="59689"/>
                </a:lnTo>
                <a:lnTo>
                  <a:pt x="235354" y="59689"/>
                </a:lnTo>
                <a:lnTo>
                  <a:pt x="238610" y="60959"/>
                </a:lnTo>
                <a:lnTo>
                  <a:pt x="240561" y="63499"/>
                </a:lnTo>
                <a:lnTo>
                  <a:pt x="241212" y="64769"/>
                </a:lnTo>
                <a:close/>
              </a:path>
              <a:path w="257175" h="254000">
                <a:moveTo>
                  <a:pt x="90973" y="102869"/>
                </a:moveTo>
                <a:lnTo>
                  <a:pt x="83169" y="102869"/>
                </a:lnTo>
                <a:lnTo>
                  <a:pt x="79278" y="101599"/>
                </a:lnTo>
                <a:lnTo>
                  <a:pt x="67567" y="85089"/>
                </a:lnTo>
                <a:lnTo>
                  <a:pt x="68862" y="76199"/>
                </a:lnTo>
                <a:lnTo>
                  <a:pt x="70813" y="73659"/>
                </a:lnTo>
                <a:lnTo>
                  <a:pt x="73421" y="69849"/>
                </a:lnTo>
                <a:lnTo>
                  <a:pt x="76019" y="68579"/>
                </a:lnTo>
                <a:lnTo>
                  <a:pt x="79278" y="66039"/>
                </a:lnTo>
                <a:lnTo>
                  <a:pt x="83169" y="64769"/>
                </a:lnTo>
                <a:lnTo>
                  <a:pt x="90973" y="64769"/>
                </a:lnTo>
                <a:lnTo>
                  <a:pt x="94876" y="66039"/>
                </a:lnTo>
                <a:lnTo>
                  <a:pt x="98132" y="68579"/>
                </a:lnTo>
                <a:lnTo>
                  <a:pt x="100730" y="69849"/>
                </a:lnTo>
                <a:lnTo>
                  <a:pt x="103339" y="73659"/>
                </a:lnTo>
                <a:lnTo>
                  <a:pt x="105292" y="76199"/>
                </a:lnTo>
                <a:lnTo>
                  <a:pt x="106400" y="83819"/>
                </a:lnTo>
                <a:lnTo>
                  <a:pt x="86424" y="83819"/>
                </a:lnTo>
                <a:lnTo>
                  <a:pt x="85777" y="85089"/>
                </a:lnTo>
                <a:lnTo>
                  <a:pt x="106584" y="85089"/>
                </a:lnTo>
                <a:lnTo>
                  <a:pt x="105937" y="88899"/>
                </a:lnTo>
                <a:lnTo>
                  <a:pt x="105292" y="91439"/>
                </a:lnTo>
                <a:lnTo>
                  <a:pt x="103339" y="95249"/>
                </a:lnTo>
                <a:lnTo>
                  <a:pt x="98132" y="100329"/>
                </a:lnTo>
                <a:lnTo>
                  <a:pt x="94876" y="101599"/>
                </a:lnTo>
                <a:lnTo>
                  <a:pt x="90973" y="102869"/>
                </a:lnTo>
                <a:close/>
              </a:path>
              <a:path w="257175" h="254000">
                <a:moveTo>
                  <a:pt x="193997" y="236219"/>
                </a:moveTo>
                <a:lnTo>
                  <a:pt x="128697" y="236219"/>
                </a:lnTo>
                <a:lnTo>
                  <a:pt x="150808" y="233679"/>
                </a:lnTo>
                <a:lnTo>
                  <a:pt x="161213" y="231139"/>
                </a:lnTo>
                <a:lnTo>
                  <a:pt x="198935" y="210819"/>
                </a:lnTo>
                <a:lnTo>
                  <a:pt x="225609" y="177799"/>
                </a:lnTo>
                <a:lnTo>
                  <a:pt x="237963" y="137159"/>
                </a:lnTo>
                <a:lnTo>
                  <a:pt x="238538" y="124459"/>
                </a:lnTo>
                <a:lnTo>
                  <a:pt x="237963" y="114299"/>
                </a:lnTo>
                <a:lnTo>
                  <a:pt x="236012" y="101599"/>
                </a:lnTo>
                <a:lnTo>
                  <a:pt x="232756" y="91439"/>
                </a:lnTo>
                <a:lnTo>
                  <a:pt x="228853" y="80009"/>
                </a:lnTo>
                <a:lnTo>
                  <a:pt x="248519" y="80009"/>
                </a:lnTo>
                <a:lnTo>
                  <a:pt x="252916" y="93979"/>
                </a:lnTo>
                <a:lnTo>
                  <a:pt x="254867" y="101599"/>
                </a:lnTo>
                <a:lnTo>
                  <a:pt x="256172" y="109219"/>
                </a:lnTo>
                <a:lnTo>
                  <a:pt x="256727" y="116839"/>
                </a:lnTo>
                <a:lnTo>
                  <a:pt x="256702" y="128269"/>
                </a:lnTo>
                <a:lnTo>
                  <a:pt x="247062" y="175259"/>
                </a:lnTo>
                <a:lnTo>
                  <a:pt x="219095" y="217169"/>
                </a:lnTo>
                <a:lnTo>
                  <a:pt x="200241" y="232409"/>
                </a:lnTo>
                <a:lnTo>
                  <a:pt x="193997" y="236219"/>
                </a:lnTo>
                <a:close/>
              </a:path>
              <a:path w="257175" h="254000">
                <a:moveTo>
                  <a:pt x="106584" y="85089"/>
                </a:moveTo>
                <a:lnTo>
                  <a:pt x="88375" y="85089"/>
                </a:lnTo>
                <a:lnTo>
                  <a:pt x="87730" y="83819"/>
                </a:lnTo>
                <a:lnTo>
                  <a:pt x="106400" y="83819"/>
                </a:lnTo>
                <a:lnTo>
                  <a:pt x="106584" y="85089"/>
                </a:lnTo>
                <a:close/>
              </a:path>
              <a:path w="257175" h="254000">
                <a:moveTo>
                  <a:pt x="172921" y="119379"/>
                </a:moveTo>
                <a:lnTo>
                  <a:pt x="167067" y="119379"/>
                </a:lnTo>
                <a:lnTo>
                  <a:pt x="161871" y="116839"/>
                </a:lnTo>
                <a:lnTo>
                  <a:pt x="157967" y="113029"/>
                </a:lnTo>
                <a:lnTo>
                  <a:pt x="156662" y="110489"/>
                </a:lnTo>
                <a:lnTo>
                  <a:pt x="156017" y="107949"/>
                </a:lnTo>
                <a:lnTo>
                  <a:pt x="156017" y="101599"/>
                </a:lnTo>
                <a:lnTo>
                  <a:pt x="156662" y="99059"/>
                </a:lnTo>
                <a:lnTo>
                  <a:pt x="157967" y="96519"/>
                </a:lnTo>
                <a:lnTo>
                  <a:pt x="161871" y="92709"/>
                </a:lnTo>
                <a:lnTo>
                  <a:pt x="164469" y="91439"/>
                </a:lnTo>
                <a:lnTo>
                  <a:pt x="175529" y="91439"/>
                </a:lnTo>
                <a:lnTo>
                  <a:pt x="178127" y="92709"/>
                </a:lnTo>
                <a:lnTo>
                  <a:pt x="182031" y="96519"/>
                </a:lnTo>
                <a:lnTo>
                  <a:pt x="183324" y="99059"/>
                </a:lnTo>
                <a:lnTo>
                  <a:pt x="183650" y="100329"/>
                </a:lnTo>
                <a:lnTo>
                  <a:pt x="170323" y="100329"/>
                </a:lnTo>
                <a:lnTo>
                  <a:pt x="168370" y="101599"/>
                </a:lnTo>
                <a:lnTo>
                  <a:pt x="167067" y="101599"/>
                </a:lnTo>
                <a:lnTo>
                  <a:pt x="166419" y="102869"/>
                </a:lnTo>
                <a:lnTo>
                  <a:pt x="166419" y="106679"/>
                </a:lnTo>
                <a:lnTo>
                  <a:pt x="167067" y="107949"/>
                </a:lnTo>
                <a:lnTo>
                  <a:pt x="168370" y="109219"/>
                </a:lnTo>
                <a:lnTo>
                  <a:pt x="183653" y="109219"/>
                </a:lnTo>
                <a:lnTo>
                  <a:pt x="183324" y="110489"/>
                </a:lnTo>
                <a:lnTo>
                  <a:pt x="182031" y="113029"/>
                </a:lnTo>
                <a:lnTo>
                  <a:pt x="178127" y="116839"/>
                </a:lnTo>
                <a:lnTo>
                  <a:pt x="172921" y="119379"/>
                </a:lnTo>
                <a:close/>
              </a:path>
              <a:path w="257175" h="254000">
                <a:moveTo>
                  <a:pt x="183653" y="109219"/>
                </a:moveTo>
                <a:lnTo>
                  <a:pt x="171628" y="109219"/>
                </a:lnTo>
                <a:lnTo>
                  <a:pt x="172921" y="107949"/>
                </a:lnTo>
                <a:lnTo>
                  <a:pt x="173579" y="106679"/>
                </a:lnTo>
                <a:lnTo>
                  <a:pt x="174226" y="104139"/>
                </a:lnTo>
                <a:lnTo>
                  <a:pt x="172921" y="101599"/>
                </a:lnTo>
                <a:lnTo>
                  <a:pt x="170323" y="100329"/>
                </a:lnTo>
                <a:lnTo>
                  <a:pt x="183650" y="100329"/>
                </a:lnTo>
                <a:lnTo>
                  <a:pt x="184629" y="104139"/>
                </a:lnTo>
                <a:lnTo>
                  <a:pt x="183981" y="107949"/>
                </a:lnTo>
                <a:lnTo>
                  <a:pt x="183653" y="109219"/>
                </a:lnTo>
                <a:close/>
              </a:path>
              <a:path w="257175" h="254000">
                <a:moveTo>
                  <a:pt x="51310" y="149859"/>
                </a:moveTo>
                <a:lnTo>
                  <a:pt x="40248" y="149859"/>
                </a:lnTo>
                <a:lnTo>
                  <a:pt x="37650" y="148589"/>
                </a:lnTo>
                <a:lnTo>
                  <a:pt x="33749" y="144779"/>
                </a:lnTo>
                <a:lnTo>
                  <a:pt x="32443" y="142239"/>
                </a:lnTo>
                <a:lnTo>
                  <a:pt x="31796" y="139699"/>
                </a:lnTo>
                <a:lnTo>
                  <a:pt x="31150" y="135889"/>
                </a:lnTo>
                <a:lnTo>
                  <a:pt x="32443" y="130809"/>
                </a:lnTo>
                <a:lnTo>
                  <a:pt x="33749" y="128269"/>
                </a:lnTo>
                <a:lnTo>
                  <a:pt x="37650" y="124459"/>
                </a:lnTo>
                <a:lnTo>
                  <a:pt x="40248" y="123189"/>
                </a:lnTo>
                <a:lnTo>
                  <a:pt x="45457" y="121919"/>
                </a:lnTo>
                <a:lnTo>
                  <a:pt x="48700" y="121919"/>
                </a:lnTo>
                <a:lnTo>
                  <a:pt x="51310" y="123189"/>
                </a:lnTo>
                <a:lnTo>
                  <a:pt x="53261" y="124459"/>
                </a:lnTo>
                <a:lnTo>
                  <a:pt x="55859" y="125729"/>
                </a:lnTo>
                <a:lnTo>
                  <a:pt x="59112" y="132079"/>
                </a:lnTo>
                <a:lnTo>
                  <a:pt x="45457" y="132079"/>
                </a:lnTo>
                <a:lnTo>
                  <a:pt x="42846" y="133349"/>
                </a:lnTo>
                <a:lnTo>
                  <a:pt x="41553" y="135889"/>
                </a:lnTo>
                <a:lnTo>
                  <a:pt x="42201" y="138429"/>
                </a:lnTo>
                <a:lnTo>
                  <a:pt x="42846" y="139699"/>
                </a:lnTo>
                <a:lnTo>
                  <a:pt x="59763" y="139699"/>
                </a:lnTo>
                <a:lnTo>
                  <a:pt x="57164" y="144779"/>
                </a:lnTo>
                <a:lnTo>
                  <a:pt x="53261" y="148589"/>
                </a:lnTo>
                <a:lnTo>
                  <a:pt x="51310" y="149859"/>
                </a:lnTo>
                <a:close/>
              </a:path>
              <a:path w="257175" h="254000">
                <a:moveTo>
                  <a:pt x="59763" y="139699"/>
                </a:moveTo>
                <a:lnTo>
                  <a:pt x="48055" y="139699"/>
                </a:lnTo>
                <a:lnTo>
                  <a:pt x="49360" y="138429"/>
                </a:lnTo>
                <a:lnTo>
                  <a:pt x="49360" y="134619"/>
                </a:lnTo>
                <a:lnTo>
                  <a:pt x="48055" y="133349"/>
                </a:lnTo>
                <a:lnTo>
                  <a:pt x="45457" y="132079"/>
                </a:lnTo>
                <a:lnTo>
                  <a:pt x="59112" y="132079"/>
                </a:lnTo>
                <a:lnTo>
                  <a:pt x="59763" y="133349"/>
                </a:lnTo>
                <a:lnTo>
                  <a:pt x="59763" y="139699"/>
                </a:lnTo>
                <a:close/>
              </a:path>
              <a:path w="257175" h="254000">
                <a:moveTo>
                  <a:pt x="122196" y="176529"/>
                </a:moveTo>
                <a:lnTo>
                  <a:pt x="114389" y="176529"/>
                </a:lnTo>
                <a:lnTo>
                  <a:pt x="110488" y="175259"/>
                </a:lnTo>
                <a:lnTo>
                  <a:pt x="107232" y="172719"/>
                </a:lnTo>
                <a:lnTo>
                  <a:pt x="102036" y="167639"/>
                </a:lnTo>
                <a:lnTo>
                  <a:pt x="100083" y="165099"/>
                </a:lnTo>
                <a:lnTo>
                  <a:pt x="98780" y="156209"/>
                </a:lnTo>
                <a:lnTo>
                  <a:pt x="99438" y="152399"/>
                </a:lnTo>
                <a:lnTo>
                  <a:pt x="118292" y="137159"/>
                </a:lnTo>
                <a:lnTo>
                  <a:pt x="122196" y="138429"/>
                </a:lnTo>
                <a:lnTo>
                  <a:pt x="125452" y="139699"/>
                </a:lnTo>
                <a:lnTo>
                  <a:pt x="129355" y="140969"/>
                </a:lnTo>
                <a:lnTo>
                  <a:pt x="134551" y="146049"/>
                </a:lnTo>
                <a:lnTo>
                  <a:pt x="137150" y="152399"/>
                </a:lnTo>
                <a:lnTo>
                  <a:pt x="137588" y="154939"/>
                </a:lnTo>
                <a:lnTo>
                  <a:pt x="118292" y="154939"/>
                </a:lnTo>
                <a:lnTo>
                  <a:pt x="116990" y="156209"/>
                </a:lnTo>
                <a:lnTo>
                  <a:pt x="116990" y="157479"/>
                </a:lnTo>
                <a:lnTo>
                  <a:pt x="137588" y="157479"/>
                </a:lnTo>
                <a:lnTo>
                  <a:pt x="137150" y="160019"/>
                </a:lnTo>
                <a:lnTo>
                  <a:pt x="135857" y="165099"/>
                </a:lnTo>
                <a:lnTo>
                  <a:pt x="134551" y="167639"/>
                </a:lnTo>
                <a:lnTo>
                  <a:pt x="129355" y="172719"/>
                </a:lnTo>
                <a:lnTo>
                  <a:pt x="125452" y="175259"/>
                </a:lnTo>
                <a:lnTo>
                  <a:pt x="122196" y="176529"/>
                </a:lnTo>
                <a:close/>
              </a:path>
              <a:path w="257175" h="254000">
                <a:moveTo>
                  <a:pt x="137588" y="157479"/>
                </a:moveTo>
                <a:lnTo>
                  <a:pt x="118292" y="157479"/>
                </a:lnTo>
                <a:lnTo>
                  <a:pt x="119598" y="156209"/>
                </a:lnTo>
                <a:lnTo>
                  <a:pt x="118292" y="154939"/>
                </a:lnTo>
                <a:lnTo>
                  <a:pt x="137588" y="154939"/>
                </a:lnTo>
                <a:lnTo>
                  <a:pt x="137807" y="156209"/>
                </a:lnTo>
                <a:lnTo>
                  <a:pt x="137588" y="157479"/>
                </a:lnTo>
                <a:close/>
              </a:path>
              <a:path w="257175" h="254000">
                <a:moveTo>
                  <a:pt x="162516" y="212089"/>
                </a:moveTo>
                <a:lnTo>
                  <a:pt x="156662" y="212089"/>
                </a:lnTo>
                <a:lnTo>
                  <a:pt x="151466" y="209549"/>
                </a:lnTo>
                <a:lnTo>
                  <a:pt x="149515" y="208279"/>
                </a:lnTo>
                <a:lnTo>
                  <a:pt x="147565" y="205739"/>
                </a:lnTo>
                <a:lnTo>
                  <a:pt x="146259" y="204469"/>
                </a:lnTo>
                <a:lnTo>
                  <a:pt x="145612" y="200659"/>
                </a:lnTo>
                <a:lnTo>
                  <a:pt x="145612" y="195579"/>
                </a:lnTo>
                <a:lnTo>
                  <a:pt x="146259" y="193039"/>
                </a:lnTo>
                <a:lnTo>
                  <a:pt x="147565" y="190499"/>
                </a:lnTo>
                <a:lnTo>
                  <a:pt x="151466" y="186689"/>
                </a:lnTo>
                <a:lnTo>
                  <a:pt x="156662" y="184149"/>
                </a:lnTo>
                <a:lnTo>
                  <a:pt x="159918" y="184149"/>
                </a:lnTo>
                <a:lnTo>
                  <a:pt x="173247" y="194309"/>
                </a:lnTo>
                <a:lnTo>
                  <a:pt x="159918" y="194309"/>
                </a:lnTo>
                <a:lnTo>
                  <a:pt x="157967" y="195579"/>
                </a:lnTo>
                <a:lnTo>
                  <a:pt x="156662" y="195579"/>
                </a:lnTo>
                <a:lnTo>
                  <a:pt x="156017" y="196849"/>
                </a:lnTo>
                <a:lnTo>
                  <a:pt x="156017" y="199389"/>
                </a:lnTo>
                <a:lnTo>
                  <a:pt x="156662" y="200659"/>
                </a:lnTo>
                <a:lnTo>
                  <a:pt x="157967" y="201929"/>
                </a:lnTo>
                <a:lnTo>
                  <a:pt x="173360" y="201929"/>
                </a:lnTo>
                <a:lnTo>
                  <a:pt x="172921" y="204469"/>
                </a:lnTo>
                <a:lnTo>
                  <a:pt x="171628" y="205739"/>
                </a:lnTo>
                <a:lnTo>
                  <a:pt x="169675" y="208279"/>
                </a:lnTo>
                <a:lnTo>
                  <a:pt x="167725" y="209549"/>
                </a:lnTo>
                <a:lnTo>
                  <a:pt x="162516" y="212089"/>
                </a:lnTo>
                <a:close/>
              </a:path>
              <a:path w="257175" h="254000">
                <a:moveTo>
                  <a:pt x="173360" y="201929"/>
                </a:moveTo>
                <a:lnTo>
                  <a:pt x="161213" y="201929"/>
                </a:lnTo>
                <a:lnTo>
                  <a:pt x="162516" y="200659"/>
                </a:lnTo>
                <a:lnTo>
                  <a:pt x="163821" y="198119"/>
                </a:lnTo>
                <a:lnTo>
                  <a:pt x="162516" y="195579"/>
                </a:lnTo>
                <a:lnTo>
                  <a:pt x="159918" y="194309"/>
                </a:lnTo>
                <a:lnTo>
                  <a:pt x="173247" y="194309"/>
                </a:lnTo>
                <a:lnTo>
                  <a:pt x="174226" y="198119"/>
                </a:lnTo>
                <a:lnTo>
                  <a:pt x="173579" y="200659"/>
                </a:lnTo>
                <a:lnTo>
                  <a:pt x="173360" y="20192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350335" y="59751"/>
            <a:ext cx="233679" cy="273050"/>
          </a:xfrm>
          <a:custGeom>
            <a:avLst/>
            <a:gdLst/>
            <a:ahLst/>
            <a:cxnLst/>
            <a:rect l="l" t="t" r="r" b="b"/>
            <a:pathLst>
              <a:path w="233680" h="273050">
                <a:moveTo>
                  <a:pt x="52809" y="273009"/>
                </a:moveTo>
                <a:lnTo>
                  <a:pt x="53" y="30736"/>
                </a:lnTo>
                <a:lnTo>
                  <a:pt x="0" y="26781"/>
                </a:lnTo>
                <a:lnTo>
                  <a:pt x="1461" y="23879"/>
                </a:lnTo>
                <a:lnTo>
                  <a:pt x="3673" y="21499"/>
                </a:lnTo>
                <a:lnTo>
                  <a:pt x="7398" y="20161"/>
                </a:lnTo>
                <a:lnTo>
                  <a:pt x="119423" y="41"/>
                </a:lnTo>
                <a:lnTo>
                  <a:pt x="123381" y="0"/>
                </a:lnTo>
                <a:lnTo>
                  <a:pt x="126283" y="1461"/>
                </a:lnTo>
                <a:lnTo>
                  <a:pt x="152637" y="19584"/>
                </a:lnTo>
                <a:lnTo>
                  <a:pt x="113688" y="19584"/>
                </a:lnTo>
                <a:lnTo>
                  <a:pt x="19586" y="36485"/>
                </a:lnTo>
                <a:lnTo>
                  <a:pt x="58557" y="253476"/>
                </a:lnTo>
                <a:lnTo>
                  <a:pt x="161569" y="253476"/>
                </a:lnTo>
                <a:lnTo>
                  <a:pt x="52809" y="273009"/>
                </a:lnTo>
                <a:close/>
              </a:path>
              <a:path w="233680" h="273050">
                <a:moveTo>
                  <a:pt x="133564" y="78778"/>
                </a:moveTo>
                <a:lnTo>
                  <a:pt x="113688" y="19584"/>
                </a:lnTo>
                <a:lnTo>
                  <a:pt x="152637" y="19584"/>
                </a:lnTo>
                <a:lnTo>
                  <a:pt x="165640" y="28526"/>
                </a:lnTo>
                <a:lnTo>
                  <a:pt x="133795" y="28526"/>
                </a:lnTo>
                <a:lnTo>
                  <a:pt x="139312" y="59245"/>
                </a:lnTo>
                <a:lnTo>
                  <a:pt x="202743" y="59245"/>
                </a:lnTo>
                <a:lnTo>
                  <a:pt x="204558" y="69350"/>
                </a:lnTo>
                <a:lnTo>
                  <a:pt x="186058" y="69350"/>
                </a:lnTo>
                <a:lnTo>
                  <a:pt x="133564" y="78778"/>
                </a:lnTo>
                <a:close/>
              </a:path>
              <a:path w="233680" h="273050">
                <a:moveTo>
                  <a:pt x="202743" y="59245"/>
                </a:moveTo>
                <a:lnTo>
                  <a:pt x="139312" y="59245"/>
                </a:lnTo>
                <a:lnTo>
                  <a:pt x="170031" y="53728"/>
                </a:lnTo>
                <a:lnTo>
                  <a:pt x="133795" y="28526"/>
                </a:lnTo>
                <a:lnTo>
                  <a:pt x="165640" y="28526"/>
                </a:lnTo>
                <a:lnTo>
                  <a:pt x="198666" y="51237"/>
                </a:lnTo>
                <a:lnTo>
                  <a:pt x="198781" y="51873"/>
                </a:lnTo>
                <a:lnTo>
                  <a:pt x="201161" y="54085"/>
                </a:lnTo>
                <a:lnTo>
                  <a:pt x="202372" y="57176"/>
                </a:lnTo>
                <a:lnTo>
                  <a:pt x="202743" y="59245"/>
                </a:lnTo>
                <a:close/>
              </a:path>
              <a:path w="233680" h="273050">
                <a:moveTo>
                  <a:pt x="161569" y="253476"/>
                </a:moveTo>
                <a:lnTo>
                  <a:pt x="58557" y="253476"/>
                </a:lnTo>
                <a:lnTo>
                  <a:pt x="214110" y="225539"/>
                </a:lnTo>
                <a:lnTo>
                  <a:pt x="186058" y="69350"/>
                </a:lnTo>
                <a:lnTo>
                  <a:pt x="204558" y="69350"/>
                </a:lnTo>
                <a:lnTo>
                  <a:pt x="233642" y="231287"/>
                </a:lnTo>
                <a:lnTo>
                  <a:pt x="233582" y="234607"/>
                </a:lnTo>
                <a:lnTo>
                  <a:pt x="232122" y="237509"/>
                </a:lnTo>
                <a:lnTo>
                  <a:pt x="229261" y="240005"/>
                </a:lnTo>
                <a:lnTo>
                  <a:pt x="226285" y="241853"/>
                </a:lnTo>
                <a:lnTo>
                  <a:pt x="161569" y="253476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919530"/>
            <a:ext cx="116367" cy="24018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79638" y="2117940"/>
            <a:ext cx="257175" cy="194945"/>
          </a:xfrm>
          <a:custGeom>
            <a:avLst/>
            <a:gdLst/>
            <a:ahLst/>
            <a:cxnLst/>
            <a:rect l="l" t="t" r="r" b="b"/>
            <a:pathLst>
              <a:path w="257175" h="194944">
                <a:moveTo>
                  <a:pt x="247781" y="194458"/>
                </a:moveTo>
                <a:lnTo>
                  <a:pt x="9098" y="194458"/>
                </a:lnTo>
                <a:lnTo>
                  <a:pt x="5195" y="193812"/>
                </a:lnTo>
                <a:lnTo>
                  <a:pt x="2597" y="191860"/>
                </a:lnTo>
                <a:lnTo>
                  <a:pt x="646" y="188604"/>
                </a:lnTo>
                <a:lnTo>
                  <a:pt x="0" y="185359"/>
                </a:lnTo>
                <a:lnTo>
                  <a:pt x="0" y="9110"/>
                </a:lnTo>
                <a:lnTo>
                  <a:pt x="646" y="5207"/>
                </a:lnTo>
                <a:lnTo>
                  <a:pt x="2597" y="2609"/>
                </a:lnTo>
                <a:lnTo>
                  <a:pt x="5195" y="658"/>
                </a:lnTo>
                <a:lnTo>
                  <a:pt x="9098" y="0"/>
                </a:lnTo>
                <a:lnTo>
                  <a:pt x="185348" y="0"/>
                </a:lnTo>
                <a:lnTo>
                  <a:pt x="188604" y="658"/>
                </a:lnTo>
                <a:lnTo>
                  <a:pt x="191849" y="2609"/>
                </a:lnTo>
                <a:lnTo>
                  <a:pt x="207448" y="18209"/>
                </a:lnTo>
                <a:lnTo>
                  <a:pt x="18209" y="18209"/>
                </a:lnTo>
                <a:lnTo>
                  <a:pt x="18209" y="176249"/>
                </a:lnTo>
                <a:lnTo>
                  <a:pt x="256892" y="176249"/>
                </a:lnTo>
                <a:lnTo>
                  <a:pt x="256892" y="185359"/>
                </a:lnTo>
                <a:lnTo>
                  <a:pt x="256233" y="188604"/>
                </a:lnTo>
                <a:lnTo>
                  <a:pt x="254282" y="191860"/>
                </a:lnTo>
                <a:lnTo>
                  <a:pt x="251037" y="193812"/>
                </a:lnTo>
                <a:lnTo>
                  <a:pt x="247781" y="194458"/>
                </a:lnTo>
                <a:close/>
              </a:path>
              <a:path w="257175" h="194944">
                <a:moveTo>
                  <a:pt x="256892" y="176249"/>
                </a:moveTo>
                <a:lnTo>
                  <a:pt x="238682" y="176249"/>
                </a:lnTo>
                <a:lnTo>
                  <a:pt x="238682" y="79995"/>
                </a:lnTo>
                <a:lnTo>
                  <a:pt x="185348" y="79995"/>
                </a:lnTo>
                <a:lnTo>
                  <a:pt x="182092" y="79349"/>
                </a:lnTo>
                <a:lnTo>
                  <a:pt x="178847" y="77397"/>
                </a:lnTo>
                <a:lnTo>
                  <a:pt x="176896" y="74788"/>
                </a:lnTo>
                <a:lnTo>
                  <a:pt x="176249" y="70897"/>
                </a:lnTo>
                <a:lnTo>
                  <a:pt x="176249" y="18209"/>
                </a:lnTo>
                <a:lnTo>
                  <a:pt x="207448" y="18209"/>
                </a:lnTo>
                <a:lnTo>
                  <a:pt x="219803" y="30563"/>
                </a:lnTo>
                <a:lnTo>
                  <a:pt x="194458" y="30563"/>
                </a:lnTo>
                <a:lnTo>
                  <a:pt x="194458" y="61786"/>
                </a:lnTo>
                <a:lnTo>
                  <a:pt x="251026" y="61786"/>
                </a:lnTo>
                <a:lnTo>
                  <a:pt x="254282" y="65042"/>
                </a:lnTo>
                <a:lnTo>
                  <a:pt x="256233" y="67640"/>
                </a:lnTo>
                <a:lnTo>
                  <a:pt x="256892" y="70897"/>
                </a:lnTo>
                <a:lnTo>
                  <a:pt x="256892" y="176249"/>
                </a:lnTo>
                <a:close/>
              </a:path>
              <a:path w="257175" h="194944">
                <a:moveTo>
                  <a:pt x="251026" y="61786"/>
                </a:moveTo>
                <a:lnTo>
                  <a:pt x="225669" y="61786"/>
                </a:lnTo>
                <a:lnTo>
                  <a:pt x="194458" y="30563"/>
                </a:lnTo>
                <a:lnTo>
                  <a:pt x="219803" y="30563"/>
                </a:lnTo>
                <a:lnTo>
                  <a:pt x="251026" y="61786"/>
                </a:lnTo>
                <a:close/>
              </a:path>
              <a:path w="257175" h="194944">
                <a:moveTo>
                  <a:pt x="133318" y="69592"/>
                </a:moveTo>
                <a:lnTo>
                  <a:pt x="61128" y="69592"/>
                </a:lnTo>
                <a:lnTo>
                  <a:pt x="57225" y="68945"/>
                </a:lnTo>
                <a:lnTo>
                  <a:pt x="54627" y="66994"/>
                </a:lnTo>
                <a:lnTo>
                  <a:pt x="52676" y="64384"/>
                </a:lnTo>
                <a:lnTo>
                  <a:pt x="52029" y="60481"/>
                </a:lnTo>
                <a:lnTo>
                  <a:pt x="52676" y="57237"/>
                </a:lnTo>
                <a:lnTo>
                  <a:pt x="54627" y="54627"/>
                </a:lnTo>
                <a:lnTo>
                  <a:pt x="57225" y="52676"/>
                </a:lnTo>
                <a:lnTo>
                  <a:pt x="61128" y="51382"/>
                </a:lnTo>
                <a:lnTo>
                  <a:pt x="133318" y="51382"/>
                </a:lnTo>
                <a:lnTo>
                  <a:pt x="137221" y="52676"/>
                </a:lnTo>
                <a:lnTo>
                  <a:pt x="139819" y="54627"/>
                </a:lnTo>
                <a:lnTo>
                  <a:pt x="141770" y="57237"/>
                </a:lnTo>
                <a:lnTo>
                  <a:pt x="142429" y="60481"/>
                </a:lnTo>
                <a:lnTo>
                  <a:pt x="141770" y="64384"/>
                </a:lnTo>
                <a:lnTo>
                  <a:pt x="139819" y="66994"/>
                </a:lnTo>
                <a:lnTo>
                  <a:pt x="137221" y="68945"/>
                </a:lnTo>
                <a:lnTo>
                  <a:pt x="133318" y="69592"/>
                </a:lnTo>
                <a:close/>
              </a:path>
              <a:path w="257175" h="194944">
                <a:moveTo>
                  <a:pt x="133318" y="111218"/>
                </a:moveTo>
                <a:lnTo>
                  <a:pt x="61128" y="111218"/>
                </a:lnTo>
                <a:lnTo>
                  <a:pt x="57225" y="110559"/>
                </a:lnTo>
                <a:lnTo>
                  <a:pt x="54627" y="108608"/>
                </a:lnTo>
                <a:lnTo>
                  <a:pt x="52676" y="106010"/>
                </a:lnTo>
                <a:lnTo>
                  <a:pt x="52029" y="102107"/>
                </a:lnTo>
                <a:lnTo>
                  <a:pt x="52676" y="98851"/>
                </a:lnTo>
                <a:lnTo>
                  <a:pt x="54627" y="95607"/>
                </a:lnTo>
                <a:lnTo>
                  <a:pt x="57225" y="93655"/>
                </a:lnTo>
                <a:lnTo>
                  <a:pt x="61128" y="93009"/>
                </a:lnTo>
                <a:lnTo>
                  <a:pt x="133318" y="93009"/>
                </a:lnTo>
                <a:lnTo>
                  <a:pt x="137221" y="93655"/>
                </a:lnTo>
                <a:lnTo>
                  <a:pt x="139819" y="95607"/>
                </a:lnTo>
                <a:lnTo>
                  <a:pt x="141770" y="98851"/>
                </a:lnTo>
                <a:lnTo>
                  <a:pt x="142429" y="102107"/>
                </a:lnTo>
                <a:lnTo>
                  <a:pt x="141770" y="106010"/>
                </a:lnTo>
                <a:lnTo>
                  <a:pt x="139819" y="108608"/>
                </a:lnTo>
                <a:lnTo>
                  <a:pt x="137221" y="110559"/>
                </a:lnTo>
                <a:lnTo>
                  <a:pt x="133318" y="111218"/>
                </a:lnTo>
                <a:close/>
              </a:path>
              <a:path w="257175" h="194944">
                <a:moveTo>
                  <a:pt x="195751" y="152832"/>
                </a:moveTo>
                <a:lnTo>
                  <a:pt x="61128" y="152832"/>
                </a:lnTo>
                <a:lnTo>
                  <a:pt x="57225" y="152186"/>
                </a:lnTo>
                <a:lnTo>
                  <a:pt x="54627" y="150234"/>
                </a:lnTo>
                <a:lnTo>
                  <a:pt x="52676" y="147636"/>
                </a:lnTo>
                <a:lnTo>
                  <a:pt x="52029" y="143733"/>
                </a:lnTo>
                <a:lnTo>
                  <a:pt x="52676" y="140477"/>
                </a:lnTo>
                <a:lnTo>
                  <a:pt x="54627" y="137233"/>
                </a:lnTo>
                <a:lnTo>
                  <a:pt x="57225" y="135281"/>
                </a:lnTo>
                <a:lnTo>
                  <a:pt x="61128" y="134623"/>
                </a:lnTo>
                <a:lnTo>
                  <a:pt x="195751" y="134623"/>
                </a:lnTo>
                <a:lnTo>
                  <a:pt x="199008" y="135281"/>
                </a:lnTo>
                <a:lnTo>
                  <a:pt x="202264" y="137233"/>
                </a:lnTo>
                <a:lnTo>
                  <a:pt x="204215" y="140477"/>
                </a:lnTo>
                <a:lnTo>
                  <a:pt x="204862" y="143733"/>
                </a:lnTo>
                <a:lnTo>
                  <a:pt x="204215" y="147636"/>
                </a:lnTo>
                <a:lnTo>
                  <a:pt x="202264" y="150234"/>
                </a:lnTo>
                <a:lnTo>
                  <a:pt x="199008" y="152186"/>
                </a:lnTo>
                <a:lnTo>
                  <a:pt x="195751" y="15283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744399" y="327351"/>
            <a:ext cx="283845" cy="248920"/>
          </a:xfrm>
          <a:custGeom>
            <a:avLst/>
            <a:gdLst/>
            <a:ahLst/>
            <a:cxnLst/>
            <a:rect l="l" t="t" r="r" b="b"/>
            <a:pathLst>
              <a:path w="283844" h="248920">
                <a:moveTo>
                  <a:pt x="40012" y="248701"/>
                </a:moveTo>
                <a:lnTo>
                  <a:pt x="0" y="46272"/>
                </a:lnTo>
                <a:lnTo>
                  <a:pt x="63" y="42315"/>
                </a:lnTo>
                <a:lnTo>
                  <a:pt x="1602" y="39453"/>
                </a:lnTo>
                <a:lnTo>
                  <a:pt x="4515" y="37036"/>
                </a:lnTo>
                <a:lnTo>
                  <a:pt x="7635" y="35896"/>
                </a:lnTo>
                <a:lnTo>
                  <a:pt x="243576" y="0"/>
                </a:lnTo>
                <a:lnTo>
                  <a:pt x="246882" y="162"/>
                </a:lnTo>
                <a:lnTo>
                  <a:pt x="250395" y="1602"/>
                </a:lnTo>
                <a:lnTo>
                  <a:pt x="252715" y="3876"/>
                </a:lnTo>
                <a:lnTo>
                  <a:pt x="253941" y="7637"/>
                </a:lnTo>
                <a:lnTo>
                  <a:pt x="255726" y="19370"/>
                </a:lnTo>
                <a:lnTo>
                  <a:pt x="237309" y="19370"/>
                </a:lnTo>
                <a:lnTo>
                  <a:pt x="19368" y="52527"/>
                </a:lnTo>
                <a:lnTo>
                  <a:pt x="46267" y="229332"/>
                </a:lnTo>
                <a:lnTo>
                  <a:pt x="167317" y="229332"/>
                </a:lnTo>
                <a:lnTo>
                  <a:pt x="40012" y="248701"/>
                </a:lnTo>
                <a:close/>
              </a:path>
              <a:path w="283844" h="248920">
                <a:moveTo>
                  <a:pt x="259438" y="43770"/>
                </a:moveTo>
                <a:lnTo>
                  <a:pt x="223924" y="43770"/>
                </a:lnTo>
                <a:lnTo>
                  <a:pt x="240635" y="41228"/>
                </a:lnTo>
                <a:lnTo>
                  <a:pt x="237309" y="19370"/>
                </a:lnTo>
                <a:lnTo>
                  <a:pt x="255726" y="19370"/>
                </a:lnTo>
                <a:lnTo>
                  <a:pt x="259438" y="43770"/>
                </a:lnTo>
                <a:close/>
              </a:path>
              <a:path w="283844" h="248920">
                <a:moveTo>
                  <a:pt x="205607" y="61692"/>
                </a:moveTo>
                <a:lnTo>
                  <a:pt x="202575" y="41763"/>
                </a:lnTo>
                <a:lnTo>
                  <a:pt x="223143" y="38634"/>
                </a:lnTo>
                <a:lnTo>
                  <a:pt x="223924" y="43770"/>
                </a:lnTo>
                <a:lnTo>
                  <a:pt x="259438" y="43770"/>
                </a:lnTo>
                <a:lnTo>
                  <a:pt x="260519" y="50873"/>
                </a:lnTo>
                <a:lnTo>
                  <a:pt x="242102" y="50873"/>
                </a:lnTo>
                <a:lnTo>
                  <a:pt x="225392" y="53415"/>
                </a:lnTo>
                <a:lnTo>
                  <a:pt x="226175" y="58563"/>
                </a:lnTo>
                <a:lnTo>
                  <a:pt x="205607" y="61692"/>
                </a:lnTo>
                <a:close/>
              </a:path>
              <a:path w="283844" h="248920">
                <a:moveTo>
                  <a:pt x="265312" y="82376"/>
                </a:moveTo>
                <a:lnTo>
                  <a:pt x="246895" y="82376"/>
                </a:lnTo>
                <a:lnTo>
                  <a:pt x="242102" y="50873"/>
                </a:lnTo>
                <a:lnTo>
                  <a:pt x="260519" y="50873"/>
                </a:lnTo>
                <a:lnTo>
                  <a:pt x="265312" y="82376"/>
                </a:lnTo>
                <a:close/>
              </a:path>
              <a:path w="283844" h="248920">
                <a:moveTo>
                  <a:pt x="187397" y="184177"/>
                </a:moveTo>
                <a:lnTo>
                  <a:pt x="159822" y="63375"/>
                </a:lnTo>
                <a:lnTo>
                  <a:pt x="160614" y="59979"/>
                </a:lnTo>
                <a:lnTo>
                  <a:pt x="162145" y="57117"/>
                </a:lnTo>
                <a:lnTo>
                  <a:pt x="164431" y="54795"/>
                </a:lnTo>
                <a:lnTo>
                  <a:pt x="167443" y="53029"/>
                </a:lnTo>
                <a:lnTo>
                  <a:pt x="171496" y="53720"/>
                </a:lnTo>
                <a:lnTo>
                  <a:pt x="174369" y="55257"/>
                </a:lnTo>
                <a:lnTo>
                  <a:pt x="176691" y="57543"/>
                </a:lnTo>
                <a:lnTo>
                  <a:pt x="177818" y="60653"/>
                </a:lnTo>
                <a:lnTo>
                  <a:pt x="195032" y="173801"/>
                </a:lnTo>
                <a:lnTo>
                  <a:pt x="194883" y="177117"/>
                </a:lnTo>
                <a:lnTo>
                  <a:pt x="193444" y="180630"/>
                </a:lnTo>
                <a:lnTo>
                  <a:pt x="191157" y="182951"/>
                </a:lnTo>
                <a:lnTo>
                  <a:pt x="187397" y="184177"/>
                </a:lnTo>
                <a:close/>
              </a:path>
              <a:path w="283844" h="248920">
                <a:moveTo>
                  <a:pt x="146899" y="190338"/>
                </a:moveTo>
                <a:lnTo>
                  <a:pt x="119372" y="69966"/>
                </a:lnTo>
                <a:lnTo>
                  <a:pt x="119401" y="67680"/>
                </a:lnTo>
                <a:lnTo>
                  <a:pt x="119477" y="66239"/>
                </a:lnTo>
                <a:lnTo>
                  <a:pt x="121008" y="63375"/>
                </a:lnTo>
                <a:lnTo>
                  <a:pt x="123283" y="61055"/>
                </a:lnTo>
                <a:lnTo>
                  <a:pt x="126946" y="59190"/>
                </a:lnTo>
                <a:lnTo>
                  <a:pt x="130380" y="59990"/>
                </a:lnTo>
                <a:lnTo>
                  <a:pt x="133221" y="61517"/>
                </a:lnTo>
                <a:lnTo>
                  <a:pt x="135543" y="63803"/>
                </a:lnTo>
                <a:lnTo>
                  <a:pt x="137321" y="66814"/>
                </a:lnTo>
                <a:lnTo>
                  <a:pt x="154535" y="179962"/>
                </a:lnTo>
                <a:lnTo>
                  <a:pt x="153735" y="183377"/>
                </a:lnTo>
                <a:lnTo>
                  <a:pt x="152296" y="186890"/>
                </a:lnTo>
                <a:lnTo>
                  <a:pt x="150021" y="189209"/>
                </a:lnTo>
                <a:lnTo>
                  <a:pt x="146899" y="190338"/>
                </a:lnTo>
                <a:close/>
              </a:path>
              <a:path w="283844" h="248920">
                <a:moveTo>
                  <a:pt x="105751" y="196599"/>
                </a:moveTo>
                <a:lnTo>
                  <a:pt x="78173" y="75813"/>
                </a:lnTo>
                <a:lnTo>
                  <a:pt x="78324" y="72509"/>
                </a:lnTo>
                <a:lnTo>
                  <a:pt x="79860" y="69636"/>
                </a:lnTo>
                <a:lnTo>
                  <a:pt x="82135" y="67316"/>
                </a:lnTo>
                <a:lnTo>
                  <a:pt x="85798" y="65450"/>
                </a:lnTo>
                <a:lnTo>
                  <a:pt x="89235" y="66248"/>
                </a:lnTo>
                <a:lnTo>
                  <a:pt x="92712" y="67680"/>
                </a:lnTo>
                <a:lnTo>
                  <a:pt x="95034" y="69966"/>
                </a:lnTo>
                <a:lnTo>
                  <a:pt x="96173" y="73075"/>
                </a:lnTo>
                <a:lnTo>
                  <a:pt x="113326" y="185823"/>
                </a:lnTo>
                <a:lnTo>
                  <a:pt x="113226" y="189541"/>
                </a:lnTo>
                <a:lnTo>
                  <a:pt x="111787" y="193053"/>
                </a:lnTo>
                <a:lnTo>
                  <a:pt x="108873" y="195470"/>
                </a:lnTo>
                <a:lnTo>
                  <a:pt x="105751" y="196599"/>
                </a:lnTo>
                <a:close/>
              </a:path>
              <a:path w="283844" h="248920">
                <a:moveTo>
                  <a:pt x="211867" y="102840"/>
                </a:moveTo>
                <a:lnTo>
                  <a:pt x="208736" y="82260"/>
                </a:lnTo>
                <a:lnTo>
                  <a:pt x="229304" y="79131"/>
                </a:lnTo>
                <a:lnTo>
                  <a:pt x="230087" y="84279"/>
                </a:lnTo>
                <a:lnTo>
                  <a:pt x="265601" y="84279"/>
                </a:lnTo>
                <a:lnTo>
                  <a:pt x="266779" y="92021"/>
                </a:lnTo>
                <a:lnTo>
                  <a:pt x="248362" y="92021"/>
                </a:lnTo>
                <a:lnTo>
                  <a:pt x="231652" y="94563"/>
                </a:lnTo>
                <a:lnTo>
                  <a:pt x="232435" y="99711"/>
                </a:lnTo>
                <a:lnTo>
                  <a:pt x="211867" y="102840"/>
                </a:lnTo>
                <a:close/>
              </a:path>
              <a:path w="283844" h="248920">
                <a:moveTo>
                  <a:pt x="265601" y="84279"/>
                </a:moveTo>
                <a:lnTo>
                  <a:pt x="230087" y="84279"/>
                </a:lnTo>
                <a:lnTo>
                  <a:pt x="245519" y="81931"/>
                </a:lnTo>
                <a:lnTo>
                  <a:pt x="246895" y="82376"/>
                </a:lnTo>
                <a:lnTo>
                  <a:pt x="265312" y="82376"/>
                </a:lnTo>
                <a:lnTo>
                  <a:pt x="265601" y="84279"/>
                </a:lnTo>
                <a:close/>
              </a:path>
              <a:path w="283844" h="248920">
                <a:moveTo>
                  <a:pt x="271572" y="123524"/>
                </a:moveTo>
                <a:lnTo>
                  <a:pt x="253155" y="123524"/>
                </a:lnTo>
                <a:lnTo>
                  <a:pt x="248362" y="92021"/>
                </a:lnTo>
                <a:lnTo>
                  <a:pt x="266779" y="92021"/>
                </a:lnTo>
                <a:lnTo>
                  <a:pt x="271572" y="123524"/>
                </a:lnTo>
                <a:close/>
              </a:path>
              <a:path w="283844" h="248920">
                <a:moveTo>
                  <a:pt x="218126" y="143976"/>
                </a:moveTo>
                <a:lnTo>
                  <a:pt x="214996" y="123408"/>
                </a:lnTo>
                <a:lnTo>
                  <a:pt x="235565" y="120279"/>
                </a:lnTo>
                <a:lnTo>
                  <a:pt x="236348" y="125427"/>
                </a:lnTo>
                <a:lnTo>
                  <a:pt x="271861" y="125427"/>
                </a:lnTo>
                <a:lnTo>
                  <a:pt x="273039" y="133169"/>
                </a:lnTo>
                <a:lnTo>
                  <a:pt x="254622" y="133169"/>
                </a:lnTo>
                <a:lnTo>
                  <a:pt x="237912" y="135711"/>
                </a:lnTo>
                <a:lnTo>
                  <a:pt x="238694" y="140847"/>
                </a:lnTo>
                <a:lnTo>
                  <a:pt x="218126" y="143976"/>
                </a:lnTo>
                <a:close/>
              </a:path>
              <a:path w="283844" h="248920">
                <a:moveTo>
                  <a:pt x="271861" y="125427"/>
                </a:moveTo>
                <a:lnTo>
                  <a:pt x="236348" y="125427"/>
                </a:lnTo>
                <a:lnTo>
                  <a:pt x="251780" y="123079"/>
                </a:lnTo>
                <a:lnTo>
                  <a:pt x="253155" y="123524"/>
                </a:lnTo>
                <a:lnTo>
                  <a:pt x="271572" y="123524"/>
                </a:lnTo>
                <a:lnTo>
                  <a:pt x="271861" y="125427"/>
                </a:lnTo>
                <a:close/>
              </a:path>
              <a:path w="283844" h="248920">
                <a:moveTo>
                  <a:pt x="278120" y="166563"/>
                </a:moveTo>
                <a:lnTo>
                  <a:pt x="242606" y="166563"/>
                </a:lnTo>
                <a:lnTo>
                  <a:pt x="259317" y="164021"/>
                </a:lnTo>
                <a:lnTo>
                  <a:pt x="254622" y="133169"/>
                </a:lnTo>
                <a:lnTo>
                  <a:pt x="273039" y="133169"/>
                </a:lnTo>
                <a:lnTo>
                  <a:pt x="278120" y="166563"/>
                </a:lnTo>
                <a:close/>
              </a:path>
              <a:path w="283844" h="248920">
                <a:moveTo>
                  <a:pt x="224386" y="185124"/>
                </a:moveTo>
                <a:lnTo>
                  <a:pt x="221257" y="164556"/>
                </a:lnTo>
                <a:lnTo>
                  <a:pt x="241825" y="161427"/>
                </a:lnTo>
                <a:lnTo>
                  <a:pt x="242606" y="166563"/>
                </a:lnTo>
                <a:lnTo>
                  <a:pt x="278120" y="166563"/>
                </a:lnTo>
                <a:lnTo>
                  <a:pt x="279299" y="174316"/>
                </a:lnTo>
                <a:lnTo>
                  <a:pt x="260883" y="174316"/>
                </a:lnTo>
                <a:lnTo>
                  <a:pt x="244173" y="176859"/>
                </a:lnTo>
                <a:lnTo>
                  <a:pt x="244954" y="181995"/>
                </a:lnTo>
                <a:lnTo>
                  <a:pt x="224386" y="185124"/>
                </a:lnTo>
                <a:close/>
              </a:path>
              <a:path w="283844" h="248920">
                <a:moveTo>
                  <a:pt x="167317" y="229332"/>
                </a:moveTo>
                <a:lnTo>
                  <a:pt x="46267" y="229332"/>
                </a:lnTo>
                <a:lnTo>
                  <a:pt x="264208" y="196174"/>
                </a:lnTo>
                <a:lnTo>
                  <a:pt x="260883" y="174316"/>
                </a:lnTo>
                <a:lnTo>
                  <a:pt x="279299" y="174316"/>
                </a:lnTo>
                <a:lnTo>
                  <a:pt x="283577" y="202430"/>
                </a:lnTo>
                <a:lnTo>
                  <a:pt x="283427" y="205746"/>
                </a:lnTo>
                <a:lnTo>
                  <a:pt x="281986" y="209247"/>
                </a:lnTo>
                <a:lnTo>
                  <a:pt x="279061" y="211666"/>
                </a:lnTo>
                <a:lnTo>
                  <a:pt x="275953" y="212804"/>
                </a:lnTo>
                <a:lnTo>
                  <a:pt x="167317" y="22933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208929" y="0"/>
            <a:ext cx="188584" cy="11834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807385" y="1015250"/>
            <a:ext cx="353695" cy="353695"/>
          </a:xfrm>
          <a:custGeom>
            <a:avLst/>
            <a:gdLst/>
            <a:ahLst/>
            <a:cxnLst/>
            <a:rect l="l" t="t" r="r" b="b"/>
            <a:pathLst>
              <a:path w="353694" h="353694">
                <a:moveTo>
                  <a:pt x="157265" y="353331"/>
                </a:moveTo>
                <a:lnTo>
                  <a:pt x="2038" y="164372"/>
                </a:lnTo>
                <a:lnTo>
                  <a:pt x="0" y="157670"/>
                </a:lnTo>
                <a:lnTo>
                  <a:pt x="1306" y="154117"/>
                </a:lnTo>
                <a:lnTo>
                  <a:pt x="3439" y="151573"/>
                </a:lnTo>
                <a:lnTo>
                  <a:pt x="189470" y="2047"/>
                </a:lnTo>
                <a:lnTo>
                  <a:pt x="192917" y="106"/>
                </a:lnTo>
                <a:lnTo>
                  <a:pt x="196164" y="0"/>
                </a:lnTo>
                <a:lnTo>
                  <a:pt x="199313" y="802"/>
                </a:lnTo>
                <a:lnTo>
                  <a:pt x="202262" y="3439"/>
                </a:lnTo>
                <a:lnTo>
                  <a:pt x="217138" y="21947"/>
                </a:lnTo>
                <a:lnTo>
                  <a:pt x="193777" y="21947"/>
                </a:lnTo>
                <a:lnTo>
                  <a:pt x="21938" y="160065"/>
                </a:lnTo>
                <a:lnTo>
                  <a:pt x="120944" y="283243"/>
                </a:lnTo>
                <a:lnTo>
                  <a:pt x="150009" y="283243"/>
                </a:lnTo>
                <a:lnTo>
                  <a:pt x="132351" y="297436"/>
                </a:lnTo>
                <a:lnTo>
                  <a:pt x="160056" y="331904"/>
                </a:lnTo>
                <a:lnTo>
                  <a:pt x="188089" y="331904"/>
                </a:lnTo>
                <a:lnTo>
                  <a:pt x="163967" y="351293"/>
                </a:lnTo>
                <a:lnTo>
                  <a:pt x="161017" y="352820"/>
                </a:lnTo>
                <a:lnTo>
                  <a:pt x="157265" y="353331"/>
                </a:lnTo>
                <a:close/>
              </a:path>
              <a:path w="353694" h="353694">
                <a:moveTo>
                  <a:pt x="316470" y="145530"/>
                </a:moveTo>
                <a:lnTo>
                  <a:pt x="292279" y="145530"/>
                </a:lnTo>
                <a:lnTo>
                  <a:pt x="292783" y="145125"/>
                </a:lnTo>
                <a:lnTo>
                  <a:pt x="193777" y="21947"/>
                </a:lnTo>
                <a:lnTo>
                  <a:pt x="217138" y="21947"/>
                </a:lnTo>
                <a:lnTo>
                  <a:pt x="316470" y="145530"/>
                </a:lnTo>
                <a:close/>
              </a:path>
              <a:path w="353694" h="353694">
                <a:moveTo>
                  <a:pt x="102157" y="196543"/>
                </a:moveTo>
                <a:lnTo>
                  <a:pt x="74994" y="174157"/>
                </a:lnTo>
                <a:lnTo>
                  <a:pt x="75989" y="165018"/>
                </a:lnTo>
                <a:lnTo>
                  <a:pt x="77892" y="160893"/>
                </a:lnTo>
                <a:lnTo>
                  <a:pt x="80131" y="156680"/>
                </a:lnTo>
                <a:lnTo>
                  <a:pt x="83778" y="152905"/>
                </a:lnTo>
                <a:lnTo>
                  <a:pt x="82861" y="148650"/>
                </a:lnTo>
                <a:lnTo>
                  <a:pt x="101970" y="113263"/>
                </a:lnTo>
                <a:lnTo>
                  <a:pt x="121359" y="109352"/>
                </a:lnTo>
                <a:lnTo>
                  <a:pt x="127663" y="110966"/>
                </a:lnTo>
                <a:lnTo>
                  <a:pt x="133859" y="113496"/>
                </a:lnTo>
                <a:lnTo>
                  <a:pt x="139966" y="116928"/>
                </a:lnTo>
                <a:lnTo>
                  <a:pt x="144955" y="122103"/>
                </a:lnTo>
                <a:lnTo>
                  <a:pt x="148641" y="127647"/>
                </a:lnTo>
                <a:lnTo>
                  <a:pt x="119368" y="127647"/>
                </a:lnTo>
                <a:lnTo>
                  <a:pt x="112874" y="127860"/>
                </a:lnTo>
                <a:lnTo>
                  <a:pt x="100621" y="146878"/>
                </a:lnTo>
                <a:lnTo>
                  <a:pt x="101644" y="150233"/>
                </a:lnTo>
                <a:lnTo>
                  <a:pt x="102767" y="152663"/>
                </a:lnTo>
                <a:lnTo>
                  <a:pt x="103935" y="154117"/>
                </a:lnTo>
                <a:lnTo>
                  <a:pt x="104034" y="154688"/>
                </a:lnTo>
                <a:lnTo>
                  <a:pt x="98126" y="165578"/>
                </a:lnTo>
                <a:lnTo>
                  <a:pt x="95697" y="166702"/>
                </a:lnTo>
                <a:lnTo>
                  <a:pt x="94077" y="168833"/>
                </a:lnTo>
                <a:lnTo>
                  <a:pt x="93373" y="171073"/>
                </a:lnTo>
                <a:lnTo>
                  <a:pt x="93571" y="173402"/>
                </a:lnTo>
                <a:lnTo>
                  <a:pt x="94702" y="175841"/>
                </a:lnTo>
                <a:lnTo>
                  <a:pt x="96834" y="177461"/>
                </a:lnTo>
                <a:lnTo>
                  <a:pt x="99073" y="178164"/>
                </a:lnTo>
                <a:lnTo>
                  <a:pt x="131253" y="178164"/>
                </a:lnTo>
                <a:lnTo>
                  <a:pt x="115249" y="191028"/>
                </a:lnTo>
                <a:lnTo>
                  <a:pt x="110785" y="193786"/>
                </a:lnTo>
                <a:lnTo>
                  <a:pt x="106422" y="195619"/>
                </a:lnTo>
                <a:lnTo>
                  <a:pt x="102157" y="196543"/>
                </a:lnTo>
                <a:close/>
              </a:path>
              <a:path w="353694" h="353694">
                <a:moveTo>
                  <a:pt x="211156" y="189740"/>
                </a:moveTo>
                <a:lnTo>
                  <a:pt x="192638" y="189740"/>
                </a:lnTo>
                <a:lnTo>
                  <a:pt x="185437" y="141391"/>
                </a:lnTo>
                <a:lnTo>
                  <a:pt x="185359" y="139394"/>
                </a:lnTo>
                <a:lnTo>
                  <a:pt x="185265" y="134559"/>
                </a:lnTo>
                <a:lnTo>
                  <a:pt x="186006" y="131652"/>
                </a:lnTo>
                <a:lnTo>
                  <a:pt x="187321" y="128091"/>
                </a:lnTo>
                <a:lnTo>
                  <a:pt x="188123" y="124943"/>
                </a:lnTo>
                <a:lnTo>
                  <a:pt x="190256" y="122399"/>
                </a:lnTo>
                <a:lnTo>
                  <a:pt x="192893" y="119450"/>
                </a:lnTo>
                <a:lnTo>
                  <a:pt x="195010" y="116904"/>
                </a:lnTo>
                <a:lnTo>
                  <a:pt x="198464" y="114973"/>
                </a:lnTo>
                <a:lnTo>
                  <a:pt x="201407" y="113437"/>
                </a:lnTo>
                <a:lnTo>
                  <a:pt x="208101" y="111389"/>
                </a:lnTo>
                <a:lnTo>
                  <a:pt x="211862" y="110870"/>
                </a:lnTo>
                <a:lnTo>
                  <a:pt x="215514" y="111267"/>
                </a:lnTo>
                <a:lnTo>
                  <a:pt x="222636" y="113898"/>
                </a:lnTo>
                <a:lnTo>
                  <a:pt x="256466" y="129264"/>
                </a:lnTo>
                <a:lnTo>
                  <a:pt x="210780" y="129264"/>
                </a:lnTo>
                <a:lnTo>
                  <a:pt x="208854" y="129982"/>
                </a:lnTo>
                <a:lnTo>
                  <a:pt x="205308" y="132832"/>
                </a:lnTo>
                <a:lnTo>
                  <a:pt x="204192" y="134559"/>
                </a:lnTo>
                <a:lnTo>
                  <a:pt x="203489" y="136798"/>
                </a:lnTo>
                <a:lnTo>
                  <a:pt x="203332" y="138243"/>
                </a:lnTo>
                <a:lnTo>
                  <a:pt x="203411" y="139394"/>
                </a:lnTo>
                <a:lnTo>
                  <a:pt x="211156" y="189740"/>
                </a:lnTo>
                <a:close/>
              </a:path>
              <a:path w="353694" h="353694">
                <a:moveTo>
                  <a:pt x="131253" y="178164"/>
                </a:moveTo>
                <a:lnTo>
                  <a:pt x="99073" y="178164"/>
                </a:lnTo>
                <a:lnTo>
                  <a:pt x="101412" y="177959"/>
                </a:lnTo>
                <a:lnTo>
                  <a:pt x="103842" y="176835"/>
                </a:lnTo>
                <a:lnTo>
                  <a:pt x="130705" y="155243"/>
                </a:lnTo>
                <a:lnTo>
                  <a:pt x="132426" y="152186"/>
                </a:lnTo>
                <a:lnTo>
                  <a:pt x="133641" y="149551"/>
                </a:lnTo>
                <a:lnTo>
                  <a:pt x="134322" y="146878"/>
                </a:lnTo>
                <a:lnTo>
                  <a:pt x="134318" y="143062"/>
                </a:lnTo>
                <a:lnTo>
                  <a:pt x="119368" y="127647"/>
                </a:lnTo>
                <a:lnTo>
                  <a:pt x="148641" y="127647"/>
                </a:lnTo>
                <a:lnTo>
                  <a:pt x="148932" y="128091"/>
                </a:lnTo>
                <a:lnTo>
                  <a:pt x="150970" y="134801"/>
                </a:lnTo>
                <a:lnTo>
                  <a:pt x="152093" y="141305"/>
                </a:lnTo>
                <a:lnTo>
                  <a:pt x="152326" y="147879"/>
                </a:lnTo>
                <a:lnTo>
                  <a:pt x="151117" y="154688"/>
                </a:lnTo>
                <a:lnTo>
                  <a:pt x="148594" y="160893"/>
                </a:lnTo>
                <a:lnTo>
                  <a:pt x="144750" y="166486"/>
                </a:lnTo>
                <a:lnTo>
                  <a:pt x="139584" y="171468"/>
                </a:lnTo>
                <a:lnTo>
                  <a:pt x="131253" y="178164"/>
                </a:lnTo>
                <a:close/>
              </a:path>
              <a:path w="353694" h="353694">
                <a:moveTo>
                  <a:pt x="178403" y="260421"/>
                </a:moveTo>
                <a:lnTo>
                  <a:pt x="149338" y="260421"/>
                </a:lnTo>
                <a:lnTo>
                  <a:pt x="276566" y="158160"/>
                </a:lnTo>
                <a:lnTo>
                  <a:pt x="214854" y="130167"/>
                </a:lnTo>
                <a:lnTo>
                  <a:pt x="212615" y="129464"/>
                </a:lnTo>
                <a:lnTo>
                  <a:pt x="210780" y="129264"/>
                </a:lnTo>
                <a:lnTo>
                  <a:pt x="256466" y="129264"/>
                </a:lnTo>
                <a:lnTo>
                  <a:pt x="292279" y="145530"/>
                </a:lnTo>
                <a:lnTo>
                  <a:pt x="316470" y="145530"/>
                </a:lnTo>
                <a:lnTo>
                  <a:pt x="327552" y="159317"/>
                </a:lnTo>
                <a:lnTo>
                  <a:pt x="304190" y="159317"/>
                </a:lnTo>
                <a:lnTo>
                  <a:pt x="178403" y="260421"/>
                </a:lnTo>
                <a:close/>
              </a:path>
              <a:path w="353694" h="353694">
                <a:moveTo>
                  <a:pt x="188089" y="331904"/>
                </a:moveTo>
                <a:lnTo>
                  <a:pt x="160056" y="331904"/>
                </a:lnTo>
                <a:lnTo>
                  <a:pt x="331895" y="193786"/>
                </a:lnTo>
                <a:lnTo>
                  <a:pt x="304190" y="159317"/>
                </a:lnTo>
                <a:lnTo>
                  <a:pt x="327552" y="159317"/>
                </a:lnTo>
                <a:lnTo>
                  <a:pt x="351788" y="189470"/>
                </a:lnTo>
                <a:lnTo>
                  <a:pt x="353324" y="192413"/>
                </a:lnTo>
                <a:lnTo>
                  <a:pt x="353430" y="195661"/>
                </a:lnTo>
                <a:lnTo>
                  <a:pt x="352628" y="198809"/>
                </a:lnTo>
                <a:lnTo>
                  <a:pt x="349998" y="201767"/>
                </a:lnTo>
                <a:lnTo>
                  <a:pt x="188089" y="331904"/>
                </a:lnTo>
                <a:close/>
              </a:path>
              <a:path w="353694" h="353694">
                <a:moveTo>
                  <a:pt x="150009" y="283243"/>
                </a:moveTo>
                <a:lnTo>
                  <a:pt x="120944" y="283243"/>
                </a:lnTo>
                <a:lnTo>
                  <a:pt x="133625" y="273051"/>
                </a:lnTo>
                <a:lnTo>
                  <a:pt x="130233" y="257423"/>
                </a:lnTo>
                <a:lnTo>
                  <a:pt x="128584" y="247060"/>
                </a:lnTo>
                <a:lnTo>
                  <a:pt x="128356" y="236400"/>
                </a:lnTo>
                <a:lnTo>
                  <a:pt x="129037" y="225838"/>
                </a:lnTo>
                <a:lnTo>
                  <a:pt x="154360" y="192967"/>
                </a:lnTo>
                <a:lnTo>
                  <a:pt x="181160" y="188951"/>
                </a:lnTo>
                <a:lnTo>
                  <a:pt x="192638" y="189740"/>
                </a:lnTo>
                <a:lnTo>
                  <a:pt x="211156" y="189740"/>
                </a:lnTo>
                <a:lnTo>
                  <a:pt x="212773" y="200249"/>
                </a:lnTo>
                <a:lnTo>
                  <a:pt x="212979" y="202588"/>
                </a:lnTo>
                <a:lnTo>
                  <a:pt x="212275" y="204827"/>
                </a:lnTo>
                <a:lnTo>
                  <a:pt x="211159" y="206554"/>
                </a:lnTo>
                <a:lnTo>
                  <a:pt x="211029" y="206725"/>
                </a:lnTo>
                <a:lnTo>
                  <a:pt x="178767" y="206725"/>
                </a:lnTo>
                <a:lnTo>
                  <a:pt x="171759" y="207351"/>
                </a:lnTo>
                <a:lnTo>
                  <a:pt x="146728" y="233306"/>
                </a:lnTo>
                <a:lnTo>
                  <a:pt x="146948" y="239810"/>
                </a:lnTo>
                <a:lnTo>
                  <a:pt x="147605" y="247060"/>
                </a:lnTo>
                <a:lnTo>
                  <a:pt x="149338" y="260421"/>
                </a:lnTo>
                <a:lnTo>
                  <a:pt x="178403" y="260421"/>
                </a:lnTo>
                <a:lnTo>
                  <a:pt x="150009" y="283243"/>
                </a:lnTo>
                <a:close/>
              </a:path>
              <a:path w="353694" h="353694">
                <a:moveTo>
                  <a:pt x="202845" y="210733"/>
                </a:moveTo>
                <a:lnTo>
                  <a:pt x="200987" y="210527"/>
                </a:lnTo>
                <a:lnTo>
                  <a:pt x="191566" y="208126"/>
                </a:lnTo>
                <a:lnTo>
                  <a:pt x="185666" y="207016"/>
                </a:lnTo>
                <a:lnTo>
                  <a:pt x="178767" y="206725"/>
                </a:lnTo>
                <a:lnTo>
                  <a:pt x="211029" y="206725"/>
                </a:lnTo>
                <a:lnTo>
                  <a:pt x="209540" y="208685"/>
                </a:lnTo>
                <a:lnTo>
                  <a:pt x="207110" y="209809"/>
                </a:lnTo>
                <a:lnTo>
                  <a:pt x="205184" y="210527"/>
                </a:lnTo>
                <a:lnTo>
                  <a:pt x="202845" y="21073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8021861" y="4360089"/>
            <a:ext cx="289560" cy="275590"/>
          </a:xfrm>
          <a:custGeom>
            <a:avLst/>
            <a:gdLst/>
            <a:ahLst/>
            <a:cxnLst/>
            <a:rect l="l" t="t" r="r" b="b"/>
            <a:pathLst>
              <a:path w="289559" h="275589">
                <a:moveTo>
                  <a:pt x="102778" y="275076"/>
                </a:moveTo>
                <a:lnTo>
                  <a:pt x="4814" y="167569"/>
                </a:lnTo>
                <a:lnTo>
                  <a:pt x="0" y="154011"/>
                </a:lnTo>
                <a:lnTo>
                  <a:pt x="1122" y="144889"/>
                </a:lnTo>
                <a:lnTo>
                  <a:pt x="5901" y="136206"/>
                </a:lnTo>
                <a:lnTo>
                  <a:pt x="177097" y="2530"/>
                </a:lnTo>
                <a:lnTo>
                  <a:pt x="186679" y="0"/>
                </a:lnTo>
                <a:lnTo>
                  <a:pt x="195801" y="1122"/>
                </a:lnTo>
                <a:lnTo>
                  <a:pt x="204484" y="5901"/>
                </a:lnTo>
                <a:lnTo>
                  <a:pt x="214171" y="18307"/>
                </a:lnTo>
                <a:lnTo>
                  <a:pt x="188595" y="18307"/>
                </a:lnTo>
                <a:lnTo>
                  <a:pt x="186254" y="18479"/>
                </a:lnTo>
                <a:lnTo>
                  <a:pt x="18644" y="149355"/>
                </a:lnTo>
                <a:lnTo>
                  <a:pt x="17909" y="151585"/>
                </a:lnTo>
                <a:lnTo>
                  <a:pt x="18485" y="154453"/>
                </a:lnTo>
                <a:lnTo>
                  <a:pt x="19172" y="156371"/>
                </a:lnTo>
                <a:lnTo>
                  <a:pt x="96014" y="254784"/>
                </a:lnTo>
                <a:lnTo>
                  <a:pt x="98129" y="256442"/>
                </a:lnTo>
                <a:lnTo>
                  <a:pt x="100360" y="257177"/>
                </a:lnTo>
                <a:lnTo>
                  <a:pt x="133113" y="257177"/>
                </a:lnTo>
                <a:lnTo>
                  <a:pt x="116351" y="270265"/>
                </a:lnTo>
                <a:lnTo>
                  <a:pt x="112360" y="272546"/>
                </a:lnTo>
                <a:lnTo>
                  <a:pt x="107969" y="274334"/>
                </a:lnTo>
                <a:lnTo>
                  <a:pt x="102778" y="275076"/>
                </a:lnTo>
                <a:close/>
              </a:path>
              <a:path w="289559" h="275589">
                <a:moveTo>
                  <a:pt x="283720" y="138647"/>
                </a:moveTo>
                <a:lnTo>
                  <a:pt x="255329" y="138647"/>
                </a:lnTo>
                <a:lnTo>
                  <a:pt x="268650" y="128244"/>
                </a:lnTo>
                <a:lnTo>
                  <a:pt x="270303" y="126119"/>
                </a:lnTo>
                <a:lnTo>
                  <a:pt x="271045" y="123898"/>
                </a:lnTo>
                <a:lnTo>
                  <a:pt x="271383" y="121160"/>
                </a:lnTo>
                <a:lnTo>
                  <a:pt x="191733" y="19154"/>
                </a:lnTo>
                <a:lnTo>
                  <a:pt x="188595" y="18307"/>
                </a:lnTo>
                <a:lnTo>
                  <a:pt x="214171" y="18307"/>
                </a:lnTo>
                <a:lnTo>
                  <a:pt x="287332" y="112000"/>
                </a:lnTo>
                <a:lnTo>
                  <a:pt x="288595" y="116786"/>
                </a:lnTo>
                <a:lnTo>
                  <a:pt x="289457" y="121065"/>
                </a:lnTo>
                <a:lnTo>
                  <a:pt x="289292" y="126144"/>
                </a:lnTo>
                <a:lnTo>
                  <a:pt x="288335" y="130187"/>
                </a:lnTo>
                <a:lnTo>
                  <a:pt x="286347" y="135051"/>
                </a:lnTo>
                <a:lnTo>
                  <a:pt x="283720" y="138647"/>
                </a:lnTo>
                <a:close/>
              </a:path>
              <a:path w="289559" h="275589">
                <a:moveTo>
                  <a:pt x="45083" y="164191"/>
                </a:moveTo>
                <a:lnTo>
                  <a:pt x="41945" y="163346"/>
                </a:lnTo>
                <a:lnTo>
                  <a:pt x="39024" y="160672"/>
                </a:lnTo>
                <a:lnTo>
                  <a:pt x="37541" y="157702"/>
                </a:lnTo>
                <a:lnTo>
                  <a:pt x="37554" y="154258"/>
                </a:lnTo>
                <a:lnTo>
                  <a:pt x="180015" y="39024"/>
                </a:lnTo>
                <a:lnTo>
                  <a:pt x="186634" y="37989"/>
                </a:lnTo>
                <a:lnTo>
                  <a:pt x="189770" y="38834"/>
                </a:lnTo>
                <a:lnTo>
                  <a:pt x="192283" y="41005"/>
                </a:lnTo>
                <a:lnTo>
                  <a:pt x="194176" y="44478"/>
                </a:lnTo>
                <a:lnTo>
                  <a:pt x="194236" y="47727"/>
                </a:lnTo>
                <a:lnTo>
                  <a:pt x="193391" y="50862"/>
                </a:lnTo>
                <a:lnTo>
                  <a:pt x="191230" y="53385"/>
                </a:lnTo>
                <a:lnTo>
                  <a:pt x="51813" y="162248"/>
                </a:lnTo>
                <a:lnTo>
                  <a:pt x="48842" y="163733"/>
                </a:lnTo>
                <a:lnTo>
                  <a:pt x="45083" y="164191"/>
                </a:lnTo>
                <a:close/>
              </a:path>
              <a:path w="289559" h="275589">
                <a:moveTo>
                  <a:pt x="198417" y="115421"/>
                </a:moveTo>
                <a:lnTo>
                  <a:pt x="176239" y="92308"/>
                </a:lnTo>
                <a:lnTo>
                  <a:pt x="177207" y="88257"/>
                </a:lnTo>
                <a:lnTo>
                  <a:pt x="195144" y="74251"/>
                </a:lnTo>
                <a:lnTo>
                  <a:pt x="199307" y="74293"/>
                </a:lnTo>
                <a:lnTo>
                  <a:pt x="217272" y="92438"/>
                </a:lnTo>
                <a:lnTo>
                  <a:pt x="196146" y="92438"/>
                </a:lnTo>
                <a:lnTo>
                  <a:pt x="194609" y="93638"/>
                </a:lnTo>
                <a:lnTo>
                  <a:pt x="194383" y="95471"/>
                </a:lnTo>
                <a:lnTo>
                  <a:pt x="195584" y="97009"/>
                </a:lnTo>
                <a:lnTo>
                  <a:pt x="197414" y="97234"/>
                </a:lnTo>
                <a:lnTo>
                  <a:pt x="217323" y="97234"/>
                </a:lnTo>
                <a:lnTo>
                  <a:pt x="217322" y="97364"/>
                </a:lnTo>
                <a:lnTo>
                  <a:pt x="202175" y="114961"/>
                </a:lnTo>
                <a:lnTo>
                  <a:pt x="198417" y="115421"/>
                </a:lnTo>
                <a:close/>
              </a:path>
              <a:path w="289559" h="275589">
                <a:moveTo>
                  <a:pt x="217323" y="97234"/>
                </a:moveTo>
                <a:lnTo>
                  <a:pt x="197414" y="97234"/>
                </a:lnTo>
                <a:lnTo>
                  <a:pt x="198842" y="96939"/>
                </a:lnTo>
                <a:lnTo>
                  <a:pt x="199290" y="93293"/>
                </a:lnTo>
                <a:lnTo>
                  <a:pt x="197977" y="92663"/>
                </a:lnTo>
                <a:lnTo>
                  <a:pt x="196146" y="92438"/>
                </a:lnTo>
                <a:lnTo>
                  <a:pt x="217272" y="92438"/>
                </a:lnTo>
                <a:lnTo>
                  <a:pt x="217323" y="97234"/>
                </a:lnTo>
                <a:close/>
              </a:path>
              <a:path w="289559" h="275589">
                <a:moveTo>
                  <a:pt x="129832" y="160727"/>
                </a:moveTo>
                <a:lnTo>
                  <a:pt x="117026" y="144328"/>
                </a:lnTo>
                <a:lnTo>
                  <a:pt x="158032" y="112310"/>
                </a:lnTo>
                <a:lnTo>
                  <a:pt x="170838" y="128709"/>
                </a:lnTo>
                <a:lnTo>
                  <a:pt x="129832" y="160727"/>
                </a:lnTo>
                <a:close/>
              </a:path>
              <a:path w="289559" h="275589">
                <a:moveTo>
                  <a:pt x="133113" y="257177"/>
                </a:moveTo>
                <a:lnTo>
                  <a:pt x="100360" y="257177"/>
                </a:lnTo>
                <a:lnTo>
                  <a:pt x="102693" y="256994"/>
                </a:lnTo>
                <a:lnTo>
                  <a:pt x="105146" y="255914"/>
                </a:lnTo>
                <a:lnTo>
                  <a:pt x="118469" y="245511"/>
                </a:lnTo>
                <a:lnTo>
                  <a:pt x="123413" y="205336"/>
                </a:lnTo>
                <a:lnTo>
                  <a:pt x="124768" y="201803"/>
                </a:lnTo>
                <a:lnTo>
                  <a:pt x="126936" y="199287"/>
                </a:lnTo>
                <a:lnTo>
                  <a:pt x="208950" y="135249"/>
                </a:lnTo>
                <a:lnTo>
                  <a:pt x="211905" y="133763"/>
                </a:lnTo>
                <a:lnTo>
                  <a:pt x="215671" y="133298"/>
                </a:lnTo>
                <a:lnTo>
                  <a:pt x="255329" y="138647"/>
                </a:lnTo>
                <a:lnTo>
                  <a:pt x="283720" y="138647"/>
                </a:lnTo>
                <a:lnTo>
                  <a:pt x="283556" y="138872"/>
                </a:lnTo>
                <a:lnTo>
                  <a:pt x="279858" y="142595"/>
                </a:lnTo>
                <a:lnTo>
                  <a:pt x="267810" y="152003"/>
                </a:lnTo>
                <a:lnTo>
                  <a:pt x="217079" y="152003"/>
                </a:lnTo>
                <a:lnTo>
                  <a:pt x="141218" y="211238"/>
                </a:lnTo>
                <a:lnTo>
                  <a:pt x="138972" y="229502"/>
                </a:lnTo>
                <a:lnTo>
                  <a:pt x="168556" y="229502"/>
                </a:lnTo>
                <a:lnTo>
                  <a:pt x="133113" y="257177"/>
                </a:lnTo>
                <a:close/>
              </a:path>
              <a:path w="289559" h="275589">
                <a:moveTo>
                  <a:pt x="168556" y="229502"/>
                </a:moveTo>
                <a:lnTo>
                  <a:pt x="138972" y="229502"/>
                </a:lnTo>
                <a:lnTo>
                  <a:pt x="235334" y="154258"/>
                </a:lnTo>
                <a:lnTo>
                  <a:pt x="217079" y="152003"/>
                </a:lnTo>
                <a:lnTo>
                  <a:pt x="267810" y="152003"/>
                </a:lnTo>
                <a:lnTo>
                  <a:pt x="168556" y="229502"/>
                </a:lnTo>
                <a:close/>
              </a:path>
              <a:path w="289559" h="275589">
                <a:moveTo>
                  <a:pt x="91798" y="198675"/>
                </a:moveTo>
                <a:lnTo>
                  <a:pt x="70137" y="175156"/>
                </a:lnTo>
                <a:lnTo>
                  <a:pt x="70587" y="171508"/>
                </a:lnTo>
                <a:lnTo>
                  <a:pt x="89042" y="157099"/>
                </a:lnTo>
                <a:lnTo>
                  <a:pt x="93208" y="157142"/>
                </a:lnTo>
                <a:lnTo>
                  <a:pt x="111172" y="175286"/>
                </a:lnTo>
                <a:lnTo>
                  <a:pt x="90045" y="175286"/>
                </a:lnTo>
                <a:lnTo>
                  <a:pt x="88507" y="176486"/>
                </a:lnTo>
                <a:lnTo>
                  <a:pt x="87884" y="177809"/>
                </a:lnTo>
                <a:lnTo>
                  <a:pt x="88282" y="178317"/>
                </a:lnTo>
                <a:lnTo>
                  <a:pt x="88574" y="179745"/>
                </a:lnTo>
                <a:lnTo>
                  <a:pt x="89482" y="179855"/>
                </a:lnTo>
                <a:lnTo>
                  <a:pt x="89880" y="180365"/>
                </a:lnTo>
                <a:lnTo>
                  <a:pt x="111183" y="180365"/>
                </a:lnTo>
                <a:lnTo>
                  <a:pt x="96074" y="197809"/>
                </a:lnTo>
                <a:lnTo>
                  <a:pt x="91798" y="198675"/>
                </a:lnTo>
                <a:close/>
              </a:path>
              <a:path w="289559" h="275589">
                <a:moveTo>
                  <a:pt x="111220" y="180192"/>
                </a:moveTo>
                <a:lnTo>
                  <a:pt x="92220" y="180192"/>
                </a:lnTo>
                <a:lnTo>
                  <a:pt x="92853" y="178880"/>
                </a:lnTo>
                <a:lnTo>
                  <a:pt x="93068" y="177057"/>
                </a:lnTo>
                <a:lnTo>
                  <a:pt x="91868" y="175519"/>
                </a:lnTo>
                <a:lnTo>
                  <a:pt x="90045" y="175286"/>
                </a:lnTo>
                <a:lnTo>
                  <a:pt x="111172" y="175286"/>
                </a:lnTo>
                <a:lnTo>
                  <a:pt x="111220" y="180192"/>
                </a:lnTo>
                <a:close/>
              </a:path>
              <a:path w="289559" h="275589">
                <a:moveTo>
                  <a:pt x="111183" y="180365"/>
                </a:moveTo>
                <a:lnTo>
                  <a:pt x="89880" y="180365"/>
                </a:lnTo>
                <a:lnTo>
                  <a:pt x="91315" y="180080"/>
                </a:lnTo>
                <a:lnTo>
                  <a:pt x="92220" y="180192"/>
                </a:lnTo>
                <a:lnTo>
                  <a:pt x="111220" y="180192"/>
                </a:lnTo>
                <a:lnTo>
                  <a:pt x="111183" y="18036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806587" y="516334"/>
            <a:ext cx="274955" cy="284480"/>
          </a:xfrm>
          <a:custGeom>
            <a:avLst/>
            <a:gdLst/>
            <a:ahLst/>
            <a:cxnLst/>
            <a:rect l="l" t="t" r="r" b="b"/>
            <a:pathLst>
              <a:path w="274955" h="284480">
                <a:moveTo>
                  <a:pt x="122347" y="284479"/>
                </a:moveTo>
                <a:lnTo>
                  <a:pt x="111340" y="284479"/>
                </a:lnTo>
                <a:lnTo>
                  <a:pt x="105949" y="281939"/>
                </a:lnTo>
                <a:lnTo>
                  <a:pt x="7347" y="173989"/>
                </a:lnTo>
                <a:lnTo>
                  <a:pt x="0" y="151129"/>
                </a:lnTo>
                <a:lnTo>
                  <a:pt x="786" y="146049"/>
                </a:lnTo>
                <a:lnTo>
                  <a:pt x="2545" y="140969"/>
                </a:lnTo>
                <a:lnTo>
                  <a:pt x="6078" y="135889"/>
                </a:lnTo>
                <a:lnTo>
                  <a:pt x="10045" y="130809"/>
                </a:lnTo>
                <a:lnTo>
                  <a:pt x="24694" y="118109"/>
                </a:lnTo>
                <a:lnTo>
                  <a:pt x="101207" y="2539"/>
                </a:lnTo>
                <a:lnTo>
                  <a:pt x="103651" y="0"/>
                </a:lnTo>
                <a:lnTo>
                  <a:pt x="113804" y="0"/>
                </a:lnTo>
                <a:lnTo>
                  <a:pt x="140287" y="19049"/>
                </a:lnTo>
                <a:lnTo>
                  <a:pt x="182615" y="19049"/>
                </a:lnTo>
                <a:lnTo>
                  <a:pt x="184270" y="20319"/>
                </a:lnTo>
                <a:lnTo>
                  <a:pt x="111107" y="20319"/>
                </a:lnTo>
                <a:lnTo>
                  <a:pt x="76928" y="72389"/>
                </a:lnTo>
                <a:lnTo>
                  <a:pt x="105180" y="72389"/>
                </a:lnTo>
                <a:lnTo>
                  <a:pt x="20122" y="147319"/>
                </a:lnTo>
                <a:lnTo>
                  <a:pt x="19092" y="148589"/>
                </a:lnTo>
                <a:lnTo>
                  <a:pt x="17878" y="153669"/>
                </a:lnTo>
                <a:lnTo>
                  <a:pt x="18497" y="157479"/>
                </a:lnTo>
                <a:lnTo>
                  <a:pt x="19301" y="160019"/>
                </a:lnTo>
                <a:lnTo>
                  <a:pt x="111651" y="264159"/>
                </a:lnTo>
                <a:lnTo>
                  <a:pt x="113425" y="265429"/>
                </a:lnTo>
                <a:lnTo>
                  <a:pt x="117962" y="266699"/>
                </a:lnTo>
                <a:lnTo>
                  <a:pt x="150020" y="266699"/>
                </a:lnTo>
                <a:lnTo>
                  <a:pt x="138485" y="276859"/>
                </a:lnTo>
                <a:lnTo>
                  <a:pt x="133663" y="280669"/>
                </a:lnTo>
                <a:lnTo>
                  <a:pt x="127980" y="283209"/>
                </a:lnTo>
                <a:lnTo>
                  <a:pt x="122347" y="284479"/>
                </a:lnTo>
                <a:close/>
              </a:path>
              <a:path w="274955" h="284480">
                <a:moveTo>
                  <a:pt x="182615" y="19049"/>
                </a:moveTo>
                <a:lnTo>
                  <a:pt x="140287" y="19049"/>
                </a:lnTo>
                <a:lnTo>
                  <a:pt x="147368" y="15239"/>
                </a:lnTo>
                <a:lnTo>
                  <a:pt x="154835" y="13969"/>
                </a:lnTo>
                <a:lnTo>
                  <a:pt x="161807" y="13969"/>
                </a:lnTo>
                <a:lnTo>
                  <a:pt x="169089" y="15239"/>
                </a:lnTo>
                <a:lnTo>
                  <a:pt x="175886" y="16509"/>
                </a:lnTo>
                <a:lnTo>
                  <a:pt x="182615" y="19049"/>
                </a:lnTo>
                <a:close/>
              </a:path>
              <a:path w="274955" h="284480">
                <a:moveTo>
                  <a:pt x="105180" y="72389"/>
                </a:moveTo>
                <a:lnTo>
                  <a:pt x="76928" y="72389"/>
                </a:lnTo>
                <a:lnTo>
                  <a:pt x="124776" y="30479"/>
                </a:lnTo>
                <a:lnTo>
                  <a:pt x="111107" y="20319"/>
                </a:lnTo>
                <a:lnTo>
                  <a:pt x="184270" y="20319"/>
                </a:lnTo>
                <a:lnTo>
                  <a:pt x="189235" y="24129"/>
                </a:lnTo>
                <a:lnTo>
                  <a:pt x="194885" y="29209"/>
                </a:lnTo>
                <a:lnTo>
                  <a:pt x="196994" y="31749"/>
                </a:lnTo>
                <a:lnTo>
                  <a:pt x="157386" y="31749"/>
                </a:lnTo>
                <a:lnTo>
                  <a:pt x="152247" y="33019"/>
                </a:lnTo>
                <a:lnTo>
                  <a:pt x="147492" y="35559"/>
                </a:lnTo>
                <a:lnTo>
                  <a:pt x="142662" y="39369"/>
                </a:lnTo>
                <a:lnTo>
                  <a:pt x="105180" y="72389"/>
                </a:lnTo>
                <a:close/>
              </a:path>
              <a:path w="274955" h="284480">
                <a:moveTo>
                  <a:pt x="206780" y="132079"/>
                </a:moveTo>
                <a:lnTo>
                  <a:pt x="191128" y="132079"/>
                </a:lnTo>
                <a:lnTo>
                  <a:pt x="185729" y="129539"/>
                </a:lnTo>
                <a:lnTo>
                  <a:pt x="161483" y="97789"/>
                </a:lnTo>
                <a:lnTo>
                  <a:pt x="160914" y="92709"/>
                </a:lnTo>
                <a:lnTo>
                  <a:pt x="161693" y="87629"/>
                </a:lnTo>
                <a:lnTo>
                  <a:pt x="163392" y="82549"/>
                </a:lnTo>
                <a:lnTo>
                  <a:pt x="166013" y="77469"/>
                </a:lnTo>
                <a:lnTo>
                  <a:pt x="169495" y="73659"/>
                </a:lnTo>
                <a:lnTo>
                  <a:pt x="191954" y="53339"/>
                </a:lnTo>
                <a:lnTo>
                  <a:pt x="181216" y="41909"/>
                </a:lnTo>
                <a:lnTo>
                  <a:pt x="172444" y="34289"/>
                </a:lnTo>
                <a:lnTo>
                  <a:pt x="162467" y="31749"/>
                </a:lnTo>
                <a:lnTo>
                  <a:pt x="196994" y="31749"/>
                </a:lnTo>
                <a:lnTo>
                  <a:pt x="206485" y="43179"/>
                </a:lnTo>
                <a:lnTo>
                  <a:pt x="233153" y="43179"/>
                </a:lnTo>
                <a:lnTo>
                  <a:pt x="240142" y="49529"/>
                </a:lnTo>
                <a:lnTo>
                  <a:pt x="246588" y="57149"/>
                </a:lnTo>
                <a:lnTo>
                  <a:pt x="219801" y="57149"/>
                </a:lnTo>
                <a:lnTo>
                  <a:pt x="216553" y="58419"/>
                </a:lnTo>
                <a:lnTo>
                  <a:pt x="181522" y="87629"/>
                </a:lnTo>
                <a:lnTo>
                  <a:pt x="178784" y="93979"/>
                </a:lnTo>
                <a:lnTo>
                  <a:pt x="179462" y="97789"/>
                </a:lnTo>
                <a:lnTo>
                  <a:pt x="181554" y="100329"/>
                </a:lnTo>
                <a:lnTo>
                  <a:pt x="190150" y="110489"/>
                </a:lnTo>
                <a:lnTo>
                  <a:pt x="193640" y="113029"/>
                </a:lnTo>
                <a:lnTo>
                  <a:pt x="197256" y="114299"/>
                </a:lnTo>
                <a:lnTo>
                  <a:pt x="229363" y="114299"/>
                </a:lnTo>
                <a:lnTo>
                  <a:pt x="215888" y="125729"/>
                </a:lnTo>
                <a:lnTo>
                  <a:pt x="211551" y="129539"/>
                </a:lnTo>
                <a:lnTo>
                  <a:pt x="206780" y="132079"/>
                </a:lnTo>
                <a:close/>
              </a:path>
              <a:path w="274955" h="284480">
                <a:moveTo>
                  <a:pt x="160154" y="60959"/>
                </a:moveTo>
                <a:lnTo>
                  <a:pt x="156974" y="59689"/>
                </a:lnTo>
                <a:lnTo>
                  <a:pt x="154338" y="58419"/>
                </a:lnTo>
                <a:lnTo>
                  <a:pt x="152245" y="54609"/>
                </a:lnTo>
                <a:lnTo>
                  <a:pt x="151994" y="52069"/>
                </a:lnTo>
                <a:lnTo>
                  <a:pt x="153150" y="48259"/>
                </a:lnTo>
                <a:lnTo>
                  <a:pt x="155167" y="45719"/>
                </a:lnTo>
                <a:lnTo>
                  <a:pt x="162977" y="38099"/>
                </a:lnTo>
                <a:lnTo>
                  <a:pt x="166334" y="36829"/>
                </a:lnTo>
                <a:lnTo>
                  <a:pt x="169573" y="35559"/>
                </a:lnTo>
                <a:lnTo>
                  <a:pt x="172754" y="36829"/>
                </a:lnTo>
                <a:lnTo>
                  <a:pt x="175817" y="39369"/>
                </a:lnTo>
                <a:lnTo>
                  <a:pt x="177482" y="41909"/>
                </a:lnTo>
                <a:lnTo>
                  <a:pt x="177733" y="45719"/>
                </a:lnTo>
                <a:lnTo>
                  <a:pt x="177072" y="48259"/>
                </a:lnTo>
                <a:lnTo>
                  <a:pt x="175004" y="52069"/>
                </a:lnTo>
                <a:lnTo>
                  <a:pt x="167194" y="58419"/>
                </a:lnTo>
                <a:lnTo>
                  <a:pt x="163888" y="59689"/>
                </a:lnTo>
                <a:lnTo>
                  <a:pt x="160154" y="60959"/>
                </a:lnTo>
                <a:close/>
              </a:path>
              <a:path w="274955" h="284480">
                <a:moveTo>
                  <a:pt x="233153" y="43179"/>
                </a:moveTo>
                <a:lnTo>
                  <a:pt x="206485" y="43179"/>
                </a:lnTo>
                <a:lnTo>
                  <a:pt x="210755" y="40639"/>
                </a:lnTo>
                <a:lnTo>
                  <a:pt x="214973" y="39369"/>
                </a:lnTo>
                <a:lnTo>
                  <a:pt x="224147" y="40639"/>
                </a:lnTo>
                <a:lnTo>
                  <a:pt x="228675" y="40639"/>
                </a:lnTo>
                <a:lnTo>
                  <a:pt x="233153" y="43179"/>
                </a:lnTo>
                <a:close/>
              </a:path>
              <a:path w="274955" h="284480">
                <a:moveTo>
                  <a:pt x="229363" y="114299"/>
                </a:moveTo>
                <a:lnTo>
                  <a:pt x="202395" y="114299"/>
                </a:lnTo>
                <a:lnTo>
                  <a:pt x="236565" y="83819"/>
                </a:lnTo>
                <a:lnTo>
                  <a:pt x="237595" y="81279"/>
                </a:lnTo>
                <a:lnTo>
                  <a:pt x="219801" y="57149"/>
                </a:lnTo>
                <a:lnTo>
                  <a:pt x="246588" y="57149"/>
                </a:lnTo>
                <a:lnTo>
                  <a:pt x="256370" y="76199"/>
                </a:lnTo>
                <a:lnTo>
                  <a:pt x="256068" y="81279"/>
                </a:lnTo>
                <a:lnTo>
                  <a:pt x="255356" y="85089"/>
                </a:lnTo>
                <a:lnTo>
                  <a:pt x="254142" y="90169"/>
                </a:lnTo>
                <a:lnTo>
                  <a:pt x="251589" y="93979"/>
                </a:lnTo>
                <a:lnTo>
                  <a:pt x="262824" y="106679"/>
                </a:lnTo>
                <a:lnTo>
                  <a:pt x="238347" y="106679"/>
                </a:lnTo>
                <a:lnTo>
                  <a:pt x="229363" y="114299"/>
                </a:lnTo>
                <a:close/>
              </a:path>
              <a:path w="274955" h="284480">
                <a:moveTo>
                  <a:pt x="132639" y="87629"/>
                </a:moveTo>
                <a:lnTo>
                  <a:pt x="126220" y="87629"/>
                </a:lnTo>
                <a:lnTo>
                  <a:pt x="123089" y="85089"/>
                </a:lnTo>
                <a:lnTo>
                  <a:pt x="121491" y="81279"/>
                </a:lnTo>
                <a:lnTo>
                  <a:pt x="121240" y="78739"/>
                </a:lnTo>
                <a:lnTo>
                  <a:pt x="121901" y="74929"/>
                </a:lnTo>
                <a:lnTo>
                  <a:pt x="123919" y="72389"/>
                </a:lnTo>
                <a:lnTo>
                  <a:pt x="131728" y="66039"/>
                </a:lnTo>
                <a:lnTo>
                  <a:pt x="135085" y="63499"/>
                </a:lnTo>
                <a:lnTo>
                  <a:pt x="138325" y="63499"/>
                </a:lnTo>
                <a:lnTo>
                  <a:pt x="141505" y="64769"/>
                </a:lnTo>
                <a:lnTo>
                  <a:pt x="144577" y="67309"/>
                </a:lnTo>
                <a:lnTo>
                  <a:pt x="146234" y="69849"/>
                </a:lnTo>
                <a:lnTo>
                  <a:pt x="146485" y="72389"/>
                </a:lnTo>
                <a:lnTo>
                  <a:pt x="145823" y="76199"/>
                </a:lnTo>
                <a:lnTo>
                  <a:pt x="143756" y="80009"/>
                </a:lnTo>
                <a:lnTo>
                  <a:pt x="135946" y="86359"/>
                </a:lnTo>
                <a:lnTo>
                  <a:pt x="132639" y="87629"/>
                </a:lnTo>
                <a:close/>
              </a:path>
              <a:path w="274955" h="284480">
                <a:moveTo>
                  <a:pt x="200522" y="100329"/>
                </a:moveTo>
                <a:lnTo>
                  <a:pt x="198680" y="99059"/>
                </a:lnTo>
                <a:lnTo>
                  <a:pt x="196412" y="99059"/>
                </a:lnTo>
                <a:lnTo>
                  <a:pt x="194638" y="97789"/>
                </a:lnTo>
                <a:lnTo>
                  <a:pt x="193834" y="96519"/>
                </a:lnTo>
                <a:lnTo>
                  <a:pt x="194077" y="92709"/>
                </a:lnTo>
                <a:lnTo>
                  <a:pt x="195115" y="90169"/>
                </a:lnTo>
                <a:lnTo>
                  <a:pt x="201159" y="90169"/>
                </a:lnTo>
                <a:lnTo>
                  <a:pt x="203736" y="92709"/>
                </a:lnTo>
                <a:lnTo>
                  <a:pt x="204046" y="95249"/>
                </a:lnTo>
                <a:lnTo>
                  <a:pt x="203452" y="97789"/>
                </a:lnTo>
                <a:lnTo>
                  <a:pt x="200522" y="100329"/>
                </a:lnTo>
                <a:close/>
              </a:path>
              <a:path w="274955" h="284480">
                <a:moveTo>
                  <a:pt x="101391" y="115569"/>
                </a:moveTo>
                <a:lnTo>
                  <a:pt x="98152" y="115569"/>
                </a:lnTo>
                <a:lnTo>
                  <a:pt x="94971" y="114299"/>
                </a:lnTo>
                <a:lnTo>
                  <a:pt x="92335" y="113029"/>
                </a:lnTo>
                <a:lnTo>
                  <a:pt x="90243" y="109219"/>
                </a:lnTo>
                <a:lnTo>
                  <a:pt x="89992" y="106679"/>
                </a:lnTo>
                <a:lnTo>
                  <a:pt x="90653" y="102869"/>
                </a:lnTo>
                <a:lnTo>
                  <a:pt x="93156" y="100329"/>
                </a:lnTo>
                <a:lnTo>
                  <a:pt x="100974" y="92709"/>
                </a:lnTo>
                <a:lnTo>
                  <a:pt x="103837" y="91439"/>
                </a:lnTo>
                <a:lnTo>
                  <a:pt x="110257" y="91439"/>
                </a:lnTo>
                <a:lnTo>
                  <a:pt x="113814" y="93979"/>
                </a:lnTo>
                <a:lnTo>
                  <a:pt x="114986" y="96519"/>
                </a:lnTo>
                <a:lnTo>
                  <a:pt x="115237" y="100329"/>
                </a:lnTo>
                <a:lnTo>
                  <a:pt x="114575" y="104139"/>
                </a:lnTo>
                <a:lnTo>
                  <a:pt x="113001" y="106679"/>
                </a:lnTo>
                <a:lnTo>
                  <a:pt x="105183" y="113029"/>
                </a:lnTo>
                <a:lnTo>
                  <a:pt x="101391" y="115569"/>
                </a:lnTo>
                <a:close/>
              </a:path>
              <a:path w="274955" h="284480">
                <a:moveTo>
                  <a:pt x="150020" y="266699"/>
                </a:moveTo>
                <a:lnTo>
                  <a:pt x="122616" y="266699"/>
                </a:lnTo>
                <a:lnTo>
                  <a:pt x="124508" y="265429"/>
                </a:lnTo>
                <a:lnTo>
                  <a:pt x="247048" y="157479"/>
                </a:lnTo>
                <a:lnTo>
                  <a:pt x="251015" y="153669"/>
                </a:lnTo>
                <a:lnTo>
                  <a:pt x="254054" y="148589"/>
                </a:lnTo>
                <a:lnTo>
                  <a:pt x="255762" y="143509"/>
                </a:lnTo>
                <a:lnTo>
                  <a:pt x="256541" y="138429"/>
                </a:lnTo>
                <a:lnTo>
                  <a:pt x="256399" y="133349"/>
                </a:lnTo>
                <a:lnTo>
                  <a:pt x="254918" y="128269"/>
                </a:lnTo>
                <a:lnTo>
                  <a:pt x="252884" y="124459"/>
                </a:lnTo>
                <a:lnTo>
                  <a:pt x="249512" y="119379"/>
                </a:lnTo>
                <a:lnTo>
                  <a:pt x="238347" y="106679"/>
                </a:lnTo>
                <a:lnTo>
                  <a:pt x="262824" y="106679"/>
                </a:lnTo>
                <a:lnTo>
                  <a:pt x="274407" y="138429"/>
                </a:lnTo>
                <a:lnTo>
                  <a:pt x="274367" y="140969"/>
                </a:lnTo>
                <a:lnTo>
                  <a:pt x="274177" y="143509"/>
                </a:lnTo>
                <a:lnTo>
                  <a:pt x="272963" y="148589"/>
                </a:lnTo>
                <a:lnTo>
                  <a:pt x="271807" y="152399"/>
                </a:lnTo>
                <a:lnTo>
                  <a:pt x="269681" y="156209"/>
                </a:lnTo>
                <a:lnTo>
                  <a:pt x="268040" y="161289"/>
                </a:lnTo>
                <a:lnTo>
                  <a:pt x="265043" y="163829"/>
                </a:lnTo>
                <a:lnTo>
                  <a:pt x="262490" y="167639"/>
                </a:lnTo>
                <a:lnTo>
                  <a:pt x="150020" y="266699"/>
                </a:lnTo>
                <a:close/>
              </a:path>
              <a:path w="274955" h="284480">
                <a:moveTo>
                  <a:pt x="70152" y="142239"/>
                </a:moveTo>
                <a:lnTo>
                  <a:pt x="63723" y="142239"/>
                </a:lnTo>
                <a:lnTo>
                  <a:pt x="61087" y="139699"/>
                </a:lnTo>
                <a:lnTo>
                  <a:pt x="58994" y="137159"/>
                </a:lnTo>
                <a:lnTo>
                  <a:pt x="58743" y="133349"/>
                </a:lnTo>
                <a:lnTo>
                  <a:pt x="59413" y="130809"/>
                </a:lnTo>
                <a:lnTo>
                  <a:pt x="61916" y="126999"/>
                </a:lnTo>
                <a:lnTo>
                  <a:pt x="69726" y="120649"/>
                </a:lnTo>
                <a:lnTo>
                  <a:pt x="72589" y="119379"/>
                </a:lnTo>
                <a:lnTo>
                  <a:pt x="76322" y="118109"/>
                </a:lnTo>
                <a:lnTo>
                  <a:pt x="79503" y="119379"/>
                </a:lnTo>
                <a:lnTo>
                  <a:pt x="82566" y="121919"/>
                </a:lnTo>
                <a:lnTo>
                  <a:pt x="84231" y="124459"/>
                </a:lnTo>
                <a:lnTo>
                  <a:pt x="84483" y="126999"/>
                </a:lnTo>
                <a:lnTo>
                  <a:pt x="83327" y="130809"/>
                </a:lnTo>
                <a:lnTo>
                  <a:pt x="81753" y="134619"/>
                </a:lnTo>
                <a:lnTo>
                  <a:pt x="73943" y="140969"/>
                </a:lnTo>
                <a:lnTo>
                  <a:pt x="70152" y="142239"/>
                </a:lnTo>
                <a:close/>
              </a:path>
              <a:path w="274955" h="284480">
                <a:moveTo>
                  <a:pt x="235757" y="147319"/>
                </a:moveTo>
                <a:lnTo>
                  <a:pt x="232576" y="146049"/>
                </a:lnTo>
                <a:lnTo>
                  <a:pt x="229513" y="143509"/>
                </a:lnTo>
                <a:lnTo>
                  <a:pt x="227848" y="140969"/>
                </a:lnTo>
                <a:lnTo>
                  <a:pt x="227169" y="137159"/>
                </a:lnTo>
                <a:lnTo>
                  <a:pt x="228325" y="133349"/>
                </a:lnTo>
                <a:lnTo>
                  <a:pt x="230335" y="130809"/>
                </a:lnTo>
                <a:lnTo>
                  <a:pt x="238145" y="124459"/>
                </a:lnTo>
                <a:lnTo>
                  <a:pt x="241509" y="121919"/>
                </a:lnTo>
                <a:lnTo>
                  <a:pt x="244748" y="121919"/>
                </a:lnTo>
                <a:lnTo>
                  <a:pt x="248356" y="123189"/>
                </a:lnTo>
                <a:lnTo>
                  <a:pt x="250992" y="124459"/>
                </a:lnTo>
                <a:lnTo>
                  <a:pt x="253085" y="128269"/>
                </a:lnTo>
                <a:lnTo>
                  <a:pt x="253336" y="130809"/>
                </a:lnTo>
                <a:lnTo>
                  <a:pt x="252674" y="134619"/>
                </a:lnTo>
                <a:lnTo>
                  <a:pt x="250172" y="137159"/>
                </a:lnTo>
                <a:lnTo>
                  <a:pt x="242362" y="144779"/>
                </a:lnTo>
                <a:lnTo>
                  <a:pt x="239490" y="146049"/>
                </a:lnTo>
                <a:lnTo>
                  <a:pt x="235757" y="147319"/>
                </a:lnTo>
                <a:close/>
              </a:path>
              <a:path w="274955" h="284480">
                <a:moveTo>
                  <a:pt x="39389" y="170179"/>
                </a:moveTo>
                <a:lnTo>
                  <a:pt x="32483" y="170179"/>
                </a:lnTo>
                <a:lnTo>
                  <a:pt x="29838" y="167639"/>
                </a:lnTo>
                <a:lnTo>
                  <a:pt x="27755" y="163829"/>
                </a:lnTo>
                <a:lnTo>
                  <a:pt x="27504" y="161289"/>
                </a:lnTo>
                <a:lnTo>
                  <a:pt x="28650" y="157479"/>
                </a:lnTo>
                <a:lnTo>
                  <a:pt x="30668" y="154939"/>
                </a:lnTo>
                <a:lnTo>
                  <a:pt x="38478" y="148589"/>
                </a:lnTo>
                <a:lnTo>
                  <a:pt x="41349" y="146049"/>
                </a:lnTo>
                <a:lnTo>
                  <a:pt x="48255" y="146049"/>
                </a:lnTo>
                <a:lnTo>
                  <a:pt x="51327" y="148589"/>
                </a:lnTo>
                <a:lnTo>
                  <a:pt x="52983" y="151129"/>
                </a:lnTo>
                <a:lnTo>
                  <a:pt x="53234" y="154939"/>
                </a:lnTo>
                <a:lnTo>
                  <a:pt x="52087" y="158749"/>
                </a:lnTo>
                <a:lnTo>
                  <a:pt x="50505" y="161289"/>
                </a:lnTo>
                <a:lnTo>
                  <a:pt x="42695" y="168909"/>
                </a:lnTo>
                <a:lnTo>
                  <a:pt x="39389" y="170179"/>
                </a:lnTo>
                <a:close/>
              </a:path>
              <a:path w="274955" h="284480">
                <a:moveTo>
                  <a:pt x="208242" y="173989"/>
                </a:moveTo>
                <a:lnTo>
                  <a:pt x="205003" y="173989"/>
                </a:lnTo>
                <a:lnTo>
                  <a:pt x="201822" y="172719"/>
                </a:lnTo>
                <a:lnTo>
                  <a:pt x="198265" y="171449"/>
                </a:lnTo>
                <a:lnTo>
                  <a:pt x="197093" y="167639"/>
                </a:lnTo>
                <a:lnTo>
                  <a:pt x="196415" y="163829"/>
                </a:lnTo>
                <a:lnTo>
                  <a:pt x="197077" y="161289"/>
                </a:lnTo>
                <a:lnTo>
                  <a:pt x="199086" y="158749"/>
                </a:lnTo>
                <a:lnTo>
                  <a:pt x="206896" y="151129"/>
                </a:lnTo>
                <a:lnTo>
                  <a:pt x="210261" y="149859"/>
                </a:lnTo>
                <a:lnTo>
                  <a:pt x="213500" y="148589"/>
                </a:lnTo>
                <a:lnTo>
                  <a:pt x="217108" y="149859"/>
                </a:lnTo>
                <a:lnTo>
                  <a:pt x="219753" y="152399"/>
                </a:lnTo>
                <a:lnTo>
                  <a:pt x="221836" y="154939"/>
                </a:lnTo>
                <a:lnTo>
                  <a:pt x="222087" y="158749"/>
                </a:lnTo>
                <a:lnTo>
                  <a:pt x="221426" y="162559"/>
                </a:lnTo>
                <a:lnTo>
                  <a:pt x="218923" y="165099"/>
                </a:lnTo>
                <a:lnTo>
                  <a:pt x="211113" y="171449"/>
                </a:lnTo>
                <a:lnTo>
                  <a:pt x="208242" y="173989"/>
                </a:lnTo>
                <a:close/>
              </a:path>
              <a:path w="274955" h="284480">
                <a:moveTo>
                  <a:pt x="173755" y="201929"/>
                </a:moveTo>
                <a:lnTo>
                  <a:pt x="170574" y="200659"/>
                </a:lnTo>
                <a:lnTo>
                  <a:pt x="167510" y="198119"/>
                </a:lnTo>
                <a:lnTo>
                  <a:pt x="165845" y="195579"/>
                </a:lnTo>
                <a:lnTo>
                  <a:pt x="165167" y="191769"/>
                </a:lnTo>
                <a:lnTo>
                  <a:pt x="165828" y="187959"/>
                </a:lnTo>
                <a:lnTo>
                  <a:pt x="168323" y="185419"/>
                </a:lnTo>
                <a:lnTo>
                  <a:pt x="176142" y="177799"/>
                </a:lnTo>
                <a:lnTo>
                  <a:pt x="179013" y="176529"/>
                </a:lnTo>
                <a:lnTo>
                  <a:pt x="182252" y="176529"/>
                </a:lnTo>
                <a:lnTo>
                  <a:pt x="185860" y="177799"/>
                </a:lnTo>
                <a:lnTo>
                  <a:pt x="188990" y="179069"/>
                </a:lnTo>
                <a:lnTo>
                  <a:pt x="190588" y="182879"/>
                </a:lnTo>
                <a:lnTo>
                  <a:pt x="190839" y="186689"/>
                </a:lnTo>
                <a:lnTo>
                  <a:pt x="190178" y="189229"/>
                </a:lnTo>
                <a:lnTo>
                  <a:pt x="188169" y="191769"/>
                </a:lnTo>
                <a:lnTo>
                  <a:pt x="180350" y="199389"/>
                </a:lnTo>
                <a:lnTo>
                  <a:pt x="176994" y="200659"/>
                </a:lnTo>
                <a:lnTo>
                  <a:pt x="173755" y="201929"/>
                </a:lnTo>
                <a:close/>
              </a:path>
              <a:path w="274955" h="284480">
                <a:moveTo>
                  <a:pt x="145754" y="228599"/>
                </a:moveTo>
                <a:lnTo>
                  <a:pt x="139325" y="228599"/>
                </a:lnTo>
                <a:lnTo>
                  <a:pt x="136262" y="226059"/>
                </a:lnTo>
                <a:lnTo>
                  <a:pt x="134597" y="222249"/>
                </a:lnTo>
                <a:lnTo>
                  <a:pt x="133919" y="218439"/>
                </a:lnTo>
                <a:lnTo>
                  <a:pt x="134589" y="215899"/>
                </a:lnTo>
                <a:lnTo>
                  <a:pt x="137084" y="213359"/>
                </a:lnTo>
                <a:lnTo>
                  <a:pt x="144894" y="205739"/>
                </a:lnTo>
                <a:lnTo>
                  <a:pt x="147764" y="204469"/>
                </a:lnTo>
                <a:lnTo>
                  <a:pt x="151497" y="203199"/>
                </a:lnTo>
                <a:lnTo>
                  <a:pt x="155105" y="204469"/>
                </a:lnTo>
                <a:lnTo>
                  <a:pt x="157741" y="207009"/>
                </a:lnTo>
                <a:lnTo>
                  <a:pt x="159834" y="209549"/>
                </a:lnTo>
                <a:lnTo>
                  <a:pt x="160085" y="213359"/>
                </a:lnTo>
                <a:lnTo>
                  <a:pt x="158930" y="217169"/>
                </a:lnTo>
                <a:lnTo>
                  <a:pt x="156921" y="219709"/>
                </a:lnTo>
                <a:lnTo>
                  <a:pt x="149111" y="226059"/>
                </a:lnTo>
                <a:lnTo>
                  <a:pt x="145754" y="228599"/>
                </a:lnTo>
                <a:close/>
              </a:path>
              <a:path w="274955" h="284480">
                <a:moveTo>
                  <a:pt x="111267" y="256539"/>
                </a:moveTo>
                <a:lnTo>
                  <a:pt x="108086" y="255269"/>
                </a:lnTo>
                <a:lnTo>
                  <a:pt x="105014" y="252729"/>
                </a:lnTo>
                <a:lnTo>
                  <a:pt x="103357" y="250189"/>
                </a:lnTo>
                <a:lnTo>
                  <a:pt x="102679" y="246379"/>
                </a:lnTo>
                <a:lnTo>
                  <a:pt x="103826" y="242569"/>
                </a:lnTo>
                <a:lnTo>
                  <a:pt x="105835" y="240029"/>
                </a:lnTo>
                <a:lnTo>
                  <a:pt x="113645" y="233679"/>
                </a:lnTo>
                <a:lnTo>
                  <a:pt x="116525" y="231139"/>
                </a:lnTo>
                <a:lnTo>
                  <a:pt x="120249" y="231139"/>
                </a:lnTo>
                <a:lnTo>
                  <a:pt x="123857" y="232409"/>
                </a:lnTo>
                <a:lnTo>
                  <a:pt x="126502" y="233679"/>
                </a:lnTo>
                <a:lnTo>
                  <a:pt x="128586" y="237489"/>
                </a:lnTo>
                <a:lnTo>
                  <a:pt x="128837" y="241299"/>
                </a:lnTo>
                <a:lnTo>
                  <a:pt x="127690" y="243839"/>
                </a:lnTo>
                <a:lnTo>
                  <a:pt x="125672" y="247649"/>
                </a:lnTo>
                <a:lnTo>
                  <a:pt x="117863" y="253999"/>
                </a:lnTo>
                <a:lnTo>
                  <a:pt x="114991" y="255269"/>
                </a:lnTo>
                <a:lnTo>
                  <a:pt x="111267" y="25653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0" y="1579083"/>
            <a:ext cx="107314" cy="257175"/>
          </a:xfrm>
          <a:custGeom>
            <a:avLst/>
            <a:gdLst/>
            <a:ahLst/>
            <a:cxnLst/>
            <a:rect l="l" t="t" r="r" b="b"/>
            <a:pathLst>
              <a:path w="107314" h="257175">
                <a:moveTo>
                  <a:pt x="77140" y="256892"/>
                </a:moveTo>
                <a:lnTo>
                  <a:pt x="0" y="256892"/>
                </a:lnTo>
                <a:lnTo>
                  <a:pt x="0" y="238683"/>
                </a:lnTo>
                <a:lnTo>
                  <a:pt x="79091" y="238683"/>
                </a:lnTo>
                <a:lnTo>
                  <a:pt x="81689" y="238024"/>
                </a:lnTo>
                <a:lnTo>
                  <a:pt x="83640" y="236731"/>
                </a:lnTo>
                <a:lnTo>
                  <a:pt x="86897" y="233475"/>
                </a:lnTo>
                <a:lnTo>
                  <a:pt x="88190" y="229572"/>
                </a:lnTo>
                <a:lnTo>
                  <a:pt x="88848" y="226974"/>
                </a:lnTo>
                <a:lnTo>
                  <a:pt x="88848" y="29917"/>
                </a:lnTo>
                <a:lnTo>
                  <a:pt x="88190" y="27966"/>
                </a:lnTo>
                <a:lnTo>
                  <a:pt x="87543" y="25356"/>
                </a:lnTo>
                <a:lnTo>
                  <a:pt x="86897" y="23405"/>
                </a:lnTo>
                <a:lnTo>
                  <a:pt x="84945" y="22112"/>
                </a:lnTo>
                <a:lnTo>
                  <a:pt x="83640" y="20160"/>
                </a:lnTo>
                <a:lnTo>
                  <a:pt x="81689" y="19514"/>
                </a:lnTo>
                <a:lnTo>
                  <a:pt x="79091" y="18856"/>
                </a:lnTo>
                <a:lnTo>
                  <a:pt x="77140" y="18209"/>
                </a:lnTo>
                <a:lnTo>
                  <a:pt x="0" y="18209"/>
                </a:lnTo>
                <a:lnTo>
                  <a:pt x="0" y="0"/>
                </a:lnTo>
                <a:lnTo>
                  <a:pt x="77140" y="0"/>
                </a:lnTo>
                <a:lnTo>
                  <a:pt x="82994" y="646"/>
                </a:lnTo>
                <a:lnTo>
                  <a:pt x="107057" y="29917"/>
                </a:lnTo>
                <a:lnTo>
                  <a:pt x="107057" y="226974"/>
                </a:lnTo>
                <a:lnTo>
                  <a:pt x="82994" y="256245"/>
                </a:lnTo>
                <a:lnTo>
                  <a:pt x="77140" y="256892"/>
                </a:lnTo>
                <a:close/>
              </a:path>
              <a:path w="107314" h="257175">
                <a:moveTo>
                  <a:pt x="65431" y="238683"/>
                </a:moveTo>
                <a:lnTo>
                  <a:pt x="47222" y="238683"/>
                </a:lnTo>
                <a:lnTo>
                  <a:pt x="47222" y="18209"/>
                </a:lnTo>
                <a:lnTo>
                  <a:pt x="65431" y="18209"/>
                </a:lnTo>
                <a:lnTo>
                  <a:pt x="65431" y="238683"/>
                </a:lnTo>
                <a:close/>
              </a:path>
              <a:path w="107314" h="257175">
                <a:moveTo>
                  <a:pt x="25110" y="132672"/>
                </a:moveTo>
                <a:lnTo>
                  <a:pt x="21854" y="132025"/>
                </a:lnTo>
                <a:lnTo>
                  <a:pt x="18609" y="130074"/>
                </a:lnTo>
                <a:lnTo>
                  <a:pt x="16658" y="126817"/>
                </a:lnTo>
                <a:lnTo>
                  <a:pt x="15999" y="123561"/>
                </a:lnTo>
                <a:lnTo>
                  <a:pt x="15999" y="40321"/>
                </a:lnTo>
                <a:lnTo>
                  <a:pt x="16658" y="37065"/>
                </a:lnTo>
                <a:lnTo>
                  <a:pt x="18609" y="33820"/>
                </a:lnTo>
                <a:lnTo>
                  <a:pt x="21854" y="31869"/>
                </a:lnTo>
                <a:lnTo>
                  <a:pt x="25110" y="31210"/>
                </a:lnTo>
                <a:lnTo>
                  <a:pt x="28366" y="31869"/>
                </a:lnTo>
                <a:lnTo>
                  <a:pt x="31611" y="33820"/>
                </a:lnTo>
                <a:lnTo>
                  <a:pt x="33562" y="37065"/>
                </a:lnTo>
                <a:lnTo>
                  <a:pt x="34209" y="40321"/>
                </a:lnTo>
                <a:lnTo>
                  <a:pt x="34209" y="123561"/>
                </a:lnTo>
                <a:lnTo>
                  <a:pt x="33562" y="126817"/>
                </a:lnTo>
                <a:lnTo>
                  <a:pt x="31611" y="130074"/>
                </a:lnTo>
                <a:lnTo>
                  <a:pt x="28366" y="132025"/>
                </a:lnTo>
                <a:lnTo>
                  <a:pt x="25110" y="132672"/>
                </a:lnTo>
                <a:close/>
              </a:path>
              <a:path w="107314" h="257175">
                <a:moveTo>
                  <a:pt x="0" y="78344"/>
                </a:moveTo>
                <a:lnTo>
                  <a:pt x="0" y="33521"/>
                </a:lnTo>
                <a:lnTo>
                  <a:pt x="400" y="33820"/>
                </a:lnTo>
                <a:lnTo>
                  <a:pt x="2351" y="37065"/>
                </a:lnTo>
                <a:lnTo>
                  <a:pt x="2998" y="40321"/>
                </a:lnTo>
                <a:lnTo>
                  <a:pt x="2998" y="71532"/>
                </a:lnTo>
                <a:lnTo>
                  <a:pt x="2351" y="75435"/>
                </a:lnTo>
                <a:lnTo>
                  <a:pt x="400" y="78044"/>
                </a:lnTo>
                <a:lnTo>
                  <a:pt x="0" y="78344"/>
                </a:lnTo>
                <a:close/>
              </a:path>
              <a:path w="107314" h="257175">
                <a:moveTo>
                  <a:pt x="25110" y="225669"/>
                </a:moveTo>
                <a:lnTo>
                  <a:pt x="21854" y="225023"/>
                </a:lnTo>
                <a:lnTo>
                  <a:pt x="18609" y="223071"/>
                </a:lnTo>
                <a:lnTo>
                  <a:pt x="16658" y="220473"/>
                </a:lnTo>
                <a:lnTo>
                  <a:pt x="15999" y="216571"/>
                </a:lnTo>
                <a:lnTo>
                  <a:pt x="15999" y="186006"/>
                </a:lnTo>
                <a:lnTo>
                  <a:pt x="16658" y="182103"/>
                </a:lnTo>
                <a:lnTo>
                  <a:pt x="18609" y="179494"/>
                </a:lnTo>
                <a:lnTo>
                  <a:pt x="21854" y="177542"/>
                </a:lnTo>
                <a:lnTo>
                  <a:pt x="25110" y="176896"/>
                </a:lnTo>
                <a:lnTo>
                  <a:pt x="28366" y="177542"/>
                </a:lnTo>
                <a:lnTo>
                  <a:pt x="31611" y="179494"/>
                </a:lnTo>
                <a:lnTo>
                  <a:pt x="33562" y="182103"/>
                </a:lnTo>
                <a:lnTo>
                  <a:pt x="34209" y="186006"/>
                </a:lnTo>
                <a:lnTo>
                  <a:pt x="34209" y="216571"/>
                </a:lnTo>
                <a:lnTo>
                  <a:pt x="33562" y="220473"/>
                </a:lnTo>
                <a:lnTo>
                  <a:pt x="31611" y="223071"/>
                </a:lnTo>
                <a:lnTo>
                  <a:pt x="28366" y="225023"/>
                </a:lnTo>
                <a:lnTo>
                  <a:pt x="25110" y="22566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619843" y="90799"/>
            <a:ext cx="253841" cy="20376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032108" y="0"/>
            <a:ext cx="106478" cy="15677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8690809" y="203145"/>
            <a:ext cx="168910" cy="287020"/>
          </a:xfrm>
          <a:custGeom>
            <a:avLst/>
            <a:gdLst/>
            <a:ahLst/>
            <a:cxnLst/>
            <a:rect l="l" t="t" r="r" b="b"/>
            <a:pathLst>
              <a:path w="168909" h="287020">
                <a:moveTo>
                  <a:pt x="50632" y="286435"/>
                </a:moveTo>
                <a:lnTo>
                  <a:pt x="40545" y="285248"/>
                </a:lnTo>
                <a:lnTo>
                  <a:pt x="35143" y="284109"/>
                </a:lnTo>
                <a:lnTo>
                  <a:pt x="30467" y="281711"/>
                </a:lnTo>
                <a:lnTo>
                  <a:pt x="26159" y="279859"/>
                </a:lnTo>
                <a:lnTo>
                  <a:pt x="1945" y="249839"/>
                </a:lnTo>
                <a:lnTo>
                  <a:pt x="250" y="240085"/>
                </a:lnTo>
                <a:lnTo>
                  <a:pt x="297" y="235397"/>
                </a:lnTo>
                <a:lnTo>
                  <a:pt x="0" y="230160"/>
                </a:lnTo>
                <a:lnTo>
                  <a:pt x="1492" y="225302"/>
                </a:lnTo>
                <a:lnTo>
                  <a:pt x="37419" y="52871"/>
                </a:lnTo>
                <a:lnTo>
                  <a:pt x="39284" y="46213"/>
                </a:lnTo>
                <a:lnTo>
                  <a:pt x="66001" y="10962"/>
                </a:lnTo>
                <a:lnTo>
                  <a:pt x="103095" y="0"/>
                </a:lnTo>
                <a:lnTo>
                  <a:pt x="109582" y="417"/>
                </a:lnTo>
                <a:lnTo>
                  <a:pt x="147886" y="18703"/>
                </a:lnTo>
                <a:lnTo>
                  <a:pt x="98204" y="18703"/>
                </a:lnTo>
                <a:lnTo>
                  <a:pt x="93328" y="19551"/>
                </a:lnTo>
                <a:lnTo>
                  <a:pt x="88992" y="20046"/>
                </a:lnTo>
                <a:lnTo>
                  <a:pt x="84828" y="21987"/>
                </a:lnTo>
                <a:lnTo>
                  <a:pt x="80105" y="24278"/>
                </a:lnTo>
                <a:lnTo>
                  <a:pt x="75941" y="26220"/>
                </a:lnTo>
                <a:lnTo>
                  <a:pt x="18589" y="228910"/>
                </a:lnTo>
                <a:lnTo>
                  <a:pt x="18162" y="235404"/>
                </a:lnTo>
                <a:lnTo>
                  <a:pt x="19179" y="241727"/>
                </a:lnTo>
                <a:lnTo>
                  <a:pt x="50277" y="268035"/>
                </a:lnTo>
                <a:lnTo>
                  <a:pt x="89439" y="268035"/>
                </a:lnTo>
                <a:lnTo>
                  <a:pt x="86131" y="271839"/>
                </a:lnTo>
                <a:lnTo>
                  <a:pt x="82138" y="275227"/>
                </a:lnTo>
                <a:lnTo>
                  <a:pt x="73963" y="280553"/>
                </a:lnTo>
                <a:lnTo>
                  <a:pt x="69792" y="282484"/>
                </a:lnTo>
                <a:lnTo>
                  <a:pt x="65263" y="283891"/>
                </a:lnTo>
                <a:lnTo>
                  <a:pt x="60332" y="285587"/>
                </a:lnTo>
                <a:lnTo>
                  <a:pt x="55511" y="285587"/>
                </a:lnTo>
                <a:lnTo>
                  <a:pt x="50632" y="286435"/>
                </a:lnTo>
                <a:close/>
              </a:path>
              <a:path w="168909" h="287020">
                <a:moveTo>
                  <a:pt x="134056" y="209572"/>
                </a:moveTo>
                <a:lnTo>
                  <a:pt x="130815" y="209355"/>
                </a:lnTo>
                <a:lnTo>
                  <a:pt x="127409" y="207701"/>
                </a:lnTo>
                <a:lnTo>
                  <a:pt x="125089" y="205326"/>
                </a:lnTo>
                <a:lnTo>
                  <a:pt x="123501" y="201702"/>
                </a:lnTo>
                <a:lnTo>
                  <a:pt x="123718" y="198461"/>
                </a:lnTo>
                <a:lnTo>
                  <a:pt x="149950" y="71924"/>
                </a:lnTo>
                <a:lnTo>
                  <a:pt x="150547" y="66884"/>
                </a:lnTo>
                <a:lnTo>
                  <a:pt x="150052" y="62541"/>
                </a:lnTo>
                <a:lnTo>
                  <a:pt x="149205" y="57664"/>
                </a:lnTo>
                <a:lnTo>
                  <a:pt x="148709" y="53329"/>
                </a:lnTo>
                <a:lnTo>
                  <a:pt x="121443" y="22197"/>
                </a:lnTo>
                <a:lnTo>
                  <a:pt x="98204" y="18703"/>
                </a:lnTo>
                <a:lnTo>
                  <a:pt x="147886" y="18703"/>
                </a:lnTo>
                <a:lnTo>
                  <a:pt x="167277" y="54436"/>
                </a:lnTo>
                <a:lnTo>
                  <a:pt x="168294" y="60759"/>
                </a:lnTo>
                <a:lnTo>
                  <a:pt x="168175" y="70489"/>
                </a:lnTo>
                <a:lnTo>
                  <a:pt x="141168" y="202611"/>
                </a:lnTo>
                <a:lnTo>
                  <a:pt x="137687" y="207993"/>
                </a:lnTo>
                <a:lnTo>
                  <a:pt x="134056" y="209572"/>
                </a:lnTo>
                <a:close/>
              </a:path>
              <a:path w="168909" h="287020">
                <a:moveTo>
                  <a:pt x="57296" y="201365"/>
                </a:moveTo>
                <a:lnTo>
                  <a:pt x="54253" y="200247"/>
                </a:lnTo>
                <a:lnTo>
                  <a:pt x="51564" y="197315"/>
                </a:lnTo>
                <a:lnTo>
                  <a:pt x="50347" y="194248"/>
                </a:lnTo>
                <a:lnTo>
                  <a:pt x="50552" y="191012"/>
                </a:lnTo>
                <a:lnTo>
                  <a:pt x="76396" y="68616"/>
                </a:lnTo>
                <a:lnTo>
                  <a:pt x="105864" y="44761"/>
                </a:lnTo>
                <a:lnTo>
                  <a:pt x="111815" y="45542"/>
                </a:lnTo>
                <a:lnTo>
                  <a:pt x="117569" y="47223"/>
                </a:lnTo>
                <a:lnTo>
                  <a:pt x="122600" y="50176"/>
                </a:lnTo>
                <a:lnTo>
                  <a:pt x="127419" y="54009"/>
                </a:lnTo>
                <a:lnTo>
                  <a:pt x="133256" y="62969"/>
                </a:lnTo>
                <a:lnTo>
                  <a:pt x="105309" y="62969"/>
                </a:lnTo>
                <a:lnTo>
                  <a:pt x="101333" y="64016"/>
                </a:lnTo>
                <a:lnTo>
                  <a:pt x="97522" y="66499"/>
                </a:lnTo>
                <a:lnTo>
                  <a:pt x="94956" y="69713"/>
                </a:lnTo>
                <a:lnTo>
                  <a:pt x="68202" y="194261"/>
                </a:lnTo>
                <a:lnTo>
                  <a:pt x="67089" y="197315"/>
                </a:lnTo>
                <a:lnTo>
                  <a:pt x="64173" y="199987"/>
                </a:lnTo>
                <a:lnTo>
                  <a:pt x="61090" y="201222"/>
                </a:lnTo>
                <a:lnTo>
                  <a:pt x="57296" y="201365"/>
                </a:lnTo>
                <a:close/>
              </a:path>
              <a:path w="168909" h="287020">
                <a:moveTo>
                  <a:pt x="89439" y="268035"/>
                </a:moveTo>
                <a:lnTo>
                  <a:pt x="50277" y="268035"/>
                </a:lnTo>
                <a:lnTo>
                  <a:pt x="56959" y="267568"/>
                </a:lnTo>
                <a:lnTo>
                  <a:pt x="62930" y="266007"/>
                </a:lnTo>
                <a:lnTo>
                  <a:pt x="116889" y="77171"/>
                </a:lnTo>
                <a:lnTo>
                  <a:pt x="116936" y="72483"/>
                </a:lnTo>
                <a:lnTo>
                  <a:pt x="116424" y="70489"/>
                </a:lnTo>
                <a:lnTo>
                  <a:pt x="113933" y="66667"/>
                </a:lnTo>
                <a:lnTo>
                  <a:pt x="112315" y="65391"/>
                </a:lnTo>
                <a:lnTo>
                  <a:pt x="109815" y="63920"/>
                </a:lnTo>
                <a:lnTo>
                  <a:pt x="105309" y="62969"/>
                </a:lnTo>
                <a:lnTo>
                  <a:pt x="133256" y="62969"/>
                </a:lnTo>
                <a:lnTo>
                  <a:pt x="133451" y="63268"/>
                </a:lnTo>
                <a:lnTo>
                  <a:pt x="135011" y="69238"/>
                </a:lnTo>
                <a:lnTo>
                  <a:pt x="135679" y="75020"/>
                </a:lnTo>
                <a:lnTo>
                  <a:pt x="134891" y="80962"/>
                </a:lnTo>
                <a:lnTo>
                  <a:pt x="100480" y="246203"/>
                </a:lnTo>
                <a:lnTo>
                  <a:pt x="97489" y="255911"/>
                </a:lnTo>
                <a:lnTo>
                  <a:pt x="94741" y="260029"/>
                </a:lnTo>
                <a:lnTo>
                  <a:pt x="92348" y="264689"/>
                </a:lnTo>
                <a:lnTo>
                  <a:pt x="89439" y="268035"/>
                </a:lnTo>
                <a:close/>
              </a:path>
              <a:path w="168909" h="287020">
                <a:moveTo>
                  <a:pt x="60197" y="285633"/>
                </a:moveTo>
                <a:lnTo>
                  <a:pt x="55511" y="285587"/>
                </a:lnTo>
                <a:lnTo>
                  <a:pt x="60332" y="285587"/>
                </a:lnTo>
                <a:lnTo>
                  <a:pt x="60197" y="28563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8432707" y="1374434"/>
            <a:ext cx="297180" cy="285115"/>
          </a:xfrm>
          <a:custGeom>
            <a:avLst/>
            <a:gdLst/>
            <a:ahLst/>
            <a:cxnLst/>
            <a:rect l="l" t="t" r="r" b="b"/>
            <a:pathLst>
              <a:path w="297179" h="285115">
                <a:moveTo>
                  <a:pt x="128257" y="113017"/>
                </a:moveTo>
                <a:lnTo>
                  <a:pt x="108774" y="113017"/>
                </a:lnTo>
                <a:lnTo>
                  <a:pt x="97094" y="81887"/>
                </a:lnTo>
                <a:lnTo>
                  <a:pt x="91528" y="77404"/>
                </a:lnTo>
                <a:lnTo>
                  <a:pt x="77924" y="45569"/>
                </a:lnTo>
                <a:lnTo>
                  <a:pt x="77934" y="41396"/>
                </a:lnTo>
                <a:lnTo>
                  <a:pt x="94493" y="10476"/>
                </a:lnTo>
                <a:lnTo>
                  <a:pt x="97852" y="7339"/>
                </a:lnTo>
                <a:lnTo>
                  <a:pt x="118797" y="0"/>
                </a:lnTo>
                <a:lnTo>
                  <a:pt x="127127" y="22"/>
                </a:lnTo>
                <a:lnTo>
                  <a:pt x="159736" y="17875"/>
                </a:lnTo>
                <a:lnTo>
                  <a:pt x="120262" y="17875"/>
                </a:lnTo>
                <a:lnTo>
                  <a:pt x="115289" y="18879"/>
                </a:lnTo>
                <a:lnTo>
                  <a:pt x="96165" y="42358"/>
                </a:lnTo>
                <a:lnTo>
                  <a:pt x="96194" y="47756"/>
                </a:lnTo>
                <a:lnTo>
                  <a:pt x="126586" y="72239"/>
                </a:lnTo>
                <a:lnTo>
                  <a:pt x="159992" y="72239"/>
                </a:lnTo>
                <a:lnTo>
                  <a:pt x="158674" y="73874"/>
                </a:lnTo>
                <a:lnTo>
                  <a:pt x="154904" y="77508"/>
                </a:lnTo>
                <a:lnTo>
                  <a:pt x="150727" y="81661"/>
                </a:lnTo>
                <a:lnTo>
                  <a:pt x="145941" y="84493"/>
                </a:lnTo>
                <a:lnTo>
                  <a:pt x="140657" y="86909"/>
                </a:lnTo>
                <a:lnTo>
                  <a:pt x="135774" y="88832"/>
                </a:lnTo>
                <a:lnTo>
                  <a:pt x="130790" y="89829"/>
                </a:lnTo>
                <a:lnTo>
                  <a:pt x="128339" y="90092"/>
                </a:lnTo>
                <a:lnTo>
                  <a:pt x="119725" y="90092"/>
                </a:lnTo>
                <a:lnTo>
                  <a:pt x="128257" y="113017"/>
                </a:lnTo>
                <a:close/>
              </a:path>
              <a:path w="297179" h="285115">
                <a:moveTo>
                  <a:pt x="159992" y="72239"/>
                </a:moveTo>
                <a:lnTo>
                  <a:pt x="126586" y="72239"/>
                </a:lnTo>
                <a:lnTo>
                  <a:pt x="131563" y="71235"/>
                </a:lnTo>
                <a:lnTo>
                  <a:pt x="136449" y="69329"/>
                </a:lnTo>
                <a:lnTo>
                  <a:pt x="150684" y="47756"/>
                </a:lnTo>
                <a:lnTo>
                  <a:pt x="150657" y="42358"/>
                </a:lnTo>
                <a:lnTo>
                  <a:pt x="120262" y="17875"/>
                </a:lnTo>
                <a:lnTo>
                  <a:pt x="159736" y="17875"/>
                </a:lnTo>
                <a:lnTo>
                  <a:pt x="168842" y="45569"/>
                </a:lnTo>
                <a:lnTo>
                  <a:pt x="168509" y="49222"/>
                </a:lnTo>
                <a:lnTo>
                  <a:pt x="167949" y="53153"/>
                </a:lnTo>
                <a:lnTo>
                  <a:pt x="167059" y="57245"/>
                </a:lnTo>
                <a:lnTo>
                  <a:pt x="165724" y="62012"/>
                </a:lnTo>
                <a:lnTo>
                  <a:pt x="163376" y="65961"/>
                </a:lnTo>
                <a:lnTo>
                  <a:pt x="161943" y="69819"/>
                </a:lnTo>
                <a:lnTo>
                  <a:pt x="159992" y="72239"/>
                </a:lnTo>
                <a:close/>
              </a:path>
              <a:path w="297179" h="285115">
                <a:moveTo>
                  <a:pt x="125301" y="90420"/>
                </a:moveTo>
                <a:lnTo>
                  <a:pt x="119725" y="90092"/>
                </a:lnTo>
                <a:lnTo>
                  <a:pt x="128339" y="90092"/>
                </a:lnTo>
                <a:lnTo>
                  <a:pt x="125301" y="90420"/>
                </a:lnTo>
                <a:close/>
              </a:path>
              <a:path w="297179" h="285115">
                <a:moveTo>
                  <a:pt x="45551" y="187347"/>
                </a:moveTo>
                <a:lnTo>
                  <a:pt x="7326" y="167411"/>
                </a:lnTo>
                <a:lnTo>
                  <a:pt x="0" y="142308"/>
                </a:lnTo>
                <a:lnTo>
                  <a:pt x="55" y="137928"/>
                </a:lnTo>
                <a:lnTo>
                  <a:pt x="19927" y="104078"/>
                </a:lnTo>
                <a:lnTo>
                  <a:pt x="45046" y="96749"/>
                </a:lnTo>
                <a:lnTo>
                  <a:pt x="49202" y="96761"/>
                </a:lnTo>
                <a:lnTo>
                  <a:pt x="61993" y="99547"/>
                </a:lnTo>
                <a:lnTo>
                  <a:pt x="73856" y="106596"/>
                </a:lnTo>
                <a:lnTo>
                  <a:pt x="74968" y="108323"/>
                </a:lnTo>
                <a:lnTo>
                  <a:pt x="108774" y="113017"/>
                </a:lnTo>
                <a:lnTo>
                  <a:pt x="128257" y="113017"/>
                </a:lnTo>
                <a:lnTo>
                  <a:pt x="128851" y="114614"/>
                </a:lnTo>
                <a:lnTo>
                  <a:pt x="42338" y="114614"/>
                </a:lnTo>
                <a:lnTo>
                  <a:pt x="36959" y="116122"/>
                </a:lnTo>
                <a:lnTo>
                  <a:pt x="17883" y="144675"/>
                </a:lnTo>
                <a:lnTo>
                  <a:pt x="17968" y="145372"/>
                </a:lnTo>
                <a:lnTo>
                  <a:pt x="48257" y="169482"/>
                </a:lnTo>
                <a:lnTo>
                  <a:pt x="81469" y="169482"/>
                </a:lnTo>
                <a:lnTo>
                  <a:pt x="80750" y="170613"/>
                </a:lnTo>
                <a:lnTo>
                  <a:pt x="77897" y="174156"/>
                </a:lnTo>
                <a:lnTo>
                  <a:pt x="74026" y="176881"/>
                </a:lnTo>
                <a:lnTo>
                  <a:pt x="70670" y="180018"/>
                </a:lnTo>
                <a:lnTo>
                  <a:pt x="58764" y="185463"/>
                </a:lnTo>
                <a:lnTo>
                  <a:pt x="54701" y="186370"/>
                </a:lnTo>
                <a:lnTo>
                  <a:pt x="45551" y="187347"/>
                </a:lnTo>
                <a:close/>
              </a:path>
              <a:path w="297179" h="285115">
                <a:moveTo>
                  <a:pt x="81469" y="169482"/>
                </a:moveTo>
                <a:lnTo>
                  <a:pt x="48257" y="169482"/>
                </a:lnTo>
                <a:lnTo>
                  <a:pt x="53638" y="167974"/>
                </a:lnTo>
                <a:lnTo>
                  <a:pt x="58524" y="166068"/>
                </a:lnTo>
                <a:lnTo>
                  <a:pt x="72733" y="139097"/>
                </a:lnTo>
                <a:lnTo>
                  <a:pt x="71222" y="133700"/>
                </a:lnTo>
                <a:lnTo>
                  <a:pt x="42338" y="114614"/>
                </a:lnTo>
                <a:lnTo>
                  <a:pt x="128851" y="114614"/>
                </a:lnTo>
                <a:lnTo>
                  <a:pt x="129490" y="116329"/>
                </a:lnTo>
                <a:lnTo>
                  <a:pt x="213373" y="128588"/>
                </a:lnTo>
                <a:lnTo>
                  <a:pt x="88714" y="128588"/>
                </a:lnTo>
                <a:lnTo>
                  <a:pt x="90147" y="133700"/>
                </a:lnTo>
                <a:lnTo>
                  <a:pt x="90251" y="134241"/>
                </a:lnTo>
                <a:lnTo>
                  <a:pt x="90774" y="139097"/>
                </a:lnTo>
                <a:lnTo>
                  <a:pt x="90647" y="142308"/>
                </a:lnTo>
                <a:lnTo>
                  <a:pt x="83911" y="165641"/>
                </a:lnTo>
                <a:lnTo>
                  <a:pt x="81469" y="169482"/>
                </a:lnTo>
                <a:close/>
              </a:path>
              <a:path w="297179" h="285115">
                <a:moveTo>
                  <a:pt x="203576" y="284571"/>
                </a:moveTo>
                <a:lnTo>
                  <a:pt x="167782" y="265761"/>
                </a:lnTo>
                <a:lnTo>
                  <a:pt x="163738" y="258338"/>
                </a:lnTo>
                <a:lnTo>
                  <a:pt x="116429" y="132542"/>
                </a:lnTo>
                <a:lnTo>
                  <a:pt x="88714" y="128588"/>
                </a:lnTo>
                <a:lnTo>
                  <a:pt x="213373" y="128588"/>
                </a:lnTo>
                <a:lnTo>
                  <a:pt x="260324" y="135450"/>
                </a:lnTo>
                <a:lnTo>
                  <a:pt x="136624" y="135450"/>
                </a:lnTo>
                <a:lnTo>
                  <a:pt x="180628" y="251895"/>
                </a:lnTo>
                <a:lnTo>
                  <a:pt x="194401" y="263822"/>
                </a:lnTo>
                <a:lnTo>
                  <a:pt x="214210" y="263822"/>
                </a:lnTo>
                <a:lnTo>
                  <a:pt x="216924" y="271111"/>
                </a:lnTo>
                <a:lnTo>
                  <a:pt x="207229" y="284177"/>
                </a:lnTo>
                <a:lnTo>
                  <a:pt x="203576" y="284571"/>
                </a:lnTo>
                <a:close/>
              </a:path>
              <a:path w="297179" h="285115">
                <a:moveTo>
                  <a:pt x="214210" y="263822"/>
                </a:moveTo>
                <a:lnTo>
                  <a:pt x="194401" y="263822"/>
                </a:lnTo>
                <a:lnTo>
                  <a:pt x="156554" y="161512"/>
                </a:lnTo>
                <a:lnTo>
                  <a:pt x="156454" y="160603"/>
                </a:lnTo>
                <a:lnTo>
                  <a:pt x="148002" y="137928"/>
                </a:lnTo>
                <a:lnTo>
                  <a:pt x="147894" y="137012"/>
                </a:lnTo>
                <a:lnTo>
                  <a:pt x="136624" y="135450"/>
                </a:lnTo>
                <a:lnTo>
                  <a:pt x="260324" y="135450"/>
                </a:lnTo>
                <a:lnTo>
                  <a:pt x="262473" y="135764"/>
                </a:lnTo>
                <a:lnTo>
                  <a:pt x="265316" y="136394"/>
                </a:lnTo>
                <a:lnTo>
                  <a:pt x="268662" y="137413"/>
                </a:lnTo>
                <a:lnTo>
                  <a:pt x="273470" y="139918"/>
                </a:lnTo>
                <a:lnTo>
                  <a:pt x="168104" y="139918"/>
                </a:lnTo>
                <a:lnTo>
                  <a:pt x="172033" y="150598"/>
                </a:lnTo>
                <a:lnTo>
                  <a:pt x="273956" y="165060"/>
                </a:lnTo>
                <a:lnTo>
                  <a:pt x="294898" y="165060"/>
                </a:lnTo>
                <a:lnTo>
                  <a:pt x="295499" y="167411"/>
                </a:lnTo>
                <a:lnTo>
                  <a:pt x="296352" y="169726"/>
                </a:lnTo>
                <a:lnTo>
                  <a:pt x="179175" y="169726"/>
                </a:lnTo>
                <a:lnTo>
                  <a:pt x="214210" y="263822"/>
                </a:lnTo>
                <a:close/>
              </a:path>
              <a:path w="297179" h="285115">
                <a:moveTo>
                  <a:pt x="294898" y="165060"/>
                </a:moveTo>
                <a:lnTo>
                  <a:pt x="273956" y="165060"/>
                </a:lnTo>
                <a:lnTo>
                  <a:pt x="270720" y="160777"/>
                </a:lnTo>
                <a:lnTo>
                  <a:pt x="263131" y="154663"/>
                </a:lnTo>
                <a:lnTo>
                  <a:pt x="259775" y="153637"/>
                </a:lnTo>
                <a:lnTo>
                  <a:pt x="168104" y="139918"/>
                </a:lnTo>
                <a:lnTo>
                  <a:pt x="273470" y="139918"/>
                </a:lnTo>
                <a:lnTo>
                  <a:pt x="294684" y="164215"/>
                </a:lnTo>
                <a:lnTo>
                  <a:pt x="294898" y="165060"/>
                </a:lnTo>
                <a:close/>
              </a:path>
              <a:path w="297179" h="285115">
                <a:moveTo>
                  <a:pt x="286279" y="185010"/>
                </a:moveTo>
                <a:lnTo>
                  <a:pt x="179175" y="169726"/>
                </a:lnTo>
                <a:lnTo>
                  <a:pt x="296352" y="169726"/>
                </a:lnTo>
                <a:lnTo>
                  <a:pt x="296679" y="170613"/>
                </a:lnTo>
                <a:lnTo>
                  <a:pt x="296567" y="177431"/>
                </a:lnTo>
                <a:lnTo>
                  <a:pt x="295539" y="180769"/>
                </a:lnTo>
                <a:lnTo>
                  <a:pt x="293091" y="183808"/>
                </a:lnTo>
                <a:lnTo>
                  <a:pt x="289933" y="184616"/>
                </a:lnTo>
                <a:lnTo>
                  <a:pt x="286279" y="18501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7632410" y="180153"/>
            <a:ext cx="257175" cy="173990"/>
          </a:xfrm>
          <a:custGeom>
            <a:avLst/>
            <a:gdLst/>
            <a:ahLst/>
            <a:cxnLst/>
            <a:rect l="l" t="t" r="r" b="b"/>
            <a:pathLst>
              <a:path w="257175" h="173990">
                <a:moveTo>
                  <a:pt x="232180" y="173639"/>
                </a:moveTo>
                <a:lnTo>
                  <a:pt x="24721" y="173639"/>
                </a:lnTo>
                <a:lnTo>
                  <a:pt x="19512" y="172993"/>
                </a:lnTo>
                <a:lnTo>
                  <a:pt x="0" y="148929"/>
                </a:lnTo>
                <a:lnTo>
                  <a:pt x="0" y="24063"/>
                </a:lnTo>
                <a:lnTo>
                  <a:pt x="19512" y="0"/>
                </a:lnTo>
                <a:lnTo>
                  <a:pt x="237389" y="0"/>
                </a:lnTo>
                <a:lnTo>
                  <a:pt x="255691" y="17562"/>
                </a:lnTo>
                <a:lnTo>
                  <a:pt x="24721" y="17562"/>
                </a:lnTo>
                <a:lnTo>
                  <a:pt x="21465" y="18855"/>
                </a:lnTo>
                <a:lnTo>
                  <a:pt x="48356" y="38369"/>
                </a:lnTo>
                <a:lnTo>
                  <a:pt x="18222" y="38369"/>
                </a:lnTo>
                <a:lnTo>
                  <a:pt x="18222" y="148929"/>
                </a:lnTo>
                <a:lnTo>
                  <a:pt x="18867" y="151528"/>
                </a:lnTo>
                <a:lnTo>
                  <a:pt x="20172" y="153479"/>
                </a:lnTo>
                <a:lnTo>
                  <a:pt x="22123" y="154784"/>
                </a:lnTo>
                <a:lnTo>
                  <a:pt x="24721" y="155430"/>
                </a:lnTo>
                <a:lnTo>
                  <a:pt x="255877" y="155430"/>
                </a:lnTo>
                <a:lnTo>
                  <a:pt x="254951" y="158687"/>
                </a:lnTo>
                <a:lnTo>
                  <a:pt x="249745" y="166492"/>
                </a:lnTo>
                <a:lnTo>
                  <a:pt x="241938" y="171688"/>
                </a:lnTo>
                <a:lnTo>
                  <a:pt x="237389" y="172993"/>
                </a:lnTo>
                <a:lnTo>
                  <a:pt x="232180" y="173639"/>
                </a:lnTo>
                <a:close/>
              </a:path>
              <a:path w="257175" h="173990">
                <a:moveTo>
                  <a:pt x="159035" y="96253"/>
                </a:moveTo>
                <a:lnTo>
                  <a:pt x="128122" y="96253"/>
                </a:lnTo>
                <a:lnTo>
                  <a:pt x="234791" y="18855"/>
                </a:lnTo>
                <a:lnTo>
                  <a:pt x="232180" y="17562"/>
                </a:lnTo>
                <a:lnTo>
                  <a:pt x="255691" y="17562"/>
                </a:lnTo>
                <a:lnTo>
                  <a:pt x="256244" y="19514"/>
                </a:lnTo>
                <a:lnTo>
                  <a:pt x="256904" y="24063"/>
                </a:lnTo>
                <a:lnTo>
                  <a:pt x="256904" y="38369"/>
                </a:lnTo>
                <a:lnTo>
                  <a:pt x="238695" y="38369"/>
                </a:lnTo>
                <a:lnTo>
                  <a:pt x="159035" y="96253"/>
                </a:lnTo>
                <a:close/>
              </a:path>
              <a:path w="257175" h="173990">
                <a:moveTo>
                  <a:pt x="128122" y="116414"/>
                </a:moveTo>
                <a:lnTo>
                  <a:pt x="125524" y="115767"/>
                </a:lnTo>
                <a:lnTo>
                  <a:pt x="122925" y="114462"/>
                </a:lnTo>
                <a:lnTo>
                  <a:pt x="18222" y="38369"/>
                </a:lnTo>
                <a:lnTo>
                  <a:pt x="48356" y="38369"/>
                </a:lnTo>
                <a:lnTo>
                  <a:pt x="128122" y="96253"/>
                </a:lnTo>
                <a:lnTo>
                  <a:pt x="159035" y="96253"/>
                </a:lnTo>
                <a:lnTo>
                  <a:pt x="133976" y="114462"/>
                </a:lnTo>
                <a:lnTo>
                  <a:pt x="131378" y="115767"/>
                </a:lnTo>
                <a:lnTo>
                  <a:pt x="128122" y="116414"/>
                </a:lnTo>
                <a:close/>
              </a:path>
              <a:path w="257175" h="173990">
                <a:moveTo>
                  <a:pt x="255877" y="155430"/>
                </a:moveTo>
                <a:lnTo>
                  <a:pt x="232180" y="155430"/>
                </a:lnTo>
                <a:lnTo>
                  <a:pt x="234791" y="154784"/>
                </a:lnTo>
                <a:lnTo>
                  <a:pt x="236742" y="153479"/>
                </a:lnTo>
                <a:lnTo>
                  <a:pt x="238037" y="151528"/>
                </a:lnTo>
                <a:lnTo>
                  <a:pt x="238695" y="148929"/>
                </a:lnTo>
                <a:lnTo>
                  <a:pt x="238695" y="38369"/>
                </a:lnTo>
                <a:lnTo>
                  <a:pt x="256904" y="38369"/>
                </a:lnTo>
                <a:lnTo>
                  <a:pt x="256904" y="148929"/>
                </a:lnTo>
                <a:lnTo>
                  <a:pt x="256244" y="154137"/>
                </a:lnTo>
                <a:lnTo>
                  <a:pt x="255877" y="15543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8935141" y="1850817"/>
            <a:ext cx="208858" cy="245107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892521" y="1071706"/>
            <a:ext cx="232371" cy="22355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190796" y="452450"/>
            <a:ext cx="210820" cy="276225"/>
          </a:xfrm>
          <a:custGeom>
            <a:avLst/>
            <a:gdLst/>
            <a:ahLst/>
            <a:cxnLst/>
            <a:rect l="l" t="t" r="r" b="b"/>
            <a:pathLst>
              <a:path w="210820" h="276225">
                <a:moveTo>
                  <a:pt x="95549" y="276186"/>
                </a:moveTo>
                <a:lnTo>
                  <a:pt x="1225" y="69062"/>
                </a:lnTo>
                <a:lnTo>
                  <a:pt x="0" y="63300"/>
                </a:lnTo>
                <a:lnTo>
                  <a:pt x="2" y="57129"/>
                </a:lnTo>
                <a:lnTo>
                  <a:pt x="108399" y="1847"/>
                </a:lnTo>
                <a:lnTo>
                  <a:pt x="120125" y="0"/>
                </a:lnTo>
                <a:lnTo>
                  <a:pt x="126081" y="1447"/>
                </a:lnTo>
                <a:lnTo>
                  <a:pt x="145086" y="18302"/>
                </a:lnTo>
                <a:lnTo>
                  <a:pt x="116592" y="18310"/>
                </a:lnTo>
                <a:lnTo>
                  <a:pt x="23445" y="49324"/>
                </a:lnTo>
                <a:lnTo>
                  <a:pt x="21802" y="50565"/>
                </a:lnTo>
                <a:lnTo>
                  <a:pt x="18919" y="54262"/>
                </a:lnTo>
                <a:lnTo>
                  <a:pt x="17689" y="58786"/>
                </a:lnTo>
                <a:lnTo>
                  <a:pt x="17691" y="60841"/>
                </a:lnTo>
                <a:lnTo>
                  <a:pt x="22210" y="74414"/>
                </a:lnTo>
                <a:lnTo>
                  <a:pt x="79848" y="74414"/>
                </a:lnTo>
                <a:lnTo>
                  <a:pt x="27962" y="91690"/>
                </a:lnTo>
                <a:lnTo>
                  <a:pt x="68024" y="212007"/>
                </a:lnTo>
                <a:lnTo>
                  <a:pt x="125660" y="212007"/>
                </a:lnTo>
                <a:lnTo>
                  <a:pt x="73776" y="229282"/>
                </a:lnTo>
                <a:lnTo>
                  <a:pt x="152571" y="257881"/>
                </a:lnTo>
                <a:lnTo>
                  <a:pt x="101308" y="274950"/>
                </a:lnTo>
                <a:lnTo>
                  <a:pt x="95549" y="276186"/>
                </a:lnTo>
                <a:close/>
              </a:path>
              <a:path w="210820" h="276225">
                <a:moveTo>
                  <a:pt x="79848" y="74414"/>
                </a:moveTo>
                <a:lnTo>
                  <a:pt x="22210" y="74414"/>
                </a:lnTo>
                <a:lnTo>
                  <a:pt x="132655" y="37640"/>
                </a:lnTo>
                <a:lnTo>
                  <a:pt x="128137" y="24067"/>
                </a:lnTo>
                <a:lnTo>
                  <a:pt x="126896" y="22424"/>
                </a:lnTo>
                <a:lnTo>
                  <a:pt x="123198" y="19542"/>
                </a:lnTo>
                <a:lnTo>
                  <a:pt x="118674" y="18310"/>
                </a:lnTo>
                <a:lnTo>
                  <a:pt x="116616" y="18302"/>
                </a:lnTo>
                <a:lnTo>
                  <a:pt x="145090" y="18310"/>
                </a:lnTo>
                <a:lnTo>
                  <a:pt x="146234" y="20780"/>
                </a:lnTo>
                <a:lnTo>
                  <a:pt x="157600" y="54916"/>
                </a:lnTo>
                <a:lnTo>
                  <a:pt x="138409" y="54916"/>
                </a:lnTo>
                <a:lnTo>
                  <a:pt x="79848" y="74414"/>
                </a:lnTo>
                <a:close/>
              </a:path>
              <a:path w="210820" h="276225">
                <a:moveTo>
                  <a:pt x="75686" y="49758"/>
                </a:moveTo>
                <a:lnTo>
                  <a:pt x="73628" y="49750"/>
                </a:lnTo>
                <a:lnTo>
                  <a:pt x="71367" y="49139"/>
                </a:lnTo>
                <a:lnTo>
                  <a:pt x="69717" y="48313"/>
                </a:lnTo>
                <a:lnTo>
                  <a:pt x="68484" y="44611"/>
                </a:lnTo>
                <a:lnTo>
                  <a:pt x="69107" y="42347"/>
                </a:lnTo>
                <a:lnTo>
                  <a:pt x="70545" y="40493"/>
                </a:lnTo>
                <a:lnTo>
                  <a:pt x="74248" y="39260"/>
                </a:lnTo>
                <a:lnTo>
                  <a:pt x="75886" y="40089"/>
                </a:lnTo>
                <a:lnTo>
                  <a:pt x="77742" y="41528"/>
                </a:lnTo>
                <a:lnTo>
                  <a:pt x="78972" y="43176"/>
                </a:lnTo>
                <a:lnTo>
                  <a:pt x="78974" y="45231"/>
                </a:lnTo>
                <a:lnTo>
                  <a:pt x="77331" y="48517"/>
                </a:lnTo>
                <a:lnTo>
                  <a:pt x="75686" y="49758"/>
                </a:lnTo>
                <a:close/>
              </a:path>
              <a:path w="210820" h="276225">
                <a:moveTo>
                  <a:pt x="125660" y="212007"/>
                </a:moveTo>
                <a:lnTo>
                  <a:pt x="68024" y="212007"/>
                </a:lnTo>
                <a:lnTo>
                  <a:pt x="178469" y="175232"/>
                </a:lnTo>
                <a:lnTo>
                  <a:pt x="138409" y="54916"/>
                </a:lnTo>
                <a:lnTo>
                  <a:pt x="157600" y="54916"/>
                </a:lnTo>
                <a:lnTo>
                  <a:pt x="203412" y="192508"/>
                </a:lnTo>
                <a:lnTo>
                  <a:pt x="184221" y="192508"/>
                </a:lnTo>
                <a:lnTo>
                  <a:pt x="125660" y="212007"/>
                </a:lnTo>
                <a:close/>
              </a:path>
              <a:path w="210820" h="276225">
                <a:moveTo>
                  <a:pt x="152571" y="257881"/>
                </a:moveTo>
                <a:lnTo>
                  <a:pt x="92885" y="257881"/>
                </a:lnTo>
                <a:lnTo>
                  <a:pt x="95556" y="257674"/>
                </a:lnTo>
                <a:lnTo>
                  <a:pt x="183796" y="228293"/>
                </a:lnTo>
                <a:lnTo>
                  <a:pt x="186056" y="226859"/>
                </a:lnTo>
                <a:lnTo>
                  <a:pt x="189347" y="224389"/>
                </a:lnTo>
                <a:lnTo>
                  <a:pt x="190788" y="222534"/>
                </a:lnTo>
                <a:lnTo>
                  <a:pt x="192018" y="218011"/>
                </a:lnTo>
                <a:lnTo>
                  <a:pt x="191960" y="215750"/>
                </a:lnTo>
                <a:lnTo>
                  <a:pt x="184221" y="192508"/>
                </a:lnTo>
                <a:lnTo>
                  <a:pt x="203412" y="192508"/>
                </a:lnTo>
                <a:lnTo>
                  <a:pt x="208482" y="207735"/>
                </a:lnTo>
                <a:lnTo>
                  <a:pt x="209707" y="213497"/>
                </a:lnTo>
                <a:lnTo>
                  <a:pt x="210330" y="219459"/>
                </a:lnTo>
                <a:lnTo>
                  <a:pt x="208885" y="225428"/>
                </a:lnTo>
                <a:lnTo>
                  <a:pt x="189550" y="245569"/>
                </a:lnTo>
                <a:lnTo>
                  <a:pt x="152571" y="257881"/>
                </a:lnTo>
                <a:close/>
              </a:path>
              <a:path w="210820" h="276225">
                <a:moveTo>
                  <a:pt x="108934" y="244312"/>
                </a:moveTo>
                <a:lnTo>
                  <a:pt x="105854" y="243281"/>
                </a:lnTo>
                <a:lnTo>
                  <a:pt x="102973" y="240808"/>
                </a:lnTo>
                <a:lnTo>
                  <a:pt x="101323" y="237938"/>
                </a:lnTo>
                <a:lnTo>
                  <a:pt x="100715" y="234027"/>
                </a:lnTo>
                <a:lnTo>
                  <a:pt x="101743" y="230935"/>
                </a:lnTo>
                <a:lnTo>
                  <a:pt x="103591" y="228263"/>
                </a:lnTo>
                <a:lnTo>
                  <a:pt x="107089" y="226416"/>
                </a:lnTo>
                <a:lnTo>
                  <a:pt x="156451" y="209981"/>
                </a:lnTo>
                <a:lnTo>
                  <a:pt x="159735" y="209569"/>
                </a:lnTo>
                <a:lnTo>
                  <a:pt x="162828" y="210596"/>
                </a:lnTo>
                <a:lnTo>
                  <a:pt x="165504" y="212456"/>
                </a:lnTo>
                <a:lnTo>
                  <a:pt x="167962" y="215750"/>
                </a:lnTo>
                <a:lnTo>
                  <a:pt x="167830" y="218011"/>
                </a:lnTo>
                <a:lnTo>
                  <a:pt x="112840" y="243692"/>
                </a:lnTo>
                <a:lnTo>
                  <a:pt x="108934" y="24431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8143792" y="0"/>
            <a:ext cx="205509" cy="202328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9022715" y="536994"/>
            <a:ext cx="121285" cy="319405"/>
          </a:xfrm>
          <a:custGeom>
            <a:avLst/>
            <a:gdLst/>
            <a:ahLst/>
            <a:cxnLst/>
            <a:rect l="l" t="t" r="r" b="b"/>
            <a:pathLst>
              <a:path w="121284" h="319405">
                <a:moveTo>
                  <a:pt x="97889" y="319122"/>
                </a:moveTo>
                <a:lnTo>
                  <a:pt x="94833" y="318016"/>
                </a:lnTo>
                <a:lnTo>
                  <a:pt x="92155" y="315104"/>
                </a:lnTo>
                <a:lnTo>
                  <a:pt x="1390" y="176327"/>
                </a:lnTo>
                <a:lnTo>
                  <a:pt x="150" y="173247"/>
                </a:lnTo>
                <a:lnTo>
                  <a:pt x="360" y="170005"/>
                </a:lnTo>
                <a:lnTo>
                  <a:pt x="0" y="169455"/>
                </a:lnTo>
                <a:lnTo>
                  <a:pt x="21097" y="68629"/>
                </a:lnTo>
                <a:lnTo>
                  <a:pt x="22203" y="65574"/>
                </a:lnTo>
                <a:lnTo>
                  <a:pt x="25116" y="62897"/>
                </a:lnTo>
                <a:lnTo>
                  <a:pt x="121284" y="0"/>
                </a:lnTo>
                <a:lnTo>
                  <a:pt x="121284" y="21755"/>
                </a:lnTo>
                <a:lnTo>
                  <a:pt x="42705" y="73149"/>
                </a:lnTo>
                <a:lnTo>
                  <a:pt x="56344" y="94002"/>
                </a:lnTo>
                <a:lnTo>
                  <a:pt x="34573" y="94002"/>
                </a:lnTo>
                <a:lnTo>
                  <a:pt x="22533" y="151613"/>
                </a:lnTo>
                <a:lnTo>
                  <a:pt x="55796" y="151613"/>
                </a:lnTo>
                <a:lnTo>
                  <a:pt x="21607" y="173974"/>
                </a:lnTo>
                <a:lnTo>
                  <a:pt x="102413" y="297523"/>
                </a:lnTo>
                <a:lnTo>
                  <a:pt x="121284" y="297523"/>
                </a:lnTo>
                <a:lnTo>
                  <a:pt x="121284" y="306938"/>
                </a:lnTo>
                <a:lnTo>
                  <a:pt x="104766" y="317741"/>
                </a:lnTo>
                <a:lnTo>
                  <a:pt x="101680" y="318973"/>
                </a:lnTo>
                <a:lnTo>
                  <a:pt x="97889" y="319122"/>
                </a:lnTo>
                <a:close/>
              </a:path>
              <a:path w="121284" h="319405">
                <a:moveTo>
                  <a:pt x="55796" y="151613"/>
                </a:moveTo>
                <a:lnTo>
                  <a:pt x="22533" y="151613"/>
                </a:lnTo>
                <a:lnTo>
                  <a:pt x="57356" y="128837"/>
                </a:lnTo>
                <a:lnTo>
                  <a:pt x="34573" y="94002"/>
                </a:lnTo>
                <a:lnTo>
                  <a:pt x="56344" y="94002"/>
                </a:lnTo>
                <a:lnTo>
                  <a:pt x="77592" y="126488"/>
                </a:lnTo>
                <a:lnTo>
                  <a:pt x="78817" y="129563"/>
                </a:lnTo>
                <a:lnTo>
                  <a:pt x="78964" y="133356"/>
                </a:lnTo>
                <a:lnTo>
                  <a:pt x="77319" y="136765"/>
                </a:lnTo>
                <a:lnTo>
                  <a:pt x="74946" y="139088"/>
                </a:lnTo>
                <a:lnTo>
                  <a:pt x="55796" y="151613"/>
                </a:lnTo>
                <a:close/>
              </a:path>
              <a:path w="121284" h="319405">
                <a:moveTo>
                  <a:pt x="121284" y="297523"/>
                </a:moveTo>
                <a:lnTo>
                  <a:pt x="102413" y="297523"/>
                </a:lnTo>
                <a:lnTo>
                  <a:pt x="121284" y="285181"/>
                </a:lnTo>
                <a:lnTo>
                  <a:pt x="121284" y="29752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8641837" y="948126"/>
            <a:ext cx="285750" cy="282575"/>
          </a:xfrm>
          <a:custGeom>
            <a:avLst/>
            <a:gdLst/>
            <a:ahLst/>
            <a:cxnLst/>
            <a:rect l="l" t="t" r="r" b="b"/>
            <a:pathLst>
              <a:path w="285750" h="282575">
                <a:moveTo>
                  <a:pt x="131790" y="21609"/>
                </a:moveTo>
                <a:lnTo>
                  <a:pt x="109882" y="21609"/>
                </a:lnTo>
                <a:lnTo>
                  <a:pt x="122178" y="3232"/>
                </a:lnTo>
                <a:lnTo>
                  <a:pt x="125066" y="1261"/>
                </a:lnTo>
                <a:lnTo>
                  <a:pt x="128139" y="177"/>
                </a:lnTo>
                <a:lnTo>
                  <a:pt x="131383" y="0"/>
                </a:lnTo>
                <a:lnTo>
                  <a:pt x="134798" y="729"/>
                </a:lnTo>
                <a:lnTo>
                  <a:pt x="164990" y="20929"/>
                </a:lnTo>
                <a:lnTo>
                  <a:pt x="132245" y="20929"/>
                </a:lnTo>
                <a:lnTo>
                  <a:pt x="131790" y="21609"/>
                </a:lnTo>
                <a:close/>
              </a:path>
              <a:path w="285750" h="282575">
                <a:moveTo>
                  <a:pt x="27359" y="187061"/>
                </a:moveTo>
                <a:lnTo>
                  <a:pt x="23755" y="185428"/>
                </a:lnTo>
                <a:lnTo>
                  <a:pt x="21410" y="183080"/>
                </a:lnTo>
                <a:lnTo>
                  <a:pt x="20335" y="180014"/>
                </a:lnTo>
                <a:lnTo>
                  <a:pt x="20165" y="176760"/>
                </a:lnTo>
                <a:lnTo>
                  <a:pt x="20885" y="173337"/>
                </a:lnTo>
                <a:lnTo>
                  <a:pt x="21610" y="172253"/>
                </a:lnTo>
                <a:lnTo>
                  <a:pt x="3770" y="160317"/>
                </a:lnTo>
                <a:lnTo>
                  <a:pt x="1250" y="157062"/>
                </a:lnTo>
                <a:lnTo>
                  <a:pt x="170" y="154006"/>
                </a:lnTo>
                <a:lnTo>
                  <a:pt x="0" y="150752"/>
                </a:lnTo>
                <a:lnTo>
                  <a:pt x="1267" y="147696"/>
                </a:lnTo>
                <a:lnTo>
                  <a:pt x="88059" y="17970"/>
                </a:lnTo>
                <a:lnTo>
                  <a:pt x="90407" y="15623"/>
                </a:lnTo>
                <a:lnTo>
                  <a:pt x="93833" y="14012"/>
                </a:lnTo>
                <a:lnTo>
                  <a:pt x="97079" y="13835"/>
                </a:lnTo>
                <a:lnTo>
                  <a:pt x="100687" y="15458"/>
                </a:lnTo>
                <a:lnTo>
                  <a:pt x="109882" y="21609"/>
                </a:lnTo>
                <a:lnTo>
                  <a:pt x="131790" y="21609"/>
                </a:lnTo>
                <a:lnTo>
                  <a:pt x="125016" y="31734"/>
                </a:lnTo>
                <a:lnTo>
                  <a:pt x="130880" y="35657"/>
                </a:lnTo>
                <a:lnTo>
                  <a:pt x="98134" y="35657"/>
                </a:lnTo>
                <a:lnTo>
                  <a:pt x="21465" y="150249"/>
                </a:lnTo>
                <a:lnTo>
                  <a:pt x="31735" y="157119"/>
                </a:lnTo>
                <a:lnTo>
                  <a:pt x="48280" y="157119"/>
                </a:lnTo>
                <a:lnTo>
                  <a:pt x="49049" y="159313"/>
                </a:lnTo>
                <a:lnTo>
                  <a:pt x="49227" y="162557"/>
                </a:lnTo>
                <a:lnTo>
                  <a:pt x="47594" y="166160"/>
                </a:lnTo>
                <a:lnTo>
                  <a:pt x="46869" y="167245"/>
                </a:lnTo>
                <a:lnTo>
                  <a:pt x="57684" y="174480"/>
                </a:lnTo>
                <a:lnTo>
                  <a:pt x="74222" y="174480"/>
                </a:lnTo>
                <a:lnTo>
                  <a:pt x="74988" y="176668"/>
                </a:lnTo>
                <a:lnTo>
                  <a:pt x="75120" y="180014"/>
                </a:lnTo>
                <a:lnTo>
                  <a:pt x="74057" y="182378"/>
                </a:lnTo>
                <a:lnTo>
                  <a:pt x="36744" y="182378"/>
                </a:lnTo>
                <a:lnTo>
                  <a:pt x="36019" y="183463"/>
                </a:lnTo>
                <a:lnTo>
                  <a:pt x="33675" y="185800"/>
                </a:lnTo>
                <a:lnTo>
                  <a:pt x="30602" y="186884"/>
                </a:lnTo>
                <a:lnTo>
                  <a:pt x="27359" y="187061"/>
                </a:lnTo>
                <a:close/>
              </a:path>
              <a:path w="285750" h="282575">
                <a:moveTo>
                  <a:pt x="166384" y="44755"/>
                </a:moveTo>
                <a:lnTo>
                  <a:pt x="144476" y="44755"/>
                </a:lnTo>
                <a:lnTo>
                  <a:pt x="151708" y="33950"/>
                </a:lnTo>
                <a:lnTo>
                  <a:pt x="132245" y="20929"/>
                </a:lnTo>
                <a:lnTo>
                  <a:pt x="164990" y="20929"/>
                </a:lnTo>
                <a:lnTo>
                  <a:pt x="199585" y="44075"/>
                </a:lnTo>
                <a:lnTo>
                  <a:pt x="166839" y="44075"/>
                </a:lnTo>
                <a:lnTo>
                  <a:pt x="166384" y="44755"/>
                </a:lnTo>
                <a:close/>
              </a:path>
              <a:path w="285750" h="282575">
                <a:moveTo>
                  <a:pt x="209307" y="261268"/>
                </a:moveTo>
                <a:lnTo>
                  <a:pt x="187399" y="261268"/>
                </a:lnTo>
                <a:lnTo>
                  <a:pt x="264069" y="146676"/>
                </a:lnTo>
                <a:lnTo>
                  <a:pt x="98134" y="35657"/>
                </a:lnTo>
                <a:lnTo>
                  <a:pt x="130880" y="35657"/>
                </a:lnTo>
                <a:lnTo>
                  <a:pt x="144476" y="44755"/>
                </a:lnTo>
                <a:lnTo>
                  <a:pt x="166384" y="44755"/>
                </a:lnTo>
                <a:lnTo>
                  <a:pt x="159610" y="54880"/>
                </a:lnTo>
                <a:lnTo>
                  <a:pt x="179062" y="67895"/>
                </a:lnTo>
                <a:lnTo>
                  <a:pt x="200970" y="67895"/>
                </a:lnTo>
                <a:lnTo>
                  <a:pt x="194196" y="78020"/>
                </a:lnTo>
                <a:lnTo>
                  <a:pt x="213658" y="91041"/>
                </a:lnTo>
                <a:lnTo>
                  <a:pt x="235566" y="91041"/>
                </a:lnTo>
                <a:lnTo>
                  <a:pt x="228792" y="101166"/>
                </a:lnTo>
                <a:lnTo>
                  <a:pt x="248255" y="114187"/>
                </a:lnTo>
                <a:lnTo>
                  <a:pt x="270160" y="114187"/>
                </a:lnTo>
                <a:lnTo>
                  <a:pt x="263386" y="124313"/>
                </a:lnTo>
                <a:lnTo>
                  <a:pt x="281765" y="136608"/>
                </a:lnTo>
                <a:lnTo>
                  <a:pt x="284106" y="138966"/>
                </a:lnTo>
                <a:lnTo>
                  <a:pt x="285179" y="142032"/>
                </a:lnTo>
                <a:lnTo>
                  <a:pt x="284996" y="145814"/>
                </a:lnTo>
                <a:lnTo>
                  <a:pt x="284261" y="149239"/>
                </a:lnTo>
                <a:lnTo>
                  <a:pt x="209307" y="261268"/>
                </a:lnTo>
                <a:close/>
              </a:path>
              <a:path w="285750" h="282575">
                <a:moveTo>
                  <a:pt x="200970" y="67895"/>
                </a:moveTo>
                <a:lnTo>
                  <a:pt x="179062" y="67895"/>
                </a:lnTo>
                <a:lnTo>
                  <a:pt x="186291" y="57089"/>
                </a:lnTo>
                <a:lnTo>
                  <a:pt x="166839" y="44075"/>
                </a:lnTo>
                <a:lnTo>
                  <a:pt x="199585" y="44075"/>
                </a:lnTo>
                <a:lnTo>
                  <a:pt x="234171" y="67214"/>
                </a:lnTo>
                <a:lnTo>
                  <a:pt x="201425" y="67214"/>
                </a:lnTo>
                <a:lnTo>
                  <a:pt x="200970" y="67895"/>
                </a:lnTo>
                <a:close/>
              </a:path>
              <a:path w="285750" h="282575">
                <a:moveTo>
                  <a:pt x="235566" y="91041"/>
                </a:moveTo>
                <a:lnTo>
                  <a:pt x="213658" y="91041"/>
                </a:lnTo>
                <a:lnTo>
                  <a:pt x="220888" y="80235"/>
                </a:lnTo>
                <a:lnTo>
                  <a:pt x="201425" y="67214"/>
                </a:lnTo>
                <a:lnTo>
                  <a:pt x="234171" y="67214"/>
                </a:lnTo>
                <a:lnTo>
                  <a:pt x="268766" y="90361"/>
                </a:lnTo>
                <a:lnTo>
                  <a:pt x="236021" y="90361"/>
                </a:lnTo>
                <a:lnTo>
                  <a:pt x="235566" y="91041"/>
                </a:lnTo>
                <a:close/>
              </a:path>
              <a:path w="285750" h="282575">
                <a:moveTo>
                  <a:pt x="104946" y="164634"/>
                </a:moveTo>
                <a:lnTo>
                  <a:pt x="101355" y="163008"/>
                </a:lnTo>
                <a:lnTo>
                  <a:pt x="66759" y="139862"/>
                </a:lnTo>
                <a:lnTo>
                  <a:pt x="64411" y="137514"/>
                </a:lnTo>
                <a:lnTo>
                  <a:pt x="62800" y="134088"/>
                </a:lnTo>
                <a:lnTo>
                  <a:pt x="64246" y="127234"/>
                </a:lnTo>
                <a:lnTo>
                  <a:pt x="98962" y="75346"/>
                </a:lnTo>
                <a:lnTo>
                  <a:pt x="104753" y="71384"/>
                </a:lnTo>
                <a:lnTo>
                  <a:pt x="108534" y="71567"/>
                </a:lnTo>
                <a:lnTo>
                  <a:pt x="111600" y="72840"/>
                </a:lnTo>
                <a:lnTo>
                  <a:pt x="141782" y="93033"/>
                </a:lnTo>
                <a:lnTo>
                  <a:pt x="109037" y="93033"/>
                </a:lnTo>
                <a:lnTo>
                  <a:pt x="84446" y="129787"/>
                </a:lnTo>
                <a:lnTo>
                  <a:pt x="103908" y="142809"/>
                </a:lnTo>
                <a:lnTo>
                  <a:pt x="125816" y="142809"/>
                </a:lnTo>
                <a:lnTo>
                  <a:pt x="113976" y="160505"/>
                </a:lnTo>
                <a:lnTo>
                  <a:pt x="111635" y="162843"/>
                </a:lnTo>
                <a:lnTo>
                  <a:pt x="108202" y="164464"/>
                </a:lnTo>
                <a:lnTo>
                  <a:pt x="104946" y="164634"/>
                </a:lnTo>
                <a:close/>
              </a:path>
              <a:path w="285750" h="282575">
                <a:moveTo>
                  <a:pt x="270160" y="114187"/>
                </a:moveTo>
                <a:lnTo>
                  <a:pt x="248255" y="114187"/>
                </a:lnTo>
                <a:lnTo>
                  <a:pt x="255484" y="103382"/>
                </a:lnTo>
                <a:lnTo>
                  <a:pt x="236021" y="90361"/>
                </a:lnTo>
                <a:lnTo>
                  <a:pt x="268766" y="90361"/>
                </a:lnTo>
                <a:lnTo>
                  <a:pt x="273171" y="93308"/>
                </a:lnTo>
                <a:lnTo>
                  <a:pt x="275156" y="96193"/>
                </a:lnTo>
                <a:lnTo>
                  <a:pt x="276779" y="99625"/>
                </a:lnTo>
                <a:lnTo>
                  <a:pt x="276949" y="102879"/>
                </a:lnTo>
                <a:lnTo>
                  <a:pt x="275681" y="105935"/>
                </a:lnTo>
                <a:lnTo>
                  <a:pt x="270160" y="114187"/>
                </a:lnTo>
                <a:close/>
              </a:path>
              <a:path w="285750" h="282575">
                <a:moveTo>
                  <a:pt x="125816" y="142809"/>
                </a:moveTo>
                <a:lnTo>
                  <a:pt x="103908" y="142809"/>
                </a:lnTo>
                <a:lnTo>
                  <a:pt x="128499" y="106054"/>
                </a:lnTo>
                <a:lnTo>
                  <a:pt x="109037" y="93033"/>
                </a:lnTo>
                <a:lnTo>
                  <a:pt x="141782" y="93033"/>
                </a:lnTo>
                <a:lnTo>
                  <a:pt x="146196" y="95986"/>
                </a:lnTo>
                <a:lnTo>
                  <a:pt x="149070" y="98687"/>
                </a:lnTo>
                <a:lnTo>
                  <a:pt x="150152" y="101760"/>
                </a:lnTo>
                <a:lnTo>
                  <a:pt x="149965" y="105552"/>
                </a:lnTo>
                <a:lnTo>
                  <a:pt x="148692" y="108617"/>
                </a:lnTo>
                <a:lnTo>
                  <a:pt x="125816" y="142809"/>
                </a:lnTo>
                <a:close/>
              </a:path>
              <a:path w="285750" h="282575">
                <a:moveTo>
                  <a:pt x="48280" y="157119"/>
                </a:moveTo>
                <a:lnTo>
                  <a:pt x="31735" y="157119"/>
                </a:lnTo>
                <a:lnTo>
                  <a:pt x="32460" y="156035"/>
                </a:lnTo>
                <a:lnTo>
                  <a:pt x="35716" y="153517"/>
                </a:lnTo>
                <a:lnTo>
                  <a:pt x="38782" y="152443"/>
                </a:lnTo>
                <a:lnTo>
                  <a:pt x="42025" y="152265"/>
                </a:lnTo>
                <a:lnTo>
                  <a:pt x="45091" y="153539"/>
                </a:lnTo>
                <a:lnTo>
                  <a:pt x="47974" y="156246"/>
                </a:lnTo>
                <a:lnTo>
                  <a:pt x="48280" y="157119"/>
                </a:lnTo>
                <a:close/>
              </a:path>
              <a:path w="285750" h="282575">
                <a:moveTo>
                  <a:pt x="74222" y="174480"/>
                </a:moveTo>
                <a:lnTo>
                  <a:pt x="57684" y="174480"/>
                </a:lnTo>
                <a:lnTo>
                  <a:pt x="58464" y="173337"/>
                </a:lnTo>
                <a:lnTo>
                  <a:pt x="61117" y="170512"/>
                </a:lnTo>
                <a:lnTo>
                  <a:pt x="64183" y="169438"/>
                </a:lnTo>
                <a:lnTo>
                  <a:pt x="67974" y="169627"/>
                </a:lnTo>
                <a:lnTo>
                  <a:pt x="71030" y="170894"/>
                </a:lnTo>
                <a:lnTo>
                  <a:pt x="73913" y="173601"/>
                </a:lnTo>
                <a:lnTo>
                  <a:pt x="74222" y="174480"/>
                </a:lnTo>
                <a:close/>
              </a:path>
              <a:path w="285750" h="282575">
                <a:moveTo>
                  <a:pt x="53298" y="204416"/>
                </a:moveTo>
                <a:lnTo>
                  <a:pt x="49695" y="202783"/>
                </a:lnTo>
                <a:lnTo>
                  <a:pt x="47356" y="200441"/>
                </a:lnTo>
                <a:lnTo>
                  <a:pt x="45736" y="197009"/>
                </a:lnTo>
                <a:lnTo>
                  <a:pt x="45566" y="193755"/>
                </a:lnTo>
                <a:lnTo>
                  <a:pt x="46831" y="190699"/>
                </a:lnTo>
                <a:lnTo>
                  <a:pt x="47556" y="189614"/>
                </a:lnTo>
                <a:lnTo>
                  <a:pt x="36744" y="182378"/>
                </a:lnTo>
                <a:lnTo>
                  <a:pt x="74057" y="182378"/>
                </a:lnTo>
                <a:lnTo>
                  <a:pt x="73543" y="183521"/>
                </a:lnTo>
                <a:lnTo>
                  <a:pt x="72818" y="184606"/>
                </a:lnTo>
                <a:lnTo>
                  <a:pt x="83623" y="191835"/>
                </a:lnTo>
                <a:lnTo>
                  <a:pt x="100168" y="191835"/>
                </a:lnTo>
                <a:lnTo>
                  <a:pt x="100937" y="194029"/>
                </a:lnTo>
                <a:lnTo>
                  <a:pt x="101115" y="197273"/>
                </a:lnTo>
                <a:lnTo>
                  <a:pt x="99997" y="199740"/>
                </a:lnTo>
                <a:lnTo>
                  <a:pt x="62693" y="199740"/>
                </a:lnTo>
                <a:lnTo>
                  <a:pt x="61965" y="200824"/>
                </a:lnTo>
                <a:lnTo>
                  <a:pt x="59615" y="203154"/>
                </a:lnTo>
                <a:lnTo>
                  <a:pt x="56541" y="204238"/>
                </a:lnTo>
                <a:lnTo>
                  <a:pt x="53298" y="204416"/>
                </a:lnTo>
                <a:close/>
              </a:path>
              <a:path w="285750" h="282575">
                <a:moveTo>
                  <a:pt x="100168" y="191835"/>
                </a:moveTo>
                <a:lnTo>
                  <a:pt x="83623" y="191835"/>
                </a:lnTo>
                <a:lnTo>
                  <a:pt x="84397" y="190699"/>
                </a:lnTo>
                <a:lnTo>
                  <a:pt x="87066" y="187873"/>
                </a:lnTo>
                <a:lnTo>
                  <a:pt x="90122" y="186793"/>
                </a:lnTo>
                <a:lnTo>
                  <a:pt x="93913" y="186982"/>
                </a:lnTo>
                <a:lnTo>
                  <a:pt x="96979" y="188255"/>
                </a:lnTo>
                <a:lnTo>
                  <a:pt x="99862" y="190962"/>
                </a:lnTo>
                <a:lnTo>
                  <a:pt x="100168" y="191835"/>
                </a:lnTo>
                <a:close/>
              </a:path>
              <a:path w="285750" h="282575">
                <a:moveTo>
                  <a:pt x="79247" y="221777"/>
                </a:moveTo>
                <a:lnTo>
                  <a:pt x="75644" y="220144"/>
                </a:lnTo>
                <a:lnTo>
                  <a:pt x="73298" y="217796"/>
                </a:lnTo>
                <a:lnTo>
                  <a:pt x="71675" y="214364"/>
                </a:lnTo>
                <a:lnTo>
                  <a:pt x="71515" y="211116"/>
                </a:lnTo>
                <a:lnTo>
                  <a:pt x="72749" y="208112"/>
                </a:lnTo>
                <a:lnTo>
                  <a:pt x="73498" y="206969"/>
                </a:lnTo>
                <a:lnTo>
                  <a:pt x="62693" y="199740"/>
                </a:lnTo>
                <a:lnTo>
                  <a:pt x="99997" y="199740"/>
                </a:lnTo>
                <a:lnTo>
                  <a:pt x="99482" y="200876"/>
                </a:lnTo>
                <a:lnTo>
                  <a:pt x="98757" y="201961"/>
                </a:lnTo>
                <a:lnTo>
                  <a:pt x="109572" y="209197"/>
                </a:lnTo>
                <a:lnTo>
                  <a:pt x="125851" y="209197"/>
                </a:lnTo>
                <a:lnTo>
                  <a:pt x="126886" y="211390"/>
                </a:lnTo>
                <a:lnTo>
                  <a:pt x="127054" y="214628"/>
                </a:lnTo>
                <a:lnTo>
                  <a:pt x="125945" y="217094"/>
                </a:lnTo>
                <a:lnTo>
                  <a:pt x="88632" y="217094"/>
                </a:lnTo>
                <a:lnTo>
                  <a:pt x="87907" y="218179"/>
                </a:lnTo>
                <a:lnTo>
                  <a:pt x="85564" y="220516"/>
                </a:lnTo>
                <a:lnTo>
                  <a:pt x="82490" y="221600"/>
                </a:lnTo>
                <a:lnTo>
                  <a:pt x="79247" y="221777"/>
                </a:lnTo>
                <a:close/>
              </a:path>
              <a:path w="285750" h="282575">
                <a:moveTo>
                  <a:pt x="125851" y="209197"/>
                </a:moveTo>
                <a:lnTo>
                  <a:pt x="109572" y="209197"/>
                </a:lnTo>
                <a:lnTo>
                  <a:pt x="110352" y="208053"/>
                </a:lnTo>
                <a:lnTo>
                  <a:pt x="113005" y="205228"/>
                </a:lnTo>
                <a:lnTo>
                  <a:pt x="116071" y="204154"/>
                </a:lnTo>
                <a:lnTo>
                  <a:pt x="119862" y="204343"/>
                </a:lnTo>
                <a:lnTo>
                  <a:pt x="122918" y="205610"/>
                </a:lnTo>
                <a:lnTo>
                  <a:pt x="125266" y="207958"/>
                </a:lnTo>
                <a:lnTo>
                  <a:pt x="125851" y="209197"/>
                </a:lnTo>
                <a:close/>
              </a:path>
              <a:path w="285750" h="282575">
                <a:moveTo>
                  <a:pt x="108439" y="238961"/>
                </a:moveTo>
                <a:lnTo>
                  <a:pt x="97454" y="228471"/>
                </a:lnTo>
                <a:lnTo>
                  <a:pt x="98698" y="225467"/>
                </a:lnTo>
                <a:lnTo>
                  <a:pt x="99447" y="224331"/>
                </a:lnTo>
                <a:lnTo>
                  <a:pt x="88632" y="217094"/>
                </a:lnTo>
                <a:lnTo>
                  <a:pt x="125945" y="217094"/>
                </a:lnTo>
                <a:lnTo>
                  <a:pt x="125431" y="218237"/>
                </a:lnTo>
                <a:lnTo>
                  <a:pt x="124706" y="219322"/>
                </a:lnTo>
                <a:lnTo>
                  <a:pt x="135511" y="226552"/>
                </a:lnTo>
                <a:lnTo>
                  <a:pt x="151790" y="226552"/>
                </a:lnTo>
                <a:lnTo>
                  <a:pt x="152826" y="228745"/>
                </a:lnTo>
                <a:lnTo>
                  <a:pt x="153003" y="231989"/>
                </a:lnTo>
                <a:lnTo>
                  <a:pt x="151885" y="234456"/>
                </a:lnTo>
                <a:lnTo>
                  <a:pt x="114581" y="234456"/>
                </a:lnTo>
                <a:lnTo>
                  <a:pt x="113853" y="235540"/>
                </a:lnTo>
                <a:lnTo>
                  <a:pt x="111503" y="237870"/>
                </a:lnTo>
                <a:lnTo>
                  <a:pt x="108439" y="238961"/>
                </a:lnTo>
                <a:close/>
              </a:path>
              <a:path w="285750" h="282575">
                <a:moveTo>
                  <a:pt x="151790" y="226552"/>
                </a:moveTo>
                <a:lnTo>
                  <a:pt x="135511" y="226552"/>
                </a:lnTo>
                <a:lnTo>
                  <a:pt x="136286" y="225415"/>
                </a:lnTo>
                <a:lnTo>
                  <a:pt x="138955" y="222590"/>
                </a:lnTo>
                <a:lnTo>
                  <a:pt x="142020" y="221515"/>
                </a:lnTo>
                <a:lnTo>
                  <a:pt x="145264" y="221338"/>
                </a:lnTo>
                <a:lnTo>
                  <a:pt x="148867" y="222971"/>
                </a:lnTo>
                <a:lnTo>
                  <a:pt x="151205" y="225313"/>
                </a:lnTo>
                <a:lnTo>
                  <a:pt x="151790" y="226552"/>
                </a:lnTo>
                <a:close/>
              </a:path>
              <a:path w="285750" h="282575">
                <a:moveTo>
                  <a:pt x="134378" y="256316"/>
                </a:moveTo>
                <a:lnTo>
                  <a:pt x="123403" y="245832"/>
                </a:lnTo>
                <a:lnTo>
                  <a:pt x="124637" y="242828"/>
                </a:lnTo>
                <a:lnTo>
                  <a:pt x="125386" y="241685"/>
                </a:lnTo>
                <a:lnTo>
                  <a:pt x="114581" y="234456"/>
                </a:lnTo>
                <a:lnTo>
                  <a:pt x="151885" y="234456"/>
                </a:lnTo>
                <a:lnTo>
                  <a:pt x="151370" y="235592"/>
                </a:lnTo>
                <a:lnTo>
                  <a:pt x="150645" y="236677"/>
                </a:lnTo>
                <a:lnTo>
                  <a:pt x="161460" y="243913"/>
                </a:lnTo>
                <a:lnTo>
                  <a:pt x="177739" y="243913"/>
                </a:lnTo>
                <a:lnTo>
                  <a:pt x="178775" y="246106"/>
                </a:lnTo>
                <a:lnTo>
                  <a:pt x="178952" y="249351"/>
                </a:lnTo>
                <a:lnTo>
                  <a:pt x="177837" y="251810"/>
                </a:lnTo>
                <a:lnTo>
                  <a:pt x="140520" y="251810"/>
                </a:lnTo>
                <a:lnTo>
                  <a:pt x="139795" y="252895"/>
                </a:lnTo>
                <a:lnTo>
                  <a:pt x="137452" y="255232"/>
                </a:lnTo>
                <a:lnTo>
                  <a:pt x="134378" y="256316"/>
                </a:lnTo>
                <a:close/>
              </a:path>
              <a:path w="285750" h="282575">
                <a:moveTo>
                  <a:pt x="177739" y="243913"/>
                </a:moveTo>
                <a:lnTo>
                  <a:pt x="161460" y="243913"/>
                </a:lnTo>
                <a:lnTo>
                  <a:pt x="162241" y="242770"/>
                </a:lnTo>
                <a:lnTo>
                  <a:pt x="164894" y="239944"/>
                </a:lnTo>
                <a:lnTo>
                  <a:pt x="167959" y="238870"/>
                </a:lnTo>
                <a:lnTo>
                  <a:pt x="171203" y="238693"/>
                </a:lnTo>
                <a:lnTo>
                  <a:pt x="174806" y="240326"/>
                </a:lnTo>
                <a:lnTo>
                  <a:pt x="177154" y="242674"/>
                </a:lnTo>
                <a:lnTo>
                  <a:pt x="177739" y="243913"/>
                </a:lnTo>
                <a:close/>
              </a:path>
              <a:path w="285750" h="282575">
                <a:moveTo>
                  <a:pt x="160327" y="273677"/>
                </a:moveTo>
                <a:lnTo>
                  <a:pt x="149342" y="263187"/>
                </a:lnTo>
                <a:lnTo>
                  <a:pt x="150607" y="260131"/>
                </a:lnTo>
                <a:lnTo>
                  <a:pt x="151335" y="259047"/>
                </a:lnTo>
                <a:lnTo>
                  <a:pt x="140520" y="251810"/>
                </a:lnTo>
                <a:lnTo>
                  <a:pt x="177837" y="251810"/>
                </a:lnTo>
                <a:lnTo>
                  <a:pt x="177319" y="252954"/>
                </a:lnTo>
                <a:lnTo>
                  <a:pt x="176594" y="254038"/>
                </a:lnTo>
                <a:lnTo>
                  <a:pt x="187399" y="261268"/>
                </a:lnTo>
                <a:lnTo>
                  <a:pt x="209307" y="261268"/>
                </a:lnTo>
                <a:lnTo>
                  <a:pt x="204019" y="269172"/>
                </a:lnTo>
                <a:lnTo>
                  <a:pt x="166469" y="269172"/>
                </a:lnTo>
                <a:lnTo>
                  <a:pt x="165744" y="270256"/>
                </a:lnTo>
                <a:lnTo>
                  <a:pt x="163401" y="272593"/>
                </a:lnTo>
                <a:lnTo>
                  <a:pt x="160327" y="273677"/>
                </a:lnTo>
                <a:close/>
              </a:path>
              <a:path w="285750" h="282575">
                <a:moveTo>
                  <a:pt x="188277" y="282193"/>
                </a:moveTo>
                <a:lnTo>
                  <a:pt x="184846" y="281467"/>
                </a:lnTo>
                <a:lnTo>
                  <a:pt x="166469" y="269172"/>
                </a:lnTo>
                <a:lnTo>
                  <a:pt x="204019" y="269172"/>
                </a:lnTo>
                <a:lnTo>
                  <a:pt x="197467" y="278965"/>
                </a:lnTo>
                <a:lnTo>
                  <a:pt x="194589" y="280942"/>
                </a:lnTo>
                <a:lnTo>
                  <a:pt x="191515" y="282026"/>
                </a:lnTo>
                <a:lnTo>
                  <a:pt x="188277" y="28219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8486968" y="1957406"/>
            <a:ext cx="304165" cy="276225"/>
          </a:xfrm>
          <a:custGeom>
            <a:avLst/>
            <a:gdLst/>
            <a:ahLst/>
            <a:cxnLst/>
            <a:rect l="l" t="t" r="r" b="b"/>
            <a:pathLst>
              <a:path w="304165" h="276225">
                <a:moveTo>
                  <a:pt x="154648" y="275868"/>
                </a:moveTo>
                <a:lnTo>
                  <a:pt x="1957" y="84846"/>
                </a:lnTo>
                <a:lnTo>
                  <a:pt x="0" y="78124"/>
                </a:lnTo>
                <a:lnTo>
                  <a:pt x="845" y="74987"/>
                </a:lnTo>
                <a:lnTo>
                  <a:pt x="3513" y="72064"/>
                </a:lnTo>
                <a:lnTo>
                  <a:pt x="93165" y="1948"/>
                </a:lnTo>
                <a:lnTo>
                  <a:pt x="96646" y="63"/>
                </a:lnTo>
                <a:lnTo>
                  <a:pt x="99895" y="0"/>
                </a:lnTo>
                <a:lnTo>
                  <a:pt x="187147" y="10201"/>
                </a:lnTo>
                <a:lnTo>
                  <a:pt x="187544" y="10710"/>
                </a:lnTo>
                <a:lnTo>
                  <a:pt x="190683" y="11554"/>
                </a:lnTo>
                <a:lnTo>
                  <a:pt x="193198" y="13721"/>
                </a:lnTo>
                <a:lnTo>
                  <a:pt x="198438" y="20421"/>
                </a:lnTo>
                <a:lnTo>
                  <a:pt x="119180" y="20421"/>
                </a:lnTo>
                <a:lnTo>
                  <a:pt x="120341" y="21907"/>
                </a:lnTo>
                <a:lnTo>
                  <a:pt x="97224" y="21907"/>
                </a:lnTo>
                <a:lnTo>
                  <a:pt x="21915" y="80804"/>
                </a:lnTo>
                <a:lnTo>
                  <a:pt x="157727" y="254463"/>
                </a:lnTo>
                <a:lnTo>
                  <a:pt x="187285" y="254463"/>
                </a:lnTo>
                <a:lnTo>
                  <a:pt x="161768" y="274419"/>
                </a:lnTo>
                <a:lnTo>
                  <a:pt x="157897" y="275805"/>
                </a:lnTo>
                <a:lnTo>
                  <a:pt x="154648" y="275868"/>
                </a:lnTo>
                <a:close/>
              </a:path>
              <a:path w="304165" h="276225">
                <a:moveTo>
                  <a:pt x="167964" y="45006"/>
                </a:moveTo>
                <a:lnTo>
                  <a:pt x="138407" y="45006"/>
                </a:lnTo>
                <a:lnTo>
                  <a:pt x="162991" y="25779"/>
                </a:lnTo>
                <a:lnTo>
                  <a:pt x="119180" y="20421"/>
                </a:lnTo>
                <a:lnTo>
                  <a:pt x="198438" y="20421"/>
                </a:lnTo>
                <a:lnTo>
                  <a:pt x="207576" y="32106"/>
                </a:lnTo>
                <a:lnTo>
                  <a:pt x="184458" y="32106"/>
                </a:lnTo>
                <a:lnTo>
                  <a:pt x="167964" y="45006"/>
                </a:lnTo>
                <a:close/>
              </a:path>
              <a:path w="304165" h="276225">
                <a:moveTo>
                  <a:pt x="135726" y="66920"/>
                </a:moveTo>
                <a:lnTo>
                  <a:pt x="132588" y="66076"/>
                </a:lnTo>
                <a:lnTo>
                  <a:pt x="129675" y="63400"/>
                </a:lnTo>
                <a:lnTo>
                  <a:pt x="97224" y="21907"/>
                </a:lnTo>
                <a:lnTo>
                  <a:pt x="120341" y="21907"/>
                </a:lnTo>
                <a:lnTo>
                  <a:pt x="138407" y="45006"/>
                </a:lnTo>
                <a:lnTo>
                  <a:pt x="167964" y="45006"/>
                </a:lnTo>
                <a:lnTo>
                  <a:pt x="142448" y="64962"/>
                </a:lnTo>
                <a:lnTo>
                  <a:pt x="139492" y="66451"/>
                </a:lnTo>
                <a:lnTo>
                  <a:pt x="135726" y="66920"/>
                </a:lnTo>
                <a:close/>
              </a:path>
              <a:path w="304165" h="276225">
                <a:moveTo>
                  <a:pt x="187285" y="254463"/>
                </a:moveTo>
                <a:lnTo>
                  <a:pt x="157727" y="254463"/>
                </a:lnTo>
                <a:lnTo>
                  <a:pt x="282216" y="157104"/>
                </a:lnTo>
                <a:lnTo>
                  <a:pt x="184458" y="32106"/>
                </a:lnTo>
                <a:lnTo>
                  <a:pt x="207576" y="32106"/>
                </a:lnTo>
                <a:lnTo>
                  <a:pt x="302173" y="153063"/>
                </a:lnTo>
                <a:lnTo>
                  <a:pt x="303669" y="156026"/>
                </a:lnTo>
                <a:lnTo>
                  <a:pt x="303731" y="159275"/>
                </a:lnTo>
                <a:lnTo>
                  <a:pt x="302368" y="162818"/>
                </a:lnTo>
                <a:lnTo>
                  <a:pt x="300600" y="165842"/>
                </a:lnTo>
                <a:lnTo>
                  <a:pt x="187285" y="25446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556561" y="0"/>
            <a:ext cx="302260" cy="142875"/>
          </a:xfrm>
          <a:custGeom>
            <a:avLst/>
            <a:gdLst/>
            <a:ahLst/>
            <a:cxnLst/>
            <a:rect l="l" t="t" r="r" b="b"/>
            <a:pathLst>
              <a:path w="302260" h="142875">
                <a:moveTo>
                  <a:pt x="85302" y="142342"/>
                </a:moveTo>
                <a:lnTo>
                  <a:pt x="82081" y="141902"/>
                </a:lnTo>
                <a:lnTo>
                  <a:pt x="78793" y="140008"/>
                </a:lnTo>
                <a:lnTo>
                  <a:pt x="76647" y="137489"/>
                </a:lnTo>
                <a:lnTo>
                  <a:pt x="0" y="0"/>
                </a:lnTo>
                <a:lnTo>
                  <a:pt x="20847" y="0"/>
                </a:lnTo>
                <a:lnTo>
                  <a:pt x="88115" y="120666"/>
                </a:lnTo>
                <a:lnTo>
                  <a:pt x="125512" y="120666"/>
                </a:lnTo>
                <a:lnTo>
                  <a:pt x="89025" y="141006"/>
                </a:lnTo>
                <a:lnTo>
                  <a:pt x="85302" y="142342"/>
                </a:lnTo>
                <a:close/>
              </a:path>
              <a:path w="302260" h="142875">
                <a:moveTo>
                  <a:pt x="69945" y="7945"/>
                </a:moveTo>
                <a:lnTo>
                  <a:pt x="66727" y="7506"/>
                </a:lnTo>
                <a:lnTo>
                  <a:pt x="63751" y="6177"/>
                </a:lnTo>
                <a:lnTo>
                  <a:pt x="61286" y="3083"/>
                </a:lnTo>
                <a:lnTo>
                  <a:pt x="60291" y="0"/>
                </a:lnTo>
                <a:lnTo>
                  <a:pt x="85526" y="0"/>
                </a:lnTo>
                <a:lnTo>
                  <a:pt x="73669" y="6610"/>
                </a:lnTo>
                <a:lnTo>
                  <a:pt x="69945" y="7945"/>
                </a:lnTo>
                <a:close/>
              </a:path>
              <a:path w="302260" h="142875">
                <a:moveTo>
                  <a:pt x="90208" y="44293"/>
                </a:moveTo>
                <a:lnTo>
                  <a:pt x="86990" y="43853"/>
                </a:lnTo>
                <a:lnTo>
                  <a:pt x="84019" y="42534"/>
                </a:lnTo>
                <a:lnTo>
                  <a:pt x="81553" y="39440"/>
                </a:lnTo>
                <a:lnTo>
                  <a:pt x="80533" y="36281"/>
                </a:lnTo>
                <a:lnTo>
                  <a:pt x="80658" y="32497"/>
                </a:lnTo>
                <a:lnTo>
                  <a:pt x="81978" y="29528"/>
                </a:lnTo>
                <a:lnTo>
                  <a:pt x="85072" y="27063"/>
                </a:lnTo>
                <a:lnTo>
                  <a:pt x="133618" y="0"/>
                </a:lnTo>
                <a:lnTo>
                  <a:pt x="161723" y="0"/>
                </a:lnTo>
                <a:lnTo>
                  <a:pt x="93936" y="42967"/>
                </a:lnTo>
                <a:lnTo>
                  <a:pt x="90208" y="44293"/>
                </a:lnTo>
                <a:close/>
              </a:path>
              <a:path w="302260" h="142875">
                <a:moveTo>
                  <a:pt x="110478" y="80650"/>
                </a:moveTo>
                <a:lnTo>
                  <a:pt x="107257" y="80211"/>
                </a:lnTo>
                <a:lnTo>
                  <a:pt x="104289" y="78892"/>
                </a:lnTo>
                <a:lnTo>
                  <a:pt x="101823" y="75798"/>
                </a:lnTo>
                <a:lnTo>
                  <a:pt x="100803" y="72639"/>
                </a:lnTo>
                <a:lnTo>
                  <a:pt x="100926" y="68855"/>
                </a:lnTo>
                <a:lnTo>
                  <a:pt x="102246" y="65885"/>
                </a:lnTo>
                <a:lnTo>
                  <a:pt x="105334" y="63410"/>
                </a:lnTo>
                <a:lnTo>
                  <a:pt x="219080" y="0"/>
                </a:lnTo>
                <a:lnTo>
                  <a:pt x="234138" y="0"/>
                </a:lnTo>
                <a:lnTo>
                  <a:pt x="235312" y="1381"/>
                </a:lnTo>
                <a:lnTo>
                  <a:pt x="236647" y="5104"/>
                </a:lnTo>
                <a:lnTo>
                  <a:pt x="236207" y="8324"/>
                </a:lnTo>
                <a:lnTo>
                  <a:pt x="234314" y="11614"/>
                </a:lnTo>
                <a:lnTo>
                  <a:pt x="231784" y="13764"/>
                </a:lnTo>
                <a:lnTo>
                  <a:pt x="114201" y="79315"/>
                </a:lnTo>
                <a:lnTo>
                  <a:pt x="110478" y="80650"/>
                </a:lnTo>
                <a:close/>
              </a:path>
              <a:path w="302260" h="142875">
                <a:moveTo>
                  <a:pt x="125512" y="120666"/>
                </a:moveTo>
                <a:lnTo>
                  <a:pt x="88115" y="120666"/>
                </a:lnTo>
                <a:lnTo>
                  <a:pt x="280683" y="13313"/>
                </a:lnTo>
                <a:lnTo>
                  <a:pt x="273262" y="0"/>
                </a:lnTo>
                <a:lnTo>
                  <a:pt x="294110" y="0"/>
                </a:lnTo>
                <a:lnTo>
                  <a:pt x="301026" y="12404"/>
                </a:lnTo>
                <a:lnTo>
                  <a:pt x="302029" y="15559"/>
                </a:lnTo>
                <a:lnTo>
                  <a:pt x="301911" y="19353"/>
                </a:lnTo>
                <a:lnTo>
                  <a:pt x="300026" y="22637"/>
                </a:lnTo>
                <a:lnTo>
                  <a:pt x="297498" y="24787"/>
                </a:lnTo>
                <a:lnTo>
                  <a:pt x="125512" y="120666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9022563" y="0"/>
            <a:ext cx="121920" cy="274320"/>
          </a:xfrm>
          <a:custGeom>
            <a:avLst/>
            <a:gdLst/>
            <a:ahLst/>
            <a:cxnLst/>
            <a:rect l="l" t="t" r="r" b="b"/>
            <a:pathLst>
              <a:path w="121920" h="274320">
                <a:moveTo>
                  <a:pt x="121436" y="274303"/>
                </a:moveTo>
                <a:lnTo>
                  <a:pt x="4418" y="207214"/>
                </a:lnTo>
                <a:lnTo>
                  <a:pt x="1362" y="204702"/>
                </a:lnTo>
                <a:lnTo>
                  <a:pt x="80" y="201717"/>
                </a:lnTo>
                <a:lnTo>
                  <a:pt x="0" y="197932"/>
                </a:lnTo>
                <a:lnTo>
                  <a:pt x="1047" y="194780"/>
                </a:lnTo>
                <a:lnTo>
                  <a:pt x="112720" y="0"/>
                </a:lnTo>
                <a:lnTo>
                  <a:pt x="121436" y="0"/>
                </a:lnTo>
                <a:lnTo>
                  <a:pt x="121436" y="21404"/>
                </a:lnTo>
                <a:lnTo>
                  <a:pt x="21370" y="195944"/>
                </a:lnTo>
                <a:lnTo>
                  <a:pt x="121436" y="253314"/>
                </a:lnTo>
                <a:lnTo>
                  <a:pt x="121436" y="274303"/>
                </a:lnTo>
                <a:close/>
              </a:path>
              <a:path w="121920" h="274320">
                <a:moveTo>
                  <a:pt x="121436" y="95138"/>
                </a:moveTo>
                <a:lnTo>
                  <a:pt x="117267" y="92747"/>
                </a:lnTo>
                <a:lnTo>
                  <a:pt x="115093" y="90012"/>
                </a:lnTo>
                <a:lnTo>
                  <a:pt x="113801" y="87021"/>
                </a:lnTo>
                <a:lnTo>
                  <a:pt x="113406" y="83786"/>
                </a:lnTo>
                <a:lnTo>
                  <a:pt x="113898" y="80329"/>
                </a:lnTo>
                <a:lnTo>
                  <a:pt x="116961" y="77586"/>
                </a:lnTo>
                <a:lnTo>
                  <a:pt x="119952" y="76293"/>
                </a:lnTo>
                <a:lnTo>
                  <a:pt x="121436" y="76112"/>
                </a:lnTo>
                <a:lnTo>
                  <a:pt x="121436" y="95138"/>
                </a:lnTo>
                <a:close/>
              </a:path>
              <a:path w="121920" h="274320">
                <a:moveTo>
                  <a:pt x="121436" y="142371"/>
                </a:moveTo>
                <a:lnTo>
                  <a:pt x="96886" y="128296"/>
                </a:lnTo>
                <a:lnTo>
                  <a:pt x="94398" y="126111"/>
                </a:lnTo>
                <a:lnTo>
                  <a:pt x="93105" y="123120"/>
                </a:lnTo>
                <a:lnTo>
                  <a:pt x="92703" y="119896"/>
                </a:lnTo>
                <a:lnTo>
                  <a:pt x="93523" y="115867"/>
                </a:lnTo>
                <a:lnTo>
                  <a:pt x="96264" y="113686"/>
                </a:lnTo>
                <a:lnTo>
                  <a:pt x="99250" y="112403"/>
                </a:lnTo>
                <a:lnTo>
                  <a:pt x="102483" y="112008"/>
                </a:lnTo>
                <a:lnTo>
                  <a:pt x="105946" y="112489"/>
                </a:lnTo>
                <a:lnTo>
                  <a:pt x="121436" y="121370"/>
                </a:lnTo>
                <a:lnTo>
                  <a:pt x="121436" y="142371"/>
                </a:lnTo>
                <a:close/>
              </a:path>
              <a:path w="121920" h="274320">
                <a:moveTo>
                  <a:pt x="121436" y="190336"/>
                </a:moveTo>
                <a:lnTo>
                  <a:pt x="76189" y="164395"/>
                </a:lnTo>
                <a:lnTo>
                  <a:pt x="73696" y="162221"/>
                </a:lnTo>
                <a:lnTo>
                  <a:pt x="72403" y="159230"/>
                </a:lnTo>
                <a:lnTo>
                  <a:pt x="72003" y="156006"/>
                </a:lnTo>
                <a:lnTo>
                  <a:pt x="72820" y="151977"/>
                </a:lnTo>
                <a:lnTo>
                  <a:pt x="75561" y="149795"/>
                </a:lnTo>
                <a:lnTo>
                  <a:pt x="78869" y="147951"/>
                </a:lnTo>
                <a:lnTo>
                  <a:pt x="82103" y="147556"/>
                </a:lnTo>
                <a:lnTo>
                  <a:pt x="85246" y="148599"/>
                </a:lnTo>
                <a:lnTo>
                  <a:pt x="121436" y="169348"/>
                </a:lnTo>
                <a:lnTo>
                  <a:pt x="121436" y="190336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8838954" y="1319561"/>
            <a:ext cx="246487" cy="241281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446710" y="0"/>
            <a:ext cx="234771" cy="164533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640343" y="677694"/>
            <a:ext cx="348615" cy="219075"/>
          </a:xfrm>
          <a:custGeom>
            <a:avLst/>
            <a:gdLst/>
            <a:ahLst/>
            <a:cxnLst/>
            <a:rect l="l" t="t" r="r" b="b"/>
            <a:pathLst>
              <a:path w="348615" h="219075">
                <a:moveTo>
                  <a:pt x="12745" y="307"/>
                </a:moveTo>
                <a:lnTo>
                  <a:pt x="8437" y="307"/>
                </a:lnTo>
                <a:lnTo>
                  <a:pt x="11327" y="0"/>
                </a:lnTo>
                <a:lnTo>
                  <a:pt x="12745" y="307"/>
                </a:lnTo>
                <a:close/>
              </a:path>
              <a:path w="348615" h="219075">
                <a:moveTo>
                  <a:pt x="139780" y="218960"/>
                </a:moveTo>
                <a:lnTo>
                  <a:pt x="1712" y="13912"/>
                </a:lnTo>
                <a:lnTo>
                  <a:pt x="0" y="8836"/>
                </a:lnTo>
                <a:lnTo>
                  <a:pt x="585" y="6139"/>
                </a:lnTo>
                <a:lnTo>
                  <a:pt x="2065" y="3636"/>
                </a:lnTo>
                <a:lnTo>
                  <a:pt x="3910" y="1681"/>
                </a:lnTo>
                <a:lnTo>
                  <a:pt x="6096" y="275"/>
                </a:lnTo>
                <a:lnTo>
                  <a:pt x="8437" y="307"/>
                </a:lnTo>
                <a:lnTo>
                  <a:pt x="12745" y="307"/>
                </a:lnTo>
                <a:lnTo>
                  <a:pt x="115670" y="22660"/>
                </a:lnTo>
                <a:lnTo>
                  <a:pt x="28989" y="22660"/>
                </a:lnTo>
                <a:lnTo>
                  <a:pt x="141223" y="197165"/>
                </a:lnTo>
                <a:lnTo>
                  <a:pt x="174887" y="197165"/>
                </a:lnTo>
                <a:lnTo>
                  <a:pt x="143421" y="217402"/>
                </a:lnTo>
                <a:lnTo>
                  <a:pt x="139780" y="218960"/>
                </a:lnTo>
                <a:close/>
              </a:path>
              <a:path w="348615" h="219075">
                <a:moveTo>
                  <a:pt x="61823" y="44847"/>
                </a:moveTo>
                <a:lnTo>
                  <a:pt x="58424" y="43174"/>
                </a:lnTo>
                <a:lnTo>
                  <a:pt x="56119" y="40785"/>
                </a:lnTo>
                <a:lnTo>
                  <a:pt x="54553" y="37152"/>
                </a:lnTo>
                <a:lnTo>
                  <a:pt x="54788" y="33911"/>
                </a:lnTo>
                <a:lnTo>
                  <a:pt x="55959" y="28517"/>
                </a:lnTo>
                <a:lnTo>
                  <a:pt x="28989" y="22660"/>
                </a:lnTo>
                <a:lnTo>
                  <a:pt x="115670" y="22660"/>
                </a:lnTo>
                <a:lnTo>
                  <a:pt x="158075" y="31870"/>
                </a:lnTo>
                <a:lnTo>
                  <a:pt x="73588" y="31870"/>
                </a:lnTo>
                <a:lnTo>
                  <a:pt x="72768" y="37807"/>
                </a:lnTo>
                <a:lnTo>
                  <a:pt x="71082" y="41210"/>
                </a:lnTo>
                <a:lnTo>
                  <a:pt x="68702" y="43525"/>
                </a:lnTo>
                <a:lnTo>
                  <a:pt x="65616" y="44727"/>
                </a:lnTo>
                <a:lnTo>
                  <a:pt x="61823" y="44847"/>
                </a:lnTo>
                <a:close/>
              </a:path>
              <a:path w="348615" h="219075">
                <a:moveTo>
                  <a:pt x="101015" y="52891"/>
                </a:moveTo>
                <a:lnTo>
                  <a:pt x="90516" y="44847"/>
                </a:lnTo>
                <a:lnTo>
                  <a:pt x="90742" y="41720"/>
                </a:lnTo>
                <a:lnTo>
                  <a:pt x="91913" y="36326"/>
                </a:lnTo>
                <a:lnTo>
                  <a:pt x="73588" y="31870"/>
                </a:lnTo>
                <a:lnTo>
                  <a:pt x="158075" y="31870"/>
                </a:lnTo>
                <a:lnTo>
                  <a:pt x="194028" y="39678"/>
                </a:lnTo>
                <a:lnTo>
                  <a:pt x="109542" y="39678"/>
                </a:lnTo>
                <a:lnTo>
                  <a:pt x="108372" y="45072"/>
                </a:lnTo>
                <a:lnTo>
                  <a:pt x="107036" y="49019"/>
                </a:lnTo>
                <a:lnTo>
                  <a:pt x="104656" y="51334"/>
                </a:lnTo>
                <a:lnTo>
                  <a:pt x="101015" y="52891"/>
                </a:lnTo>
                <a:close/>
              </a:path>
              <a:path w="348615" h="219075">
                <a:moveTo>
                  <a:pt x="136619" y="60156"/>
                </a:moveTo>
                <a:lnTo>
                  <a:pt x="126509" y="52111"/>
                </a:lnTo>
                <a:lnTo>
                  <a:pt x="126696" y="49528"/>
                </a:lnTo>
                <a:lnTo>
                  <a:pt x="127867" y="44134"/>
                </a:lnTo>
                <a:lnTo>
                  <a:pt x="109542" y="39678"/>
                </a:lnTo>
                <a:lnTo>
                  <a:pt x="194028" y="39678"/>
                </a:lnTo>
                <a:lnTo>
                  <a:pt x="229982" y="47486"/>
                </a:lnTo>
                <a:lnTo>
                  <a:pt x="145496" y="47486"/>
                </a:lnTo>
                <a:lnTo>
                  <a:pt x="143771" y="53236"/>
                </a:lnTo>
                <a:lnTo>
                  <a:pt x="142640" y="56283"/>
                </a:lnTo>
                <a:lnTo>
                  <a:pt x="140252" y="58588"/>
                </a:lnTo>
                <a:lnTo>
                  <a:pt x="136619" y="60156"/>
                </a:lnTo>
                <a:close/>
              </a:path>
              <a:path w="348615" h="219075">
                <a:moveTo>
                  <a:pt x="172573" y="67964"/>
                </a:moveTo>
                <a:lnTo>
                  <a:pt x="162411" y="56283"/>
                </a:lnTo>
                <a:lnTo>
                  <a:pt x="163471" y="51399"/>
                </a:lnTo>
                <a:lnTo>
                  <a:pt x="145496" y="47486"/>
                </a:lnTo>
                <a:lnTo>
                  <a:pt x="229982" y="47486"/>
                </a:lnTo>
                <a:lnTo>
                  <a:pt x="267575" y="55651"/>
                </a:lnTo>
                <a:lnTo>
                  <a:pt x="180898" y="55651"/>
                </a:lnTo>
                <a:lnTo>
                  <a:pt x="179725" y="61045"/>
                </a:lnTo>
                <a:lnTo>
                  <a:pt x="178594" y="64091"/>
                </a:lnTo>
                <a:lnTo>
                  <a:pt x="175661" y="66746"/>
                </a:lnTo>
                <a:lnTo>
                  <a:pt x="172573" y="67964"/>
                </a:lnTo>
                <a:close/>
              </a:path>
              <a:path w="348615" h="219075">
                <a:moveTo>
                  <a:pt x="204744" y="75886"/>
                </a:moveTo>
                <a:lnTo>
                  <a:pt x="201695" y="74757"/>
                </a:lnTo>
                <a:lnTo>
                  <a:pt x="199032" y="71830"/>
                </a:lnTo>
                <a:lnTo>
                  <a:pt x="197824" y="68735"/>
                </a:lnTo>
                <a:lnTo>
                  <a:pt x="197709" y="64951"/>
                </a:lnTo>
                <a:lnTo>
                  <a:pt x="199425" y="59207"/>
                </a:lnTo>
                <a:lnTo>
                  <a:pt x="180898" y="55651"/>
                </a:lnTo>
                <a:lnTo>
                  <a:pt x="267575" y="55651"/>
                </a:lnTo>
                <a:lnTo>
                  <a:pt x="303528" y="63459"/>
                </a:lnTo>
                <a:lnTo>
                  <a:pt x="216849" y="63459"/>
                </a:lnTo>
                <a:lnTo>
                  <a:pt x="215679" y="68853"/>
                </a:lnTo>
                <a:lnTo>
                  <a:pt x="214549" y="71900"/>
                </a:lnTo>
                <a:lnTo>
                  <a:pt x="211615" y="74555"/>
                </a:lnTo>
                <a:lnTo>
                  <a:pt x="208527" y="75772"/>
                </a:lnTo>
                <a:lnTo>
                  <a:pt x="204744" y="75886"/>
                </a:lnTo>
                <a:close/>
              </a:path>
              <a:path w="348615" h="219075">
                <a:moveTo>
                  <a:pt x="240698" y="83695"/>
                </a:moveTo>
                <a:lnTo>
                  <a:pt x="237294" y="82011"/>
                </a:lnTo>
                <a:lnTo>
                  <a:pt x="234986" y="79638"/>
                </a:lnTo>
                <a:lnTo>
                  <a:pt x="233822" y="76661"/>
                </a:lnTo>
                <a:lnTo>
                  <a:pt x="233735" y="72400"/>
                </a:lnTo>
                <a:lnTo>
                  <a:pt x="234836" y="67365"/>
                </a:lnTo>
                <a:lnTo>
                  <a:pt x="216849" y="63459"/>
                </a:lnTo>
                <a:lnTo>
                  <a:pt x="303528" y="63459"/>
                </a:lnTo>
                <a:lnTo>
                  <a:pt x="339482" y="71267"/>
                </a:lnTo>
                <a:lnTo>
                  <a:pt x="252803" y="71267"/>
                </a:lnTo>
                <a:lnTo>
                  <a:pt x="251633" y="76661"/>
                </a:lnTo>
                <a:lnTo>
                  <a:pt x="249960" y="80058"/>
                </a:lnTo>
                <a:lnTo>
                  <a:pt x="247569" y="82363"/>
                </a:lnTo>
                <a:lnTo>
                  <a:pt x="244481" y="83581"/>
                </a:lnTo>
                <a:lnTo>
                  <a:pt x="240698" y="83695"/>
                </a:lnTo>
                <a:close/>
              </a:path>
              <a:path w="348615" h="219075">
                <a:moveTo>
                  <a:pt x="149150" y="175825"/>
                </a:moveTo>
                <a:lnTo>
                  <a:pt x="145909" y="175589"/>
                </a:lnTo>
                <a:lnTo>
                  <a:pt x="142505" y="173906"/>
                </a:lnTo>
                <a:lnTo>
                  <a:pt x="140207" y="171527"/>
                </a:lnTo>
                <a:lnTo>
                  <a:pt x="79692" y="77438"/>
                </a:lnTo>
                <a:lnTo>
                  <a:pt x="79722" y="75772"/>
                </a:lnTo>
                <a:lnTo>
                  <a:pt x="87812" y="66024"/>
                </a:lnTo>
                <a:lnTo>
                  <a:pt x="91062" y="66254"/>
                </a:lnTo>
                <a:lnTo>
                  <a:pt x="192901" y="88371"/>
                </a:lnTo>
                <a:lnTo>
                  <a:pt x="108377" y="88371"/>
                </a:lnTo>
                <a:lnTo>
                  <a:pt x="150592" y="154014"/>
                </a:lnTo>
                <a:lnTo>
                  <a:pt x="184257" y="154014"/>
                </a:lnTo>
                <a:lnTo>
                  <a:pt x="152780" y="174258"/>
                </a:lnTo>
                <a:lnTo>
                  <a:pt x="149150" y="175825"/>
                </a:lnTo>
                <a:close/>
              </a:path>
              <a:path w="348615" h="219075">
                <a:moveTo>
                  <a:pt x="276649" y="91503"/>
                </a:moveTo>
                <a:lnTo>
                  <a:pt x="273248" y="89820"/>
                </a:lnTo>
                <a:lnTo>
                  <a:pt x="270938" y="87447"/>
                </a:lnTo>
                <a:lnTo>
                  <a:pt x="269776" y="84470"/>
                </a:lnTo>
                <a:lnTo>
                  <a:pt x="269719" y="80058"/>
                </a:lnTo>
                <a:lnTo>
                  <a:pt x="270783" y="75163"/>
                </a:lnTo>
                <a:lnTo>
                  <a:pt x="252803" y="71267"/>
                </a:lnTo>
                <a:lnTo>
                  <a:pt x="339482" y="71267"/>
                </a:lnTo>
                <a:lnTo>
                  <a:pt x="341198" y="71640"/>
                </a:lnTo>
                <a:lnTo>
                  <a:pt x="348147" y="79076"/>
                </a:lnTo>
                <a:lnTo>
                  <a:pt x="288757" y="79076"/>
                </a:lnTo>
                <a:lnTo>
                  <a:pt x="287587" y="84470"/>
                </a:lnTo>
                <a:lnTo>
                  <a:pt x="285912" y="87866"/>
                </a:lnTo>
                <a:lnTo>
                  <a:pt x="283523" y="90171"/>
                </a:lnTo>
                <a:lnTo>
                  <a:pt x="280435" y="91389"/>
                </a:lnTo>
                <a:lnTo>
                  <a:pt x="276649" y="91503"/>
                </a:lnTo>
                <a:close/>
              </a:path>
              <a:path w="348615" h="219075">
                <a:moveTo>
                  <a:pt x="174887" y="197165"/>
                </a:moveTo>
                <a:lnTo>
                  <a:pt x="141223" y="197165"/>
                </a:lnTo>
                <a:lnTo>
                  <a:pt x="315727" y="84933"/>
                </a:lnTo>
                <a:lnTo>
                  <a:pt x="288757" y="79076"/>
                </a:lnTo>
                <a:lnTo>
                  <a:pt x="348147" y="79076"/>
                </a:lnTo>
                <a:lnTo>
                  <a:pt x="348305" y="80557"/>
                </a:lnTo>
                <a:lnTo>
                  <a:pt x="348277" y="82363"/>
                </a:lnTo>
                <a:lnTo>
                  <a:pt x="347846" y="84352"/>
                </a:lnTo>
                <a:lnTo>
                  <a:pt x="344176" y="88287"/>
                </a:lnTo>
                <a:lnTo>
                  <a:pt x="174887" y="197165"/>
                </a:lnTo>
                <a:close/>
              </a:path>
              <a:path w="348615" h="219075">
                <a:moveTo>
                  <a:pt x="184257" y="154014"/>
                </a:moveTo>
                <a:lnTo>
                  <a:pt x="150592" y="154014"/>
                </a:lnTo>
                <a:lnTo>
                  <a:pt x="216236" y="111796"/>
                </a:lnTo>
                <a:lnTo>
                  <a:pt x="108377" y="88371"/>
                </a:lnTo>
                <a:lnTo>
                  <a:pt x="192901" y="88371"/>
                </a:lnTo>
                <a:lnTo>
                  <a:pt x="243861" y="99438"/>
                </a:lnTo>
                <a:lnTo>
                  <a:pt x="245816" y="101284"/>
                </a:lnTo>
                <a:lnTo>
                  <a:pt x="247222" y="103469"/>
                </a:lnTo>
                <a:lnTo>
                  <a:pt x="248085" y="106003"/>
                </a:lnTo>
                <a:lnTo>
                  <a:pt x="248397" y="108904"/>
                </a:lnTo>
                <a:lnTo>
                  <a:pt x="247812" y="111601"/>
                </a:lnTo>
                <a:lnTo>
                  <a:pt x="244141" y="115500"/>
                </a:lnTo>
                <a:lnTo>
                  <a:pt x="184257" y="154014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045552" y="0"/>
            <a:ext cx="334010" cy="235585"/>
          </a:xfrm>
          <a:custGeom>
            <a:avLst/>
            <a:gdLst/>
            <a:ahLst/>
            <a:cxnLst/>
            <a:rect l="l" t="t" r="r" b="b"/>
            <a:pathLst>
              <a:path w="334009" h="235585">
                <a:moveTo>
                  <a:pt x="107059" y="234980"/>
                </a:moveTo>
                <a:lnTo>
                  <a:pt x="1011" y="12475"/>
                </a:lnTo>
                <a:lnTo>
                  <a:pt x="0" y="8603"/>
                </a:lnTo>
                <a:lnTo>
                  <a:pt x="717" y="5435"/>
                </a:lnTo>
                <a:lnTo>
                  <a:pt x="2880" y="2328"/>
                </a:lnTo>
                <a:lnTo>
                  <a:pt x="5588" y="408"/>
                </a:lnTo>
                <a:lnTo>
                  <a:pt x="6500" y="0"/>
                </a:lnTo>
                <a:lnTo>
                  <a:pt x="51051" y="0"/>
                </a:lnTo>
                <a:lnTo>
                  <a:pt x="21332" y="13307"/>
                </a:lnTo>
                <a:lnTo>
                  <a:pt x="85914" y="157530"/>
                </a:lnTo>
                <a:lnTo>
                  <a:pt x="130465" y="157530"/>
                </a:lnTo>
                <a:lnTo>
                  <a:pt x="93356" y="174147"/>
                </a:lnTo>
                <a:lnTo>
                  <a:pt x="111428" y="214505"/>
                </a:lnTo>
                <a:lnTo>
                  <a:pt x="154395" y="214505"/>
                </a:lnTo>
                <a:lnTo>
                  <a:pt x="110300" y="234250"/>
                </a:lnTo>
                <a:lnTo>
                  <a:pt x="107059" y="234980"/>
                </a:lnTo>
                <a:close/>
              </a:path>
              <a:path w="334009" h="235585">
                <a:moveTo>
                  <a:pt x="94053" y="69092"/>
                </a:moveTo>
                <a:lnTo>
                  <a:pt x="69208" y="40055"/>
                </a:lnTo>
                <a:lnTo>
                  <a:pt x="72363" y="31784"/>
                </a:lnTo>
                <a:lnTo>
                  <a:pt x="75141" y="28395"/>
                </a:lnTo>
                <a:lnTo>
                  <a:pt x="78482" y="24768"/>
                </a:lnTo>
                <a:lnTo>
                  <a:pt x="82965" y="22040"/>
                </a:lnTo>
                <a:lnTo>
                  <a:pt x="83155" y="17691"/>
                </a:lnTo>
                <a:lnTo>
                  <a:pt x="144911" y="0"/>
                </a:lnTo>
                <a:lnTo>
                  <a:pt x="146429" y="1465"/>
                </a:lnTo>
                <a:lnTo>
                  <a:pt x="148511" y="5180"/>
                </a:lnTo>
                <a:lnTo>
                  <a:pt x="117452" y="5180"/>
                </a:lnTo>
                <a:lnTo>
                  <a:pt x="110987" y="6646"/>
                </a:lnTo>
                <a:lnTo>
                  <a:pt x="100785" y="20474"/>
                </a:lnTo>
                <a:lnTo>
                  <a:pt x="100847" y="22040"/>
                </a:lnTo>
                <a:lnTo>
                  <a:pt x="100974" y="24255"/>
                </a:lnTo>
                <a:lnTo>
                  <a:pt x="101395" y="26614"/>
                </a:lnTo>
                <a:lnTo>
                  <a:pt x="102100" y="28188"/>
                </a:lnTo>
                <a:lnTo>
                  <a:pt x="102162" y="28578"/>
                </a:lnTo>
                <a:lnTo>
                  <a:pt x="93638" y="37932"/>
                </a:lnTo>
                <a:lnTo>
                  <a:pt x="91002" y="38403"/>
                </a:lnTo>
                <a:lnTo>
                  <a:pt x="88894" y="40055"/>
                </a:lnTo>
                <a:lnTo>
                  <a:pt x="87647" y="42043"/>
                </a:lnTo>
                <a:lnTo>
                  <a:pt x="87249" y="44346"/>
                </a:lnTo>
                <a:lnTo>
                  <a:pt x="87724" y="46992"/>
                </a:lnTo>
                <a:lnTo>
                  <a:pt x="89377" y="49099"/>
                </a:lnTo>
                <a:lnTo>
                  <a:pt x="91365" y="50346"/>
                </a:lnTo>
                <a:lnTo>
                  <a:pt x="93678" y="50740"/>
                </a:lnTo>
                <a:lnTo>
                  <a:pt x="138286" y="50740"/>
                </a:lnTo>
                <a:lnTo>
                  <a:pt x="132248" y="54127"/>
                </a:lnTo>
                <a:lnTo>
                  <a:pt x="103756" y="66885"/>
                </a:lnTo>
                <a:lnTo>
                  <a:pt x="98739" y="68423"/>
                </a:lnTo>
                <a:lnTo>
                  <a:pt x="94053" y="69092"/>
                </a:lnTo>
                <a:close/>
              </a:path>
              <a:path w="334009" h="235585">
                <a:moveTo>
                  <a:pt x="307181" y="67701"/>
                </a:moveTo>
                <a:lnTo>
                  <a:pt x="286522" y="67701"/>
                </a:lnTo>
                <a:lnTo>
                  <a:pt x="287112" y="67437"/>
                </a:lnTo>
                <a:lnTo>
                  <a:pt x="256914" y="0"/>
                </a:lnTo>
                <a:lnTo>
                  <a:pt x="276865" y="0"/>
                </a:lnTo>
                <a:lnTo>
                  <a:pt x="307181" y="67701"/>
                </a:lnTo>
                <a:close/>
              </a:path>
              <a:path w="334009" h="235585">
                <a:moveTo>
                  <a:pt x="138286" y="50740"/>
                </a:moveTo>
                <a:lnTo>
                  <a:pt x="93678" y="50740"/>
                </a:lnTo>
                <a:lnTo>
                  <a:pt x="96314" y="50268"/>
                </a:lnTo>
                <a:lnTo>
                  <a:pt x="127769" y="36184"/>
                </a:lnTo>
                <a:lnTo>
                  <a:pt x="134751" y="21413"/>
                </a:lnTo>
                <a:lnTo>
                  <a:pt x="134331" y="19001"/>
                </a:lnTo>
                <a:lnTo>
                  <a:pt x="117452" y="5180"/>
                </a:lnTo>
                <a:lnTo>
                  <a:pt x="148511" y="5180"/>
                </a:lnTo>
                <a:lnTo>
                  <a:pt x="149942" y="7734"/>
                </a:lnTo>
                <a:lnTo>
                  <a:pt x="152227" y="14387"/>
                </a:lnTo>
                <a:lnTo>
                  <a:pt x="152307" y="15381"/>
                </a:lnTo>
                <a:lnTo>
                  <a:pt x="152507" y="20474"/>
                </a:lnTo>
                <a:lnTo>
                  <a:pt x="152504" y="22040"/>
                </a:lnTo>
                <a:lnTo>
                  <a:pt x="138507" y="50616"/>
                </a:lnTo>
                <a:lnTo>
                  <a:pt x="138286" y="50740"/>
                </a:lnTo>
                <a:close/>
              </a:path>
              <a:path w="334009" h="235585">
                <a:moveTo>
                  <a:pt x="197342" y="85235"/>
                </a:moveTo>
                <a:lnTo>
                  <a:pt x="178942" y="85235"/>
                </a:lnTo>
                <a:lnTo>
                  <a:pt x="184188" y="36927"/>
                </a:lnTo>
                <a:lnTo>
                  <a:pt x="184313" y="36184"/>
                </a:lnTo>
                <a:lnTo>
                  <a:pt x="185661" y="30209"/>
                </a:lnTo>
                <a:lnTo>
                  <a:pt x="187234" y="27367"/>
                </a:lnTo>
                <a:lnTo>
                  <a:pt x="189410" y="24255"/>
                </a:lnTo>
                <a:lnTo>
                  <a:pt x="190983" y="21413"/>
                </a:lnTo>
                <a:lnTo>
                  <a:pt x="193727" y="19468"/>
                </a:lnTo>
                <a:lnTo>
                  <a:pt x="196987" y="17307"/>
                </a:lnTo>
                <a:lnTo>
                  <a:pt x="199680" y="15381"/>
                </a:lnTo>
                <a:lnTo>
                  <a:pt x="203511" y="14387"/>
                </a:lnTo>
                <a:lnTo>
                  <a:pt x="206744" y="13646"/>
                </a:lnTo>
                <a:lnTo>
                  <a:pt x="213738" y="13360"/>
                </a:lnTo>
                <a:lnTo>
                  <a:pt x="217507" y="13811"/>
                </a:lnTo>
                <a:lnTo>
                  <a:pt x="220940" y="15120"/>
                </a:lnTo>
                <a:lnTo>
                  <a:pt x="227194" y="19492"/>
                </a:lnTo>
                <a:lnTo>
                  <a:pt x="241762" y="31330"/>
                </a:lnTo>
                <a:lnTo>
                  <a:pt x="211805" y="31330"/>
                </a:lnTo>
                <a:lnTo>
                  <a:pt x="209760" y="31537"/>
                </a:lnTo>
                <a:lnTo>
                  <a:pt x="205609" y="33396"/>
                </a:lnTo>
                <a:lnTo>
                  <a:pt x="204091" y="34784"/>
                </a:lnTo>
                <a:lnTo>
                  <a:pt x="202843" y="36772"/>
                </a:lnTo>
                <a:lnTo>
                  <a:pt x="202193" y="38480"/>
                </a:lnTo>
                <a:lnTo>
                  <a:pt x="197342" y="85235"/>
                </a:lnTo>
                <a:close/>
              </a:path>
              <a:path w="334009" h="235585">
                <a:moveTo>
                  <a:pt x="163710" y="142644"/>
                </a:moveTo>
                <a:lnTo>
                  <a:pt x="119160" y="142644"/>
                </a:lnTo>
                <a:lnTo>
                  <a:pt x="268125" y="75939"/>
                </a:lnTo>
                <a:lnTo>
                  <a:pt x="215516" y="33235"/>
                </a:lnTo>
                <a:lnTo>
                  <a:pt x="213528" y="31987"/>
                </a:lnTo>
                <a:lnTo>
                  <a:pt x="211805" y="31330"/>
                </a:lnTo>
                <a:lnTo>
                  <a:pt x="241762" y="31330"/>
                </a:lnTo>
                <a:lnTo>
                  <a:pt x="286522" y="67701"/>
                </a:lnTo>
                <a:lnTo>
                  <a:pt x="307181" y="67701"/>
                </a:lnTo>
                <a:lnTo>
                  <a:pt x="314503" y="84054"/>
                </a:lnTo>
                <a:lnTo>
                  <a:pt x="294554" y="84054"/>
                </a:lnTo>
                <a:lnTo>
                  <a:pt x="163710" y="142644"/>
                </a:lnTo>
                <a:close/>
              </a:path>
              <a:path w="334009" h="235585">
                <a:moveTo>
                  <a:pt x="130465" y="157530"/>
                </a:moveTo>
                <a:lnTo>
                  <a:pt x="85914" y="157530"/>
                </a:lnTo>
                <a:lnTo>
                  <a:pt x="100762" y="150882"/>
                </a:lnTo>
                <a:lnTo>
                  <a:pt x="101361" y="136716"/>
                </a:lnTo>
                <a:lnTo>
                  <a:pt x="110510" y="99484"/>
                </a:lnTo>
                <a:lnTo>
                  <a:pt x="148092" y="78379"/>
                </a:lnTo>
                <a:lnTo>
                  <a:pt x="155356" y="78694"/>
                </a:lnTo>
                <a:lnTo>
                  <a:pt x="168039" y="81566"/>
                </a:lnTo>
                <a:lnTo>
                  <a:pt x="178942" y="85235"/>
                </a:lnTo>
                <a:lnTo>
                  <a:pt x="197342" y="85235"/>
                </a:lnTo>
                <a:lnTo>
                  <a:pt x="196184" y="96405"/>
                </a:lnTo>
                <a:lnTo>
                  <a:pt x="147612" y="96405"/>
                </a:lnTo>
                <a:lnTo>
                  <a:pt x="141208" y="96426"/>
                </a:lnTo>
                <a:lnTo>
                  <a:pt x="120897" y="129038"/>
                </a:lnTo>
                <a:lnTo>
                  <a:pt x="119160" y="142644"/>
                </a:lnTo>
                <a:lnTo>
                  <a:pt x="163710" y="142644"/>
                </a:lnTo>
                <a:lnTo>
                  <a:pt x="130465" y="157530"/>
                </a:lnTo>
                <a:close/>
              </a:path>
              <a:path w="334009" h="235585">
                <a:moveTo>
                  <a:pt x="154395" y="214505"/>
                </a:moveTo>
                <a:lnTo>
                  <a:pt x="111428" y="214505"/>
                </a:lnTo>
                <a:lnTo>
                  <a:pt x="312626" y="124411"/>
                </a:lnTo>
                <a:lnTo>
                  <a:pt x="294554" y="84054"/>
                </a:lnTo>
                <a:lnTo>
                  <a:pt x="314503" y="84054"/>
                </a:lnTo>
                <a:lnTo>
                  <a:pt x="332961" y="125274"/>
                </a:lnTo>
                <a:lnTo>
                  <a:pt x="333701" y="128510"/>
                </a:lnTo>
                <a:lnTo>
                  <a:pt x="332981" y="131678"/>
                </a:lnTo>
                <a:lnTo>
                  <a:pt x="331408" y="134520"/>
                </a:lnTo>
                <a:lnTo>
                  <a:pt x="328115" y="136716"/>
                </a:lnTo>
                <a:lnTo>
                  <a:pt x="154395" y="214505"/>
                </a:lnTo>
                <a:close/>
              </a:path>
              <a:path w="334009" h="235585">
                <a:moveTo>
                  <a:pt x="185814" y="108521"/>
                </a:moveTo>
                <a:lnTo>
                  <a:pt x="183501" y="108127"/>
                </a:lnTo>
                <a:lnTo>
                  <a:pt x="181775" y="107470"/>
                </a:lnTo>
                <a:lnTo>
                  <a:pt x="173248" y="102750"/>
                </a:lnTo>
                <a:lnTo>
                  <a:pt x="167824" y="100182"/>
                </a:lnTo>
                <a:lnTo>
                  <a:pt x="161223" y="98154"/>
                </a:lnTo>
                <a:lnTo>
                  <a:pt x="154286" y="96984"/>
                </a:lnTo>
                <a:lnTo>
                  <a:pt x="147612" y="96405"/>
                </a:lnTo>
                <a:lnTo>
                  <a:pt x="196184" y="96405"/>
                </a:lnTo>
                <a:lnTo>
                  <a:pt x="187859" y="108313"/>
                </a:lnTo>
                <a:lnTo>
                  <a:pt x="185814" y="10852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027827" y="131426"/>
            <a:ext cx="282575" cy="234950"/>
          </a:xfrm>
          <a:custGeom>
            <a:avLst/>
            <a:gdLst/>
            <a:ahLst/>
            <a:cxnLst/>
            <a:rect l="l" t="t" r="r" b="b"/>
            <a:pathLst>
              <a:path w="282575" h="234950">
                <a:moveTo>
                  <a:pt x="209126" y="234786"/>
                </a:moveTo>
                <a:lnTo>
                  <a:pt x="17465" y="152027"/>
                </a:lnTo>
                <a:lnTo>
                  <a:pt x="0" y="123714"/>
                </a:lnTo>
                <a:lnTo>
                  <a:pt x="553" y="118121"/>
                </a:lnTo>
                <a:lnTo>
                  <a:pt x="44782" y="17506"/>
                </a:lnTo>
                <a:lnTo>
                  <a:pt x="72544" y="0"/>
                </a:lnTo>
                <a:lnTo>
                  <a:pt x="78685" y="605"/>
                </a:lnTo>
                <a:lnTo>
                  <a:pt x="84297" y="2391"/>
                </a:lnTo>
                <a:lnTo>
                  <a:pt x="119562" y="18142"/>
                </a:lnTo>
                <a:lnTo>
                  <a:pt x="70131" y="18142"/>
                </a:lnTo>
                <a:lnTo>
                  <a:pt x="68155" y="19397"/>
                </a:lnTo>
                <a:lnTo>
                  <a:pt x="65839" y="19792"/>
                </a:lnTo>
                <a:lnTo>
                  <a:pt x="64454" y="21310"/>
                </a:lnTo>
                <a:lnTo>
                  <a:pt x="62794" y="23414"/>
                </a:lnTo>
                <a:lnTo>
                  <a:pt x="61408" y="24932"/>
                </a:lnTo>
                <a:lnTo>
                  <a:pt x="56632" y="35621"/>
                </a:lnTo>
                <a:lnTo>
                  <a:pt x="93854" y="52246"/>
                </a:lnTo>
                <a:lnTo>
                  <a:pt x="49208" y="52246"/>
                </a:lnTo>
                <a:lnTo>
                  <a:pt x="18975" y="119938"/>
                </a:lnTo>
                <a:lnTo>
                  <a:pt x="18784" y="121820"/>
                </a:lnTo>
                <a:lnTo>
                  <a:pt x="18342" y="124440"/>
                </a:lnTo>
                <a:lnTo>
                  <a:pt x="18105" y="126668"/>
                </a:lnTo>
                <a:lnTo>
                  <a:pt x="19740" y="130965"/>
                </a:lnTo>
                <a:lnTo>
                  <a:pt x="21258" y="132350"/>
                </a:lnTo>
                <a:lnTo>
                  <a:pt x="23371" y="134016"/>
                </a:lnTo>
                <a:lnTo>
                  <a:pt x="24889" y="135402"/>
                </a:lnTo>
                <a:lnTo>
                  <a:pt x="204802" y="215759"/>
                </a:lnTo>
                <a:lnTo>
                  <a:pt x="207486" y="216233"/>
                </a:lnTo>
                <a:lnTo>
                  <a:pt x="211531" y="216628"/>
                </a:lnTo>
                <a:lnTo>
                  <a:pt x="237176" y="216628"/>
                </a:lnTo>
                <a:lnTo>
                  <a:pt x="236890" y="217269"/>
                </a:lnTo>
                <a:lnTo>
                  <a:pt x="233914" y="222350"/>
                </a:lnTo>
                <a:lnTo>
                  <a:pt x="230336" y="227163"/>
                </a:lnTo>
                <a:lnTo>
                  <a:pt x="220688" y="232819"/>
                </a:lnTo>
                <a:lnTo>
                  <a:pt x="214932" y="234522"/>
                </a:lnTo>
                <a:lnTo>
                  <a:pt x="209126" y="234786"/>
                </a:lnTo>
                <a:close/>
              </a:path>
              <a:path w="282575" h="234950">
                <a:moveTo>
                  <a:pt x="277868" y="125527"/>
                </a:moveTo>
                <a:lnTo>
                  <a:pt x="257925" y="125527"/>
                </a:lnTo>
                <a:lnTo>
                  <a:pt x="263494" y="113056"/>
                </a:lnTo>
                <a:lnTo>
                  <a:pt x="263954" y="110416"/>
                </a:lnTo>
                <a:lnTo>
                  <a:pt x="76872" y="19016"/>
                </a:lnTo>
                <a:lnTo>
                  <a:pt x="74822" y="18822"/>
                </a:lnTo>
                <a:lnTo>
                  <a:pt x="72176" y="18348"/>
                </a:lnTo>
                <a:lnTo>
                  <a:pt x="70131" y="18142"/>
                </a:lnTo>
                <a:lnTo>
                  <a:pt x="119562" y="18142"/>
                </a:lnTo>
                <a:lnTo>
                  <a:pt x="264209" y="82748"/>
                </a:lnTo>
                <a:lnTo>
                  <a:pt x="282316" y="110777"/>
                </a:lnTo>
                <a:lnTo>
                  <a:pt x="281121" y="116654"/>
                </a:lnTo>
                <a:lnTo>
                  <a:pt x="279326" y="122263"/>
                </a:lnTo>
                <a:lnTo>
                  <a:pt x="277868" y="125527"/>
                </a:lnTo>
                <a:close/>
              </a:path>
              <a:path w="282575" h="234950">
                <a:moveTo>
                  <a:pt x="237176" y="216628"/>
                </a:moveTo>
                <a:lnTo>
                  <a:pt x="211531" y="216628"/>
                </a:lnTo>
                <a:lnTo>
                  <a:pt x="213854" y="216228"/>
                </a:lnTo>
                <a:lnTo>
                  <a:pt x="217810" y="213729"/>
                </a:lnTo>
                <a:lnTo>
                  <a:pt x="219471" y="211625"/>
                </a:lnTo>
                <a:lnTo>
                  <a:pt x="250498" y="142152"/>
                </a:lnTo>
                <a:lnTo>
                  <a:pt x="49208" y="52246"/>
                </a:lnTo>
                <a:lnTo>
                  <a:pt x="93854" y="52246"/>
                </a:lnTo>
                <a:lnTo>
                  <a:pt x="257925" y="125527"/>
                </a:lnTo>
                <a:lnTo>
                  <a:pt x="277868" y="125527"/>
                </a:lnTo>
                <a:lnTo>
                  <a:pt x="237176" y="216628"/>
                </a:lnTo>
                <a:close/>
              </a:path>
              <a:path w="282575" h="234950">
                <a:moveTo>
                  <a:pt x="135905" y="124440"/>
                </a:moveTo>
                <a:lnTo>
                  <a:pt x="56665" y="89769"/>
                </a:lnTo>
                <a:lnTo>
                  <a:pt x="51333" y="80978"/>
                </a:lnTo>
                <a:lnTo>
                  <a:pt x="52061" y="77736"/>
                </a:lnTo>
                <a:lnTo>
                  <a:pt x="53991" y="75032"/>
                </a:lnTo>
                <a:lnTo>
                  <a:pt x="57095" y="72865"/>
                </a:lnTo>
                <a:lnTo>
                  <a:pt x="60853" y="72407"/>
                </a:lnTo>
                <a:lnTo>
                  <a:pt x="64089" y="73144"/>
                </a:lnTo>
                <a:lnTo>
                  <a:pt x="140088" y="107089"/>
                </a:lnTo>
                <a:lnTo>
                  <a:pt x="142796" y="109007"/>
                </a:lnTo>
                <a:lnTo>
                  <a:pt x="144974" y="112116"/>
                </a:lnTo>
                <a:lnTo>
                  <a:pt x="145432" y="115874"/>
                </a:lnTo>
                <a:lnTo>
                  <a:pt x="144694" y="119111"/>
                </a:lnTo>
                <a:lnTo>
                  <a:pt x="142776" y="121820"/>
                </a:lnTo>
                <a:lnTo>
                  <a:pt x="139673" y="123987"/>
                </a:lnTo>
                <a:lnTo>
                  <a:pt x="135905" y="124440"/>
                </a:lnTo>
                <a:close/>
              </a:path>
              <a:path w="282575" h="234950">
                <a:moveTo>
                  <a:pt x="76260" y="131993"/>
                </a:moveTo>
                <a:lnTo>
                  <a:pt x="41228" y="116346"/>
                </a:lnTo>
                <a:lnTo>
                  <a:pt x="38712" y="109007"/>
                </a:lnTo>
                <a:lnTo>
                  <a:pt x="39330" y="106242"/>
                </a:lnTo>
                <a:lnTo>
                  <a:pt x="41521" y="102948"/>
                </a:lnTo>
                <a:lnTo>
                  <a:pt x="44367" y="101361"/>
                </a:lnTo>
                <a:lnTo>
                  <a:pt x="48125" y="100902"/>
                </a:lnTo>
                <a:lnTo>
                  <a:pt x="51363" y="101640"/>
                </a:lnTo>
                <a:lnTo>
                  <a:pt x="79858" y="114367"/>
                </a:lnTo>
                <a:lnTo>
                  <a:pt x="83156" y="116549"/>
                </a:lnTo>
                <a:lnTo>
                  <a:pt x="84744" y="119395"/>
                </a:lnTo>
                <a:lnTo>
                  <a:pt x="85462" y="122573"/>
                </a:lnTo>
                <a:lnTo>
                  <a:pt x="84459" y="126400"/>
                </a:lnTo>
                <a:lnTo>
                  <a:pt x="82546" y="129099"/>
                </a:lnTo>
                <a:lnTo>
                  <a:pt x="79438" y="131276"/>
                </a:lnTo>
                <a:lnTo>
                  <a:pt x="76260" y="131993"/>
                </a:lnTo>
                <a:close/>
              </a:path>
              <a:path w="282575" h="234950">
                <a:moveTo>
                  <a:pt x="221411" y="162632"/>
                </a:moveTo>
                <a:lnTo>
                  <a:pt x="186380" y="146985"/>
                </a:lnTo>
                <a:lnTo>
                  <a:pt x="184334" y="140381"/>
                </a:lnTo>
                <a:lnTo>
                  <a:pt x="185072" y="137145"/>
                </a:lnTo>
                <a:lnTo>
                  <a:pt x="186990" y="134435"/>
                </a:lnTo>
                <a:lnTo>
                  <a:pt x="190093" y="132269"/>
                </a:lnTo>
                <a:lnTo>
                  <a:pt x="193274" y="131552"/>
                </a:lnTo>
                <a:lnTo>
                  <a:pt x="197100" y="132553"/>
                </a:lnTo>
                <a:lnTo>
                  <a:pt x="225005" y="145016"/>
                </a:lnTo>
                <a:lnTo>
                  <a:pt x="228305" y="147198"/>
                </a:lnTo>
                <a:lnTo>
                  <a:pt x="229881" y="150039"/>
                </a:lnTo>
                <a:lnTo>
                  <a:pt x="230338" y="153797"/>
                </a:lnTo>
                <a:lnTo>
                  <a:pt x="229601" y="157034"/>
                </a:lnTo>
                <a:lnTo>
                  <a:pt x="227683" y="159743"/>
                </a:lnTo>
                <a:lnTo>
                  <a:pt x="224579" y="161910"/>
                </a:lnTo>
                <a:lnTo>
                  <a:pt x="221411" y="16263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8301124" y="711294"/>
            <a:ext cx="301625" cy="260985"/>
          </a:xfrm>
          <a:custGeom>
            <a:avLst/>
            <a:gdLst/>
            <a:ahLst/>
            <a:cxnLst/>
            <a:rect l="l" t="t" r="r" b="b"/>
            <a:pathLst>
              <a:path w="301625" h="260984">
                <a:moveTo>
                  <a:pt x="71357" y="260593"/>
                </a:moveTo>
                <a:lnTo>
                  <a:pt x="66766" y="259613"/>
                </a:lnTo>
                <a:lnTo>
                  <a:pt x="63993" y="257921"/>
                </a:lnTo>
                <a:lnTo>
                  <a:pt x="62188" y="255136"/>
                </a:lnTo>
                <a:lnTo>
                  <a:pt x="61345" y="251271"/>
                </a:lnTo>
                <a:lnTo>
                  <a:pt x="62195" y="248136"/>
                </a:lnTo>
                <a:lnTo>
                  <a:pt x="70192" y="229553"/>
                </a:lnTo>
                <a:lnTo>
                  <a:pt x="51613" y="221556"/>
                </a:lnTo>
                <a:lnTo>
                  <a:pt x="48594" y="219253"/>
                </a:lnTo>
                <a:lnTo>
                  <a:pt x="46794" y="216478"/>
                </a:lnTo>
                <a:lnTo>
                  <a:pt x="46189" y="213214"/>
                </a:lnTo>
                <a:lnTo>
                  <a:pt x="46799" y="209467"/>
                </a:lnTo>
                <a:lnTo>
                  <a:pt x="54796" y="190885"/>
                </a:lnTo>
                <a:lnTo>
                  <a:pt x="36214" y="182887"/>
                </a:lnTo>
                <a:lnTo>
                  <a:pt x="33200" y="180595"/>
                </a:lnTo>
                <a:lnTo>
                  <a:pt x="31395" y="177809"/>
                </a:lnTo>
                <a:lnTo>
                  <a:pt x="30790" y="174545"/>
                </a:lnTo>
                <a:lnTo>
                  <a:pt x="31402" y="170809"/>
                </a:lnTo>
                <a:lnTo>
                  <a:pt x="39402" y="152227"/>
                </a:lnTo>
                <a:lnTo>
                  <a:pt x="20815" y="144218"/>
                </a:lnTo>
                <a:lnTo>
                  <a:pt x="17801" y="141926"/>
                </a:lnTo>
                <a:lnTo>
                  <a:pt x="15996" y="139141"/>
                </a:lnTo>
                <a:lnTo>
                  <a:pt x="15396" y="135887"/>
                </a:lnTo>
                <a:lnTo>
                  <a:pt x="16004" y="132141"/>
                </a:lnTo>
                <a:lnTo>
                  <a:pt x="24003" y="113558"/>
                </a:lnTo>
                <a:lnTo>
                  <a:pt x="5421" y="105561"/>
                </a:lnTo>
                <a:lnTo>
                  <a:pt x="3488" y="104231"/>
                </a:lnTo>
                <a:lnTo>
                  <a:pt x="360" y="99871"/>
                </a:lnTo>
                <a:lnTo>
                  <a:pt x="0" y="97219"/>
                </a:lnTo>
                <a:lnTo>
                  <a:pt x="2180" y="92149"/>
                </a:lnTo>
                <a:lnTo>
                  <a:pt x="3510" y="90215"/>
                </a:lnTo>
                <a:lnTo>
                  <a:pt x="5683" y="88654"/>
                </a:lnTo>
                <a:lnTo>
                  <a:pt x="227409" y="360"/>
                </a:lnTo>
                <a:lnTo>
                  <a:pt x="230062" y="0"/>
                </a:lnTo>
                <a:lnTo>
                  <a:pt x="232968" y="246"/>
                </a:lnTo>
                <a:lnTo>
                  <a:pt x="240313" y="9923"/>
                </a:lnTo>
                <a:lnTo>
                  <a:pt x="233731" y="25216"/>
                </a:lnTo>
                <a:lnTo>
                  <a:pt x="214203" y="25216"/>
                </a:lnTo>
                <a:lnTo>
                  <a:pt x="32960" y="97390"/>
                </a:lnTo>
                <a:lnTo>
                  <a:pt x="39725" y="100301"/>
                </a:lnTo>
                <a:lnTo>
                  <a:pt x="42738" y="102593"/>
                </a:lnTo>
                <a:lnTo>
                  <a:pt x="44543" y="105379"/>
                </a:lnTo>
                <a:lnTo>
                  <a:pt x="45386" y="109244"/>
                </a:lnTo>
                <a:lnTo>
                  <a:pt x="44536" y="112379"/>
                </a:lnTo>
                <a:lnTo>
                  <a:pt x="36536" y="130961"/>
                </a:lnTo>
                <a:lnTo>
                  <a:pt x="55118" y="138959"/>
                </a:lnTo>
                <a:lnTo>
                  <a:pt x="58137" y="141262"/>
                </a:lnTo>
                <a:lnTo>
                  <a:pt x="59930" y="144029"/>
                </a:lnTo>
                <a:lnTo>
                  <a:pt x="60542" y="147300"/>
                </a:lnTo>
                <a:lnTo>
                  <a:pt x="59935" y="151047"/>
                </a:lnTo>
                <a:lnTo>
                  <a:pt x="51935" y="169629"/>
                </a:lnTo>
                <a:lnTo>
                  <a:pt x="70517" y="177627"/>
                </a:lnTo>
                <a:lnTo>
                  <a:pt x="73536" y="179930"/>
                </a:lnTo>
                <a:lnTo>
                  <a:pt x="75336" y="182705"/>
                </a:lnTo>
                <a:lnTo>
                  <a:pt x="75941" y="185969"/>
                </a:lnTo>
                <a:lnTo>
                  <a:pt x="75331" y="189716"/>
                </a:lnTo>
                <a:lnTo>
                  <a:pt x="67334" y="208298"/>
                </a:lnTo>
                <a:lnTo>
                  <a:pt x="85916" y="216296"/>
                </a:lnTo>
                <a:lnTo>
                  <a:pt x="88929" y="218588"/>
                </a:lnTo>
                <a:lnTo>
                  <a:pt x="90735" y="221374"/>
                </a:lnTo>
                <a:lnTo>
                  <a:pt x="91338" y="224638"/>
                </a:lnTo>
                <a:lnTo>
                  <a:pt x="90725" y="228374"/>
                </a:lnTo>
                <a:lnTo>
                  <a:pt x="87814" y="235138"/>
                </a:lnTo>
                <a:lnTo>
                  <a:pt x="137027" y="235138"/>
                </a:lnTo>
                <a:lnTo>
                  <a:pt x="74008" y="260233"/>
                </a:lnTo>
                <a:lnTo>
                  <a:pt x="71357" y="260593"/>
                </a:lnTo>
                <a:close/>
              </a:path>
              <a:path w="301625" h="260984">
                <a:moveTo>
                  <a:pt x="137027" y="235138"/>
                </a:moveTo>
                <a:lnTo>
                  <a:pt x="87814" y="235138"/>
                </a:lnTo>
                <a:lnTo>
                  <a:pt x="269057" y="162964"/>
                </a:lnTo>
                <a:lnTo>
                  <a:pt x="261693" y="160292"/>
                </a:lnTo>
                <a:lnTo>
                  <a:pt x="258680" y="158000"/>
                </a:lnTo>
                <a:lnTo>
                  <a:pt x="256874" y="155214"/>
                </a:lnTo>
                <a:lnTo>
                  <a:pt x="256272" y="151950"/>
                </a:lnTo>
                <a:lnTo>
                  <a:pt x="256884" y="148214"/>
                </a:lnTo>
                <a:lnTo>
                  <a:pt x="265491" y="129388"/>
                </a:lnTo>
                <a:lnTo>
                  <a:pt x="246299" y="121634"/>
                </a:lnTo>
                <a:lnTo>
                  <a:pt x="243281" y="119331"/>
                </a:lnTo>
                <a:lnTo>
                  <a:pt x="241475" y="116545"/>
                </a:lnTo>
                <a:lnTo>
                  <a:pt x="240878" y="113292"/>
                </a:lnTo>
                <a:lnTo>
                  <a:pt x="241485" y="109546"/>
                </a:lnTo>
                <a:lnTo>
                  <a:pt x="250095" y="90720"/>
                </a:lnTo>
                <a:lnTo>
                  <a:pt x="230900" y="82966"/>
                </a:lnTo>
                <a:lnTo>
                  <a:pt x="227884" y="80663"/>
                </a:lnTo>
                <a:lnTo>
                  <a:pt x="226081" y="77888"/>
                </a:lnTo>
                <a:lnTo>
                  <a:pt x="225479" y="74624"/>
                </a:lnTo>
                <a:lnTo>
                  <a:pt x="226086" y="70877"/>
                </a:lnTo>
                <a:lnTo>
                  <a:pt x="234696" y="52051"/>
                </a:lnTo>
                <a:lnTo>
                  <a:pt x="215504" y="44297"/>
                </a:lnTo>
                <a:lnTo>
                  <a:pt x="212728" y="42605"/>
                </a:lnTo>
                <a:lnTo>
                  <a:pt x="210685" y="39219"/>
                </a:lnTo>
                <a:lnTo>
                  <a:pt x="210080" y="35955"/>
                </a:lnTo>
                <a:lnTo>
                  <a:pt x="210693" y="32219"/>
                </a:lnTo>
                <a:lnTo>
                  <a:pt x="214203" y="25216"/>
                </a:lnTo>
                <a:lnTo>
                  <a:pt x="233731" y="25216"/>
                </a:lnTo>
                <a:lnTo>
                  <a:pt x="231225" y="31040"/>
                </a:lnTo>
                <a:lnTo>
                  <a:pt x="249807" y="39037"/>
                </a:lnTo>
                <a:lnTo>
                  <a:pt x="252826" y="41340"/>
                </a:lnTo>
                <a:lnTo>
                  <a:pt x="254626" y="44115"/>
                </a:lnTo>
                <a:lnTo>
                  <a:pt x="255229" y="47379"/>
                </a:lnTo>
                <a:lnTo>
                  <a:pt x="254616" y="51115"/>
                </a:lnTo>
                <a:lnTo>
                  <a:pt x="246624" y="69708"/>
                </a:lnTo>
                <a:lnTo>
                  <a:pt x="265206" y="77706"/>
                </a:lnTo>
                <a:lnTo>
                  <a:pt x="268220" y="79998"/>
                </a:lnTo>
                <a:lnTo>
                  <a:pt x="270025" y="82784"/>
                </a:lnTo>
                <a:lnTo>
                  <a:pt x="270628" y="86048"/>
                </a:lnTo>
                <a:lnTo>
                  <a:pt x="270015" y="89784"/>
                </a:lnTo>
                <a:lnTo>
                  <a:pt x="262018" y="108366"/>
                </a:lnTo>
                <a:lnTo>
                  <a:pt x="280600" y="116364"/>
                </a:lnTo>
                <a:lnTo>
                  <a:pt x="285922" y="125317"/>
                </a:lnTo>
                <a:lnTo>
                  <a:pt x="285414" y="128452"/>
                </a:lnTo>
                <a:lnTo>
                  <a:pt x="277417" y="147034"/>
                </a:lnTo>
                <a:lnTo>
                  <a:pt x="298532" y="156123"/>
                </a:lnTo>
                <a:lnTo>
                  <a:pt x="300095" y="158297"/>
                </a:lnTo>
                <a:lnTo>
                  <a:pt x="301054" y="160704"/>
                </a:lnTo>
                <a:lnTo>
                  <a:pt x="301312" y="162574"/>
                </a:lnTo>
                <a:lnTo>
                  <a:pt x="301368" y="163986"/>
                </a:lnTo>
                <a:lnTo>
                  <a:pt x="301170" y="166270"/>
                </a:lnTo>
                <a:lnTo>
                  <a:pt x="299850" y="168200"/>
                </a:lnTo>
                <a:lnTo>
                  <a:pt x="297910" y="170377"/>
                </a:lnTo>
                <a:lnTo>
                  <a:pt x="295734" y="171939"/>
                </a:lnTo>
                <a:lnTo>
                  <a:pt x="137027" y="235138"/>
                </a:lnTo>
                <a:close/>
              </a:path>
              <a:path w="301625" h="260984">
                <a:moveTo>
                  <a:pt x="207524" y="127965"/>
                </a:moveTo>
                <a:lnTo>
                  <a:pt x="176476" y="64038"/>
                </a:lnTo>
                <a:lnTo>
                  <a:pt x="175871" y="60774"/>
                </a:lnTo>
                <a:lnTo>
                  <a:pt x="176484" y="57039"/>
                </a:lnTo>
                <a:lnTo>
                  <a:pt x="178177" y="54265"/>
                </a:lnTo>
                <a:lnTo>
                  <a:pt x="181558" y="52209"/>
                </a:lnTo>
                <a:lnTo>
                  <a:pt x="184826" y="51617"/>
                </a:lnTo>
                <a:lnTo>
                  <a:pt x="187962" y="52468"/>
                </a:lnTo>
                <a:lnTo>
                  <a:pt x="190975" y="54760"/>
                </a:lnTo>
                <a:lnTo>
                  <a:pt x="192781" y="57546"/>
                </a:lnTo>
                <a:lnTo>
                  <a:pt x="215876" y="115543"/>
                </a:lnTo>
                <a:lnTo>
                  <a:pt x="216453" y="118666"/>
                </a:lnTo>
                <a:lnTo>
                  <a:pt x="216393" y="119331"/>
                </a:lnTo>
                <a:lnTo>
                  <a:pt x="215866" y="122543"/>
                </a:lnTo>
                <a:lnTo>
                  <a:pt x="214176" y="125317"/>
                </a:lnTo>
                <a:lnTo>
                  <a:pt x="211393" y="127133"/>
                </a:lnTo>
                <a:lnTo>
                  <a:pt x="207524" y="127965"/>
                </a:lnTo>
                <a:close/>
              </a:path>
              <a:path w="301625" h="260984">
                <a:moveTo>
                  <a:pt x="161160" y="124035"/>
                </a:moveTo>
                <a:lnTo>
                  <a:pt x="137807" y="79437"/>
                </a:lnTo>
                <a:lnTo>
                  <a:pt x="137204" y="76173"/>
                </a:lnTo>
                <a:lnTo>
                  <a:pt x="137817" y="72437"/>
                </a:lnTo>
                <a:lnTo>
                  <a:pt x="139507" y="69663"/>
                </a:lnTo>
                <a:lnTo>
                  <a:pt x="142888" y="67608"/>
                </a:lnTo>
                <a:lnTo>
                  <a:pt x="146159" y="67015"/>
                </a:lnTo>
                <a:lnTo>
                  <a:pt x="149905" y="67623"/>
                </a:lnTo>
                <a:lnTo>
                  <a:pt x="152918" y="69915"/>
                </a:lnTo>
                <a:lnTo>
                  <a:pt x="154723" y="72701"/>
                </a:lnTo>
                <a:lnTo>
                  <a:pt x="170120" y="111370"/>
                </a:lnTo>
                <a:lnTo>
                  <a:pt x="170965" y="115234"/>
                </a:lnTo>
                <a:lnTo>
                  <a:pt x="170112" y="118369"/>
                </a:lnTo>
                <a:lnTo>
                  <a:pt x="167809" y="121387"/>
                </a:lnTo>
                <a:lnTo>
                  <a:pt x="165024" y="123192"/>
                </a:lnTo>
                <a:lnTo>
                  <a:pt x="161160" y="124035"/>
                </a:lnTo>
                <a:close/>
              </a:path>
              <a:path w="301625" h="260984">
                <a:moveTo>
                  <a:pt x="126349" y="149094"/>
                </a:moveTo>
                <a:lnTo>
                  <a:pt x="99139" y="94835"/>
                </a:lnTo>
                <a:lnTo>
                  <a:pt x="98534" y="91571"/>
                </a:lnTo>
                <a:lnTo>
                  <a:pt x="99147" y="87835"/>
                </a:lnTo>
                <a:lnTo>
                  <a:pt x="100850" y="85057"/>
                </a:lnTo>
                <a:lnTo>
                  <a:pt x="104231" y="83002"/>
                </a:lnTo>
                <a:lnTo>
                  <a:pt x="107489" y="82413"/>
                </a:lnTo>
                <a:lnTo>
                  <a:pt x="111235" y="83021"/>
                </a:lnTo>
                <a:lnTo>
                  <a:pt x="114248" y="85313"/>
                </a:lnTo>
                <a:lnTo>
                  <a:pt x="116054" y="88099"/>
                </a:lnTo>
                <a:lnTo>
                  <a:pt x="135301" y="136432"/>
                </a:lnTo>
                <a:lnTo>
                  <a:pt x="135904" y="139696"/>
                </a:lnTo>
                <a:lnTo>
                  <a:pt x="135294" y="143432"/>
                </a:lnTo>
                <a:lnTo>
                  <a:pt x="132988" y="146450"/>
                </a:lnTo>
                <a:lnTo>
                  <a:pt x="130215" y="148250"/>
                </a:lnTo>
                <a:lnTo>
                  <a:pt x="126349" y="149094"/>
                </a:lnTo>
                <a:close/>
              </a:path>
              <a:path w="301625" h="260984">
                <a:moveTo>
                  <a:pt x="222923" y="166634"/>
                </a:moveTo>
                <a:lnTo>
                  <a:pt x="210305" y="147300"/>
                </a:lnTo>
                <a:lnTo>
                  <a:pt x="210315" y="147034"/>
                </a:lnTo>
                <a:lnTo>
                  <a:pt x="211125" y="144029"/>
                </a:lnTo>
                <a:lnTo>
                  <a:pt x="212818" y="141255"/>
                </a:lnTo>
                <a:lnTo>
                  <a:pt x="216204" y="139211"/>
                </a:lnTo>
                <a:lnTo>
                  <a:pt x="219467" y="138607"/>
                </a:lnTo>
                <a:lnTo>
                  <a:pt x="222603" y="139459"/>
                </a:lnTo>
                <a:lnTo>
                  <a:pt x="231738" y="158297"/>
                </a:lnTo>
                <a:lnTo>
                  <a:pt x="231265" y="161212"/>
                </a:lnTo>
                <a:lnTo>
                  <a:pt x="229572" y="163986"/>
                </a:lnTo>
                <a:lnTo>
                  <a:pt x="226787" y="165791"/>
                </a:lnTo>
                <a:lnTo>
                  <a:pt x="222923" y="166634"/>
                </a:lnTo>
                <a:close/>
              </a:path>
              <a:path w="301625" h="260984">
                <a:moveTo>
                  <a:pt x="184253" y="182033"/>
                </a:moveTo>
                <a:lnTo>
                  <a:pt x="171610" y="162574"/>
                </a:lnTo>
                <a:lnTo>
                  <a:pt x="172458" y="159428"/>
                </a:lnTo>
                <a:lnTo>
                  <a:pt x="174148" y="156654"/>
                </a:lnTo>
                <a:lnTo>
                  <a:pt x="177534" y="154609"/>
                </a:lnTo>
                <a:lnTo>
                  <a:pt x="180798" y="154006"/>
                </a:lnTo>
                <a:lnTo>
                  <a:pt x="184546" y="154614"/>
                </a:lnTo>
                <a:lnTo>
                  <a:pt x="187324" y="156316"/>
                </a:lnTo>
                <a:lnTo>
                  <a:pt x="189367" y="159702"/>
                </a:lnTo>
                <a:lnTo>
                  <a:pt x="193216" y="169367"/>
                </a:lnTo>
                <a:lnTo>
                  <a:pt x="193816" y="172620"/>
                </a:lnTo>
                <a:lnTo>
                  <a:pt x="193208" y="176367"/>
                </a:lnTo>
                <a:lnTo>
                  <a:pt x="190905" y="179384"/>
                </a:lnTo>
                <a:lnTo>
                  <a:pt x="188119" y="181189"/>
                </a:lnTo>
                <a:lnTo>
                  <a:pt x="184253" y="182033"/>
                </a:lnTo>
                <a:close/>
              </a:path>
              <a:path w="301625" h="260984">
                <a:moveTo>
                  <a:pt x="145596" y="197426"/>
                </a:moveTo>
                <a:lnTo>
                  <a:pt x="133033" y="177627"/>
                </a:lnTo>
                <a:lnTo>
                  <a:pt x="133788" y="174826"/>
                </a:lnTo>
                <a:lnTo>
                  <a:pt x="135491" y="172048"/>
                </a:lnTo>
                <a:lnTo>
                  <a:pt x="138877" y="170004"/>
                </a:lnTo>
                <a:lnTo>
                  <a:pt x="142130" y="169404"/>
                </a:lnTo>
                <a:lnTo>
                  <a:pt x="145876" y="170012"/>
                </a:lnTo>
                <a:lnTo>
                  <a:pt x="148654" y="171715"/>
                </a:lnTo>
                <a:lnTo>
                  <a:pt x="150700" y="175101"/>
                </a:lnTo>
                <a:lnTo>
                  <a:pt x="154548" y="184765"/>
                </a:lnTo>
                <a:lnTo>
                  <a:pt x="155149" y="188018"/>
                </a:lnTo>
                <a:lnTo>
                  <a:pt x="154538" y="191765"/>
                </a:lnTo>
                <a:lnTo>
                  <a:pt x="152235" y="194783"/>
                </a:lnTo>
                <a:lnTo>
                  <a:pt x="149462" y="196583"/>
                </a:lnTo>
                <a:lnTo>
                  <a:pt x="145596" y="197426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154170" y="4817092"/>
            <a:ext cx="281305" cy="154305"/>
          </a:xfrm>
          <a:custGeom>
            <a:avLst/>
            <a:gdLst/>
            <a:ahLst/>
            <a:cxnLst/>
            <a:rect l="l" t="t" r="r" b="b"/>
            <a:pathLst>
              <a:path w="281304" h="154304">
                <a:moveTo>
                  <a:pt x="254689" y="154201"/>
                </a:moveTo>
                <a:lnTo>
                  <a:pt x="250958" y="153498"/>
                </a:lnTo>
                <a:lnTo>
                  <a:pt x="43768" y="58157"/>
                </a:lnTo>
                <a:lnTo>
                  <a:pt x="41642" y="56171"/>
                </a:lnTo>
                <a:lnTo>
                  <a:pt x="40810" y="55779"/>
                </a:lnTo>
                <a:lnTo>
                  <a:pt x="2258" y="15266"/>
                </a:lnTo>
                <a:lnTo>
                  <a:pt x="522" y="12435"/>
                </a:lnTo>
                <a:lnTo>
                  <a:pt x="0" y="9157"/>
                </a:lnTo>
                <a:lnTo>
                  <a:pt x="705" y="5438"/>
                </a:lnTo>
                <a:lnTo>
                  <a:pt x="2690" y="3313"/>
                </a:lnTo>
                <a:lnTo>
                  <a:pt x="4071" y="1422"/>
                </a:lnTo>
                <a:lnTo>
                  <a:pt x="7124" y="295"/>
                </a:lnTo>
                <a:lnTo>
                  <a:pt x="9784" y="0"/>
                </a:lnTo>
                <a:lnTo>
                  <a:pt x="65644" y="2923"/>
                </a:lnTo>
                <a:lnTo>
                  <a:pt x="68757" y="3850"/>
                </a:lnTo>
                <a:lnTo>
                  <a:pt x="103116" y="19662"/>
                </a:lnTo>
                <a:lnTo>
                  <a:pt x="31617" y="19662"/>
                </a:lnTo>
                <a:lnTo>
                  <a:pt x="45028" y="33428"/>
                </a:lnTo>
                <a:lnTo>
                  <a:pt x="65276" y="33428"/>
                </a:lnTo>
                <a:lnTo>
                  <a:pt x="59815" y="45293"/>
                </a:lnTo>
                <a:lnTo>
                  <a:pt x="175111" y="98339"/>
                </a:lnTo>
                <a:lnTo>
                  <a:pt x="195358" y="98339"/>
                </a:lnTo>
                <a:lnTo>
                  <a:pt x="191815" y="106036"/>
                </a:lnTo>
                <a:lnTo>
                  <a:pt x="250303" y="132950"/>
                </a:lnTo>
                <a:lnTo>
                  <a:pt x="270543" y="132950"/>
                </a:lnTo>
                <a:lnTo>
                  <a:pt x="263163" y="148987"/>
                </a:lnTo>
                <a:lnTo>
                  <a:pt x="261403" y="151718"/>
                </a:lnTo>
                <a:lnTo>
                  <a:pt x="257969" y="153688"/>
                </a:lnTo>
                <a:lnTo>
                  <a:pt x="254689" y="154201"/>
                </a:lnTo>
                <a:close/>
              </a:path>
              <a:path w="281304" h="154304">
                <a:moveTo>
                  <a:pt x="65276" y="33428"/>
                </a:moveTo>
                <a:lnTo>
                  <a:pt x="45028" y="33428"/>
                </a:lnTo>
                <a:lnTo>
                  <a:pt x="51402" y="20670"/>
                </a:lnTo>
                <a:lnTo>
                  <a:pt x="31617" y="19662"/>
                </a:lnTo>
                <a:lnTo>
                  <a:pt x="103116" y="19662"/>
                </a:lnTo>
                <a:lnTo>
                  <a:pt x="113430" y="24408"/>
                </a:lnTo>
                <a:lnTo>
                  <a:pt x="69427" y="24408"/>
                </a:lnTo>
                <a:lnTo>
                  <a:pt x="65276" y="33428"/>
                </a:lnTo>
                <a:close/>
              </a:path>
              <a:path w="281304" h="154304">
                <a:moveTo>
                  <a:pt x="269764" y="88049"/>
                </a:moveTo>
                <a:lnTo>
                  <a:pt x="251725" y="88049"/>
                </a:lnTo>
                <a:lnTo>
                  <a:pt x="251595" y="83936"/>
                </a:lnTo>
                <a:lnTo>
                  <a:pt x="250848" y="80052"/>
                </a:lnTo>
                <a:lnTo>
                  <a:pt x="248890" y="76614"/>
                </a:lnTo>
                <a:lnTo>
                  <a:pt x="246989" y="75236"/>
                </a:lnTo>
                <a:lnTo>
                  <a:pt x="169900" y="39259"/>
                </a:lnTo>
                <a:lnTo>
                  <a:pt x="167167" y="37499"/>
                </a:lnTo>
                <a:lnTo>
                  <a:pt x="165209" y="34063"/>
                </a:lnTo>
                <a:lnTo>
                  <a:pt x="164686" y="30785"/>
                </a:lnTo>
                <a:lnTo>
                  <a:pt x="165614" y="27671"/>
                </a:lnTo>
                <a:lnTo>
                  <a:pt x="167764" y="24096"/>
                </a:lnTo>
                <a:lnTo>
                  <a:pt x="170592" y="22360"/>
                </a:lnTo>
                <a:lnTo>
                  <a:pt x="173861" y="21840"/>
                </a:lnTo>
                <a:lnTo>
                  <a:pt x="177819" y="23160"/>
                </a:lnTo>
                <a:lnTo>
                  <a:pt x="253008" y="57759"/>
                </a:lnTo>
                <a:lnTo>
                  <a:pt x="269909" y="85151"/>
                </a:lnTo>
                <a:lnTo>
                  <a:pt x="269764" y="88049"/>
                </a:lnTo>
                <a:close/>
              </a:path>
              <a:path w="281304" h="154304">
                <a:moveTo>
                  <a:pt x="195358" y="98339"/>
                </a:moveTo>
                <a:lnTo>
                  <a:pt x="175111" y="98339"/>
                </a:lnTo>
                <a:lnTo>
                  <a:pt x="184721" y="77454"/>
                </a:lnTo>
                <a:lnTo>
                  <a:pt x="69427" y="24408"/>
                </a:lnTo>
                <a:lnTo>
                  <a:pt x="113430" y="24408"/>
                </a:lnTo>
                <a:lnTo>
                  <a:pt x="245427" y="85151"/>
                </a:lnTo>
                <a:lnTo>
                  <a:pt x="201428" y="85151"/>
                </a:lnTo>
                <a:lnTo>
                  <a:pt x="195358" y="98339"/>
                </a:lnTo>
                <a:close/>
              </a:path>
              <a:path w="281304" h="154304">
                <a:moveTo>
                  <a:pt x="270543" y="132950"/>
                </a:moveTo>
                <a:lnTo>
                  <a:pt x="250303" y="132950"/>
                </a:lnTo>
                <a:lnTo>
                  <a:pt x="260520" y="111840"/>
                </a:lnTo>
                <a:lnTo>
                  <a:pt x="201428" y="85151"/>
                </a:lnTo>
                <a:lnTo>
                  <a:pt x="245427" y="85151"/>
                </a:lnTo>
                <a:lnTo>
                  <a:pt x="251725" y="88049"/>
                </a:lnTo>
                <a:lnTo>
                  <a:pt x="269764" y="88049"/>
                </a:lnTo>
                <a:lnTo>
                  <a:pt x="269680" y="89732"/>
                </a:lnTo>
                <a:lnTo>
                  <a:pt x="268437" y="95731"/>
                </a:lnTo>
                <a:lnTo>
                  <a:pt x="275947" y="99194"/>
                </a:lnTo>
                <a:lnTo>
                  <a:pt x="278907" y="101573"/>
                </a:lnTo>
                <a:lnTo>
                  <a:pt x="280653" y="104398"/>
                </a:lnTo>
                <a:lnTo>
                  <a:pt x="281160" y="107669"/>
                </a:lnTo>
                <a:lnTo>
                  <a:pt x="280460" y="111400"/>
                </a:lnTo>
                <a:lnTo>
                  <a:pt x="270543" y="13295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9774" y="2584521"/>
            <a:ext cx="219075" cy="273685"/>
          </a:xfrm>
          <a:custGeom>
            <a:avLst/>
            <a:gdLst/>
            <a:ahLst/>
            <a:cxnLst/>
            <a:rect l="l" t="t" r="r" b="b"/>
            <a:pathLst>
              <a:path w="219075" h="273685">
                <a:moveTo>
                  <a:pt x="208129" y="273543"/>
                </a:moveTo>
                <a:lnTo>
                  <a:pt x="141698" y="242243"/>
                </a:lnTo>
                <a:lnTo>
                  <a:pt x="102080" y="191238"/>
                </a:lnTo>
                <a:lnTo>
                  <a:pt x="6137" y="62273"/>
                </a:lnTo>
                <a:lnTo>
                  <a:pt x="2929" y="57199"/>
                </a:lnTo>
                <a:lnTo>
                  <a:pt x="1091" y="51683"/>
                </a:lnTo>
                <a:lnTo>
                  <a:pt x="0" y="45611"/>
                </a:lnTo>
                <a:lnTo>
                  <a:pt x="199" y="39725"/>
                </a:lnTo>
                <a:lnTo>
                  <a:pt x="31444" y="5483"/>
                </a:lnTo>
                <a:lnTo>
                  <a:pt x="48012" y="0"/>
                </a:lnTo>
                <a:lnTo>
                  <a:pt x="53899" y="187"/>
                </a:lnTo>
                <a:lnTo>
                  <a:pt x="77883" y="17844"/>
                </a:lnTo>
                <a:lnTo>
                  <a:pt x="48704" y="17844"/>
                </a:lnTo>
                <a:lnTo>
                  <a:pt x="46680" y="18204"/>
                </a:lnTo>
                <a:lnTo>
                  <a:pt x="17846" y="44906"/>
                </a:lnTo>
                <a:lnTo>
                  <a:pt x="18206" y="46929"/>
                </a:lnTo>
                <a:lnTo>
                  <a:pt x="20229" y="51165"/>
                </a:lnTo>
                <a:lnTo>
                  <a:pt x="42243" y="80640"/>
                </a:lnTo>
                <a:lnTo>
                  <a:pt x="83562" y="80640"/>
                </a:lnTo>
                <a:lnTo>
                  <a:pt x="87511" y="85926"/>
                </a:lnTo>
                <a:lnTo>
                  <a:pt x="65124" y="85926"/>
                </a:lnTo>
                <a:lnTo>
                  <a:pt x="52698" y="94638"/>
                </a:lnTo>
                <a:lnTo>
                  <a:pt x="147358" y="221375"/>
                </a:lnTo>
                <a:lnTo>
                  <a:pt x="167062" y="221375"/>
                </a:lnTo>
                <a:lnTo>
                  <a:pt x="166285" y="226742"/>
                </a:lnTo>
                <a:lnTo>
                  <a:pt x="165178" y="229872"/>
                </a:lnTo>
                <a:lnTo>
                  <a:pt x="162874" y="232163"/>
                </a:lnTo>
                <a:lnTo>
                  <a:pt x="178216" y="239647"/>
                </a:lnTo>
                <a:lnTo>
                  <a:pt x="214504" y="239647"/>
                </a:lnTo>
                <a:lnTo>
                  <a:pt x="215755" y="247679"/>
                </a:lnTo>
                <a:lnTo>
                  <a:pt x="197422" y="247679"/>
                </a:lnTo>
                <a:lnTo>
                  <a:pt x="196687" y="248237"/>
                </a:lnTo>
                <a:lnTo>
                  <a:pt x="197874" y="249062"/>
                </a:lnTo>
                <a:lnTo>
                  <a:pt x="215970" y="249062"/>
                </a:lnTo>
                <a:lnTo>
                  <a:pt x="218170" y="263181"/>
                </a:lnTo>
                <a:lnTo>
                  <a:pt x="210153" y="273183"/>
                </a:lnTo>
                <a:lnTo>
                  <a:pt x="208129" y="273543"/>
                </a:lnTo>
                <a:close/>
              </a:path>
              <a:path w="219075" h="273685">
                <a:moveTo>
                  <a:pt x="83562" y="80640"/>
                </a:moveTo>
                <a:lnTo>
                  <a:pt x="42243" y="80640"/>
                </a:lnTo>
                <a:lnTo>
                  <a:pt x="80641" y="51380"/>
                </a:lnTo>
                <a:lnTo>
                  <a:pt x="58546" y="22548"/>
                </a:lnTo>
                <a:lnTo>
                  <a:pt x="57440" y="21080"/>
                </a:lnTo>
                <a:lnTo>
                  <a:pt x="55696" y="19509"/>
                </a:lnTo>
                <a:lnTo>
                  <a:pt x="53218" y="18497"/>
                </a:lnTo>
                <a:lnTo>
                  <a:pt x="48704" y="17844"/>
                </a:lnTo>
                <a:lnTo>
                  <a:pt x="77883" y="17844"/>
                </a:lnTo>
                <a:lnTo>
                  <a:pt x="100151" y="48292"/>
                </a:lnTo>
                <a:lnTo>
                  <a:pt x="113533" y="66111"/>
                </a:lnTo>
                <a:lnTo>
                  <a:pt x="91654" y="66111"/>
                </a:lnTo>
                <a:lnTo>
                  <a:pt x="79216" y="74821"/>
                </a:lnTo>
                <a:lnTo>
                  <a:pt x="83562" y="80640"/>
                </a:lnTo>
                <a:close/>
              </a:path>
              <a:path w="219075" h="273685">
                <a:moveTo>
                  <a:pt x="207371" y="193861"/>
                </a:moveTo>
                <a:lnTo>
                  <a:pt x="184197" y="193861"/>
                </a:lnTo>
                <a:lnTo>
                  <a:pt x="185663" y="192753"/>
                </a:lnTo>
                <a:lnTo>
                  <a:pt x="91654" y="66111"/>
                </a:lnTo>
                <a:lnTo>
                  <a:pt x="113533" y="66111"/>
                </a:lnTo>
                <a:lnTo>
                  <a:pt x="205906" y="189120"/>
                </a:lnTo>
                <a:lnTo>
                  <a:pt x="206922" y="191250"/>
                </a:lnTo>
                <a:lnTo>
                  <a:pt x="207372" y="192608"/>
                </a:lnTo>
                <a:lnTo>
                  <a:pt x="207371" y="193861"/>
                </a:lnTo>
                <a:close/>
              </a:path>
              <a:path w="219075" h="273685">
                <a:moveTo>
                  <a:pt x="167062" y="221375"/>
                </a:moveTo>
                <a:lnTo>
                  <a:pt x="147358" y="221375"/>
                </a:lnTo>
                <a:lnTo>
                  <a:pt x="148825" y="220270"/>
                </a:lnTo>
                <a:lnTo>
                  <a:pt x="151435" y="202250"/>
                </a:lnTo>
                <a:lnTo>
                  <a:pt x="65124" y="85926"/>
                </a:lnTo>
                <a:lnTo>
                  <a:pt x="87511" y="85926"/>
                </a:lnTo>
                <a:lnTo>
                  <a:pt x="166177" y="191250"/>
                </a:lnTo>
                <a:lnTo>
                  <a:pt x="184197" y="193861"/>
                </a:lnTo>
                <a:lnTo>
                  <a:pt x="207371" y="193861"/>
                </a:lnTo>
                <a:lnTo>
                  <a:pt x="209887" y="210012"/>
                </a:lnTo>
                <a:lnTo>
                  <a:pt x="168708" y="210012"/>
                </a:lnTo>
                <a:lnTo>
                  <a:pt x="167062" y="221375"/>
                </a:lnTo>
                <a:close/>
              </a:path>
              <a:path w="219075" h="273685">
                <a:moveTo>
                  <a:pt x="185448" y="212438"/>
                </a:moveTo>
                <a:lnTo>
                  <a:pt x="168708" y="210012"/>
                </a:lnTo>
                <a:lnTo>
                  <a:pt x="209887" y="210012"/>
                </a:lnTo>
                <a:lnTo>
                  <a:pt x="209996" y="210708"/>
                </a:lnTo>
                <a:lnTo>
                  <a:pt x="191614" y="210708"/>
                </a:lnTo>
                <a:lnTo>
                  <a:pt x="188753" y="212253"/>
                </a:lnTo>
                <a:lnTo>
                  <a:pt x="185448" y="212438"/>
                </a:lnTo>
                <a:close/>
              </a:path>
              <a:path w="219075" h="273685">
                <a:moveTo>
                  <a:pt x="214504" y="239647"/>
                </a:moveTo>
                <a:lnTo>
                  <a:pt x="178216" y="239647"/>
                </a:lnTo>
                <a:lnTo>
                  <a:pt x="194425" y="227539"/>
                </a:lnTo>
                <a:lnTo>
                  <a:pt x="191614" y="210708"/>
                </a:lnTo>
                <a:lnTo>
                  <a:pt x="209996" y="210708"/>
                </a:lnTo>
                <a:lnTo>
                  <a:pt x="214504" y="239647"/>
                </a:lnTo>
                <a:close/>
              </a:path>
              <a:path w="219075" h="273685">
                <a:moveTo>
                  <a:pt x="215970" y="249062"/>
                </a:moveTo>
                <a:lnTo>
                  <a:pt x="197874" y="249062"/>
                </a:lnTo>
                <a:lnTo>
                  <a:pt x="197422" y="247679"/>
                </a:lnTo>
                <a:lnTo>
                  <a:pt x="215755" y="247679"/>
                </a:lnTo>
                <a:lnTo>
                  <a:pt x="215970" y="24906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0" y="3124862"/>
            <a:ext cx="197719" cy="23023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544225" y="4963328"/>
            <a:ext cx="214481" cy="180172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63463" y="3297145"/>
            <a:ext cx="223520" cy="258445"/>
          </a:xfrm>
          <a:custGeom>
            <a:avLst/>
            <a:gdLst/>
            <a:ahLst/>
            <a:cxnLst/>
            <a:rect l="l" t="t" r="r" b="b"/>
            <a:pathLst>
              <a:path w="223520" h="258445">
                <a:moveTo>
                  <a:pt x="122319" y="258257"/>
                </a:moveTo>
                <a:lnTo>
                  <a:pt x="83744" y="246016"/>
                </a:lnTo>
                <a:lnTo>
                  <a:pt x="4756" y="111898"/>
                </a:lnTo>
                <a:lnTo>
                  <a:pt x="0" y="84338"/>
                </a:lnTo>
                <a:lnTo>
                  <a:pt x="772" y="77346"/>
                </a:lnTo>
                <a:lnTo>
                  <a:pt x="16530" y="39887"/>
                </a:lnTo>
                <a:lnTo>
                  <a:pt x="73035" y="4756"/>
                </a:lnTo>
                <a:lnTo>
                  <a:pt x="100595" y="0"/>
                </a:lnTo>
                <a:lnTo>
                  <a:pt x="107587" y="772"/>
                </a:lnTo>
                <a:lnTo>
                  <a:pt x="146295" y="18404"/>
                </a:lnTo>
                <a:lnTo>
                  <a:pt x="94759" y="18404"/>
                </a:lnTo>
                <a:lnTo>
                  <a:pt x="89811" y="18769"/>
                </a:lnTo>
                <a:lnTo>
                  <a:pt x="42143" y="41262"/>
                </a:lnTo>
                <a:lnTo>
                  <a:pt x="24967" y="60417"/>
                </a:lnTo>
                <a:lnTo>
                  <a:pt x="22123" y="64818"/>
                </a:lnTo>
                <a:lnTo>
                  <a:pt x="21026" y="69780"/>
                </a:lnTo>
                <a:lnTo>
                  <a:pt x="19059" y="74466"/>
                </a:lnTo>
                <a:lnTo>
                  <a:pt x="18844" y="79700"/>
                </a:lnTo>
                <a:lnTo>
                  <a:pt x="18335" y="84338"/>
                </a:lnTo>
                <a:lnTo>
                  <a:pt x="18405" y="90175"/>
                </a:lnTo>
                <a:lnTo>
                  <a:pt x="18770" y="95121"/>
                </a:lnTo>
                <a:lnTo>
                  <a:pt x="79248" y="216124"/>
                </a:lnTo>
                <a:lnTo>
                  <a:pt x="112452" y="239210"/>
                </a:lnTo>
                <a:lnTo>
                  <a:pt x="122649" y="240520"/>
                </a:lnTo>
                <a:lnTo>
                  <a:pt x="176370" y="240520"/>
                </a:lnTo>
                <a:lnTo>
                  <a:pt x="156538" y="250793"/>
                </a:lnTo>
                <a:lnTo>
                  <a:pt x="149884" y="253511"/>
                </a:lnTo>
                <a:lnTo>
                  <a:pt x="142927" y="255644"/>
                </a:lnTo>
                <a:lnTo>
                  <a:pt x="136555" y="257477"/>
                </a:lnTo>
                <a:lnTo>
                  <a:pt x="129588" y="258160"/>
                </a:lnTo>
                <a:lnTo>
                  <a:pt x="122319" y="258257"/>
                </a:lnTo>
                <a:close/>
              </a:path>
              <a:path w="223520" h="258445">
                <a:moveTo>
                  <a:pt x="176370" y="240520"/>
                </a:moveTo>
                <a:lnTo>
                  <a:pt x="122649" y="240520"/>
                </a:lnTo>
                <a:lnTo>
                  <a:pt x="128170" y="239857"/>
                </a:lnTo>
                <a:lnTo>
                  <a:pt x="133107" y="239497"/>
                </a:lnTo>
                <a:lnTo>
                  <a:pt x="138315" y="238257"/>
                </a:lnTo>
                <a:lnTo>
                  <a:pt x="175875" y="220270"/>
                </a:lnTo>
                <a:lnTo>
                  <a:pt x="202190" y="189060"/>
                </a:lnTo>
                <a:lnTo>
                  <a:pt x="204811" y="168667"/>
                </a:lnTo>
                <a:lnTo>
                  <a:pt x="201097" y="153011"/>
                </a:lnTo>
                <a:lnTo>
                  <a:pt x="143671" y="42143"/>
                </a:lnTo>
                <a:lnTo>
                  <a:pt x="109893" y="19354"/>
                </a:lnTo>
                <a:lnTo>
                  <a:pt x="94759" y="18404"/>
                </a:lnTo>
                <a:lnTo>
                  <a:pt x="146295" y="18404"/>
                </a:lnTo>
                <a:lnTo>
                  <a:pt x="214870" y="140012"/>
                </a:lnTo>
                <a:lnTo>
                  <a:pt x="222919" y="173928"/>
                </a:lnTo>
                <a:lnTo>
                  <a:pt x="221374" y="187914"/>
                </a:lnTo>
                <a:lnTo>
                  <a:pt x="201811" y="223676"/>
                </a:lnTo>
                <a:lnTo>
                  <a:pt x="195974" y="228192"/>
                </a:lnTo>
                <a:lnTo>
                  <a:pt x="190883" y="232276"/>
                </a:lnTo>
                <a:lnTo>
                  <a:pt x="184249" y="236439"/>
                </a:lnTo>
                <a:lnTo>
                  <a:pt x="176370" y="240520"/>
                </a:lnTo>
                <a:close/>
              </a:path>
              <a:path w="223520" h="258445">
                <a:moveTo>
                  <a:pt x="90650" y="98159"/>
                </a:moveTo>
                <a:lnTo>
                  <a:pt x="70185" y="69947"/>
                </a:lnTo>
                <a:lnTo>
                  <a:pt x="70426" y="66169"/>
                </a:lnTo>
                <a:lnTo>
                  <a:pt x="72409" y="62943"/>
                </a:lnTo>
                <a:lnTo>
                  <a:pt x="73839" y="61460"/>
                </a:lnTo>
                <a:lnTo>
                  <a:pt x="77889" y="59362"/>
                </a:lnTo>
                <a:lnTo>
                  <a:pt x="79924" y="59049"/>
                </a:lnTo>
                <a:lnTo>
                  <a:pt x="83702" y="59292"/>
                </a:lnTo>
                <a:lnTo>
                  <a:pt x="86927" y="61275"/>
                </a:lnTo>
                <a:lnTo>
                  <a:pt x="88409" y="62703"/>
                </a:lnTo>
                <a:lnTo>
                  <a:pt x="100076" y="85228"/>
                </a:lnTo>
                <a:lnTo>
                  <a:pt x="100389" y="87264"/>
                </a:lnTo>
                <a:lnTo>
                  <a:pt x="100148" y="91042"/>
                </a:lnTo>
                <a:lnTo>
                  <a:pt x="98165" y="94266"/>
                </a:lnTo>
                <a:lnTo>
                  <a:pt x="96735" y="95749"/>
                </a:lnTo>
                <a:lnTo>
                  <a:pt x="92686" y="97847"/>
                </a:lnTo>
                <a:lnTo>
                  <a:pt x="90650" y="9815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0" y="4711617"/>
            <a:ext cx="127732" cy="12161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820985" y="3819435"/>
            <a:ext cx="243840" cy="280035"/>
          </a:xfrm>
          <a:custGeom>
            <a:avLst/>
            <a:gdLst/>
            <a:ahLst/>
            <a:cxnLst/>
            <a:rect l="l" t="t" r="r" b="b"/>
            <a:pathLst>
              <a:path w="243840" h="280035">
                <a:moveTo>
                  <a:pt x="120730" y="279845"/>
                </a:moveTo>
                <a:lnTo>
                  <a:pt x="21858" y="233233"/>
                </a:lnTo>
                <a:lnTo>
                  <a:pt x="0" y="194406"/>
                </a:lnTo>
                <a:lnTo>
                  <a:pt x="605" y="190335"/>
                </a:lnTo>
                <a:lnTo>
                  <a:pt x="84028" y="21883"/>
                </a:lnTo>
                <a:lnTo>
                  <a:pt x="115591" y="0"/>
                </a:lnTo>
                <a:lnTo>
                  <a:pt x="122861" y="42"/>
                </a:lnTo>
                <a:lnTo>
                  <a:pt x="130998" y="1262"/>
                </a:lnTo>
                <a:lnTo>
                  <a:pt x="134775" y="2443"/>
                </a:lnTo>
                <a:lnTo>
                  <a:pt x="164941" y="17774"/>
                </a:lnTo>
                <a:lnTo>
                  <a:pt x="121867" y="17774"/>
                </a:lnTo>
                <a:lnTo>
                  <a:pt x="117211" y="18322"/>
                </a:lnTo>
                <a:lnTo>
                  <a:pt x="20414" y="187269"/>
                </a:lnTo>
                <a:lnTo>
                  <a:pt x="18296" y="200050"/>
                </a:lnTo>
                <a:lnTo>
                  <a:pt x="19136" y="204131"/>
                </a:lnTo>
                <a:lnTo>
                  <a:pt x="113593" y="259430"/>
                </a:lnTo>
                <a:lnTo>
                  <a:pt x="156933" y="261548"/>
                </a:lnTo>
                <a:lnTo>
                  <a:pt x="152514" y="267539"/>
                </a:lnTo>
                <a:lnTo>
                  <a:pt x="149593" y="270433"/>
                </a:lnTo>
                <a:lnTo>
                  <a:pt x="143168" y="274461"/>
                </a:lnTo>
                <a:lnTo>
                  <a:pt x="135580" y="277897"/>
                </a:lnTo>
                <a:lnTo>
                  <a:pt x="128294" y="279310"/>
                </a:lnTo>
                <a:lnTo>
                  <a:pt x="120730" y="279845"/>
                </a:lnTo>
                <a:close/>
              </a:path>
              <a:path w="243840" h="280035">
                <a:moveTo>
                  <a:pt x="156933" y="261548"/>
                </a:moveTo>
                <a:lnTo>
                  <a:pt x="126376" y="261548"/>
                </a:lnTo>
                <a:lnTo>
                  <a:pt x="130456" y="260708"/>
                </a:lnTo>
                <a:lnTo>
                  <a:pt x="134248" y="258982"/>
                </a:lnTo>
                <a:lnTo>
                  <a:pt x="223183" y="92608"/>
                </a:lnTo>
                <a:lnTo>
                  <a:pt x="225566" y="83611"/>
                </a:lnTo>
                <a:lnTo>
                  <a:pt x="225302" y="79825"/>
                </a:lnTo>
                <a:lnTo>
                  <a:pt x="125938" y="18379"/>
                </a:lnTo>
                <a:lnTo>
                  <a:pt x="121867" y="17774"/>
                </a:lnTo>
                <a:lnTo>
                  <a:pt x="164941" y="17774"/>
                </a:lnTo>
                <a:lnTo>
                  <a:pt x="225219" y="48409"/>
                </a:lnTo>
                <a:lnTo>
                  <a:pt x="243592" y="85481"/>
                </a:lnTo>
                <a:lnTo>
                  <a:pt x="243275" y="88959"/>
                </a:lnTo>
                <a:lnTo>
                  <a:pt x="240902" y="96509"/>
                </a:lnTo>
                <a:lnTo>
                  <a:pt x="239417" y="100857"/>
                </a:lnTo>
                <a:lnTo>
                  <a:pt x="159559" y="257987"/>
                </a:lnTo>
                <a:lnTo>
                  <a:pt x="156933" y="261548"/>
                </a:lnTo>
                <a:close/>
              </a:path>
              <a:path w="243840" h="280035">
                <a:moveTo>
                  <a:pt x="183988" y="82183"/>
                </a:moveTo>
                <a:lnTo>
                  <a:pt x="134407" y="57709"/>
                </a:lnTo>
                <a:lnTo>
                  <a:pt x="129594" y="48409"/>
                </a:lnTo>
                <a:lnTo>
                  <a:pt x="130413" y="45458"/>
                </a:lnTo>
                <a:lnTo>
                  <a:pt x="132768" y="42278"/>
                </a:lnTo>
                <a:lnTo>
                  <a:pt x="135685" y="40845"/>
                </a:lnTo>
                <a:lnTo>
                  <a:pt x="139462" y="40575"/>
                </a:lnTo>
                <a:lnTo>
                  <a:pt x="142658" y="41475"/>
                </a:lnTo>
                <a:lnTo>
                  <a:pt x="189043" y="65048"/>
                </a:lnTo>
                <a:lnTo>
                  <a:pt x="191653" y="67101"/>
                </a:lnTo>
                <a:lnTo>
                  <a:pt x="193661" y="70310"/>
                </a:lnTo>
                <a:lnTo>
                  <a:pt x="194224" y="73511"/>
                </a:lnTo>
                <a:lnTo>
                  <a:pt x="193032" y="77284"/>
                </a:lnTo>
                <a:lnTo>
                  <a:pt x="190980" y="79892"/>
                </a:lnTo>
                <a:lnTo>
                  <a:pt x="187765" y="81913"/>
                </a:lnTo>
                <a:lnTo>
                  <a:pt x="183988" y="82183"/>
                </a:lnTo>
                <a:close/>
              </a:path>
              <a:path w="243840" h="280035">
                <a:moveTo>
                  <a:pt x="134458" y="226992"/>
                </a:moveTo>
                <a:lnTo>
                  <a:pt x="45461" y="182485"/>
                </a:lnTo>
                <a:lnTo>
                  <a:pt x="41448" y="173153"/>
                </a:lnTo>
                <a:lnTo>
                  <a:pt x="41745" y="171115"/>
                </a:lnTo>
                <a:lnTo>
                  <a:pt x="97437" y="61535"/>
                </a:lnTo>
                <a:lnTo>
                  <a:pt x="98908" y="60092"/>
                </a:lnTo>
                <a:lnTo>
                  <a:pt x="102993" y="57792"/>
                </a:lnTo>
                <a:lnTo>
                  <a:pt x="104747" y="57219"/>
                </a:lnTo>
                <a:lnTo>
                  <a:pt x="108812" y="57834"/>
                </a:lnTo>
                <a:lnTo>
                  <a:pt x="150029" y="78782"/>
                </a:lnTo>
                <a:lnTo>
                  <a:pt x="109837" y="78782"/>
                </a:lnTo>
                <a:lnTo>
                  <a:pt x="62986" y="170965"/>
                </a:lnTo>
                <a:lnTo>
                  <a:pt x="131401" y="205736"/>
                </a:lnTo>
                <a:lnTo>
                  <a:pt x="152553" y="205736"/>
                </a:lnTo>
                <a:lnTo>
                  <a:pt x="144967" y="220663"/>
                </a:lnTo>
                <a:lnTo>
                  <a:pt x="143214" y="222686"/>
                </a:lnTo>
                <a:lnTo>
                  <a:pt x="140293" y="225579"/>
                </a:lnTo>
                <a:lnTo>
                  <a:pt x="136789" y="226712"/>
                </a:lnTo>
                <a:lnTo>
                  <a:pt x="134458" y="226992"/>
                </a:lnTo>
                <a:close/>
              </a:path>
              <a:path w="243840" h="280035">
                <a:moveTo>
                  <a:pt x="152553" y="205736"/>
                </a:moveTo>
                <a:lnTo>
                  <a:pt x="131401" y="205736"/>
                </a:lnTo>
                <a:lnTo>
                  <a:pt x="178251" y="113553"/>
                </a:lnTo>
                <a:lnTo>
                  <a:pt x="109837" y="78782"/>
                </a:lnTo>
                <a:lnTo>
                  <a:pt x="150029" y="78782"/>
                </a:lnTo>
                <a:lnTo>
                  <a:pt x="195777" y="102033"/>
                </a:lnTo>
                <a:lnTo>
                  <a:pt x="198670" y="104953"/>
                </a:lnTo>
                <a:lnTo>
                  <a:pt x="199242" y="106709"/>
                </a:lnTo>
                <a:lnTo>
                  <a:pt x="199522" y="109039"/>
                </a:lnTo>
                <a:lnTo>
                  <a:pt x="198598" y="115136"/>
                </a:lnTo>
                <a:lnTo>
                  <a:pt x="152553" y="205736"/>
                </a:lnTo>
                <a:close/>
              </a:path>
              <a:path w="243840" h="280035">
                <a:moveTo>
                  <a:pt x="91074" y="234851"/>
                </a:moveTo>
                <a:lnTo>
                  <a:pt x="63238" y="220703"/>
                </a:lnTo>
                <a:lnTo>
                  <a:pt x="72666" y="202153"/>
                </a:lnTo>
                <a:lnTo>
                  <a:pt x="100501" y="216301"/>
                </a:lnTo>
                <a:lnTo>
                  <a:pt x="91074" y="23485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59358" y="4967869"/>
            <a:ext cx="233482" cy="17563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3991105" y="4996971"/>
            <a:ext cx="271145" cy="146685"/>
          </a:xfrm>
          <a:custGeom>
            <a:avLst/>
            <a:gdLst/>
            <a:ahLst/>
            <a:cxnLst/>
            <a:rect l="l" t="t" r="r" b="b"/>
            <a:pathLst>
              <a:path w="271145" h="146685">
                <a:moveTo>
                  <a:pt x="39515" y="146528"/>
                </a:moveTo>
                <a:lnTo>
                  <a:pt x="15603" y="146528"/>
                </a:lnTo>
                <a:lnTo>
                  <a:pt x="7001" y="136421"/>
                </a:lnTo>
                <a:lnTo>
                  <a:pt x="3705" y="131553"/>
                </a:lnTo>
                <a:lnTo>
                  <a:pt x="1397" y="125831"/>
                </a:lnTo>
                <a:lnTo>
                  <a:pt x="0" y="120180"/>
                </a:lnTo>
                <a:lnTo>
                  <a:pt x="885" y="109177"/>
                </a:lnTo>
                <a:lnTo>
                  <a:pt x="112923" y="6999"/>
                </a:lnTo>
                <a:lnTo>
                  <a:pt x="129162" y="0"/>
                </a:lnTo>
                <a:lnTo>
                  <a:pt x="135166" y="15"/>
                </a:lnTo>
                <a:lnTo>
                  <a:pt x="161450" y="17856"/>
                </a:lnTo>
                <a:lnTo>
                  <a:pt x="133263" y="17856"/>
                </a:lnTo>
                <a:lnTo>
                  <a:pt x="128607" y="18409"/>
                </a:lnTo>
                <a:lnTo>
                  <a:pt x="126701" y="19182"/>
                </a:lnTo>
                <a:lnTo>
                  <a:pt x="20215" y="109815"/>
                </a:lnTo>
                <a:lnTo>
                  <a:pt x="19149" y="111570"/>
                </a:lnTo>
                <a:lnTo>
                  <a:pt x="17859" y="116079"/>
                </a:lnTo>
                <a:lnTo>
                  <a:pt x="18412" y="120735"/>
                </a:lnTo>
                <a:lnTo>
                  <a:pt x="19184" y="122640"/>
                </a:lnTo>
                <a:lnTo>
                  <a:pt x="39515" y="146528"/>
                </a:lnTo>
                <a:close/>
              </a:path>
              <a:path w="271145" h="146685">
                <a:moveTo>
                  <a:pt x="270965" y="146528"/>
                </a:moveTo>
                <a:lnTo>
                  <a:pt x="247054" y="146528"/>
                </a:lnTo>
                <a:lnTo>
                  <a:pt x="139537" y="20205"/>
                </a:lnTo>
                <a:lnTo>
                  <a:pt x="137772" y="19147"/>
                </a:lnTo>
                <a:lnTo>
                  <a:pt x="133263" y="17856"/>
                </a:lnTo>
                <a:lnTo>
                  <a:pt x="161450" y="17856"/>
                </a:lnTo>
                <a:lnTo>
                  <a:pt x="270965" y="146528"/>
                </a:lnTo>
                <a:close/>
              </a:path>
              <a:path w="271145" h="146685">
                <a:moveTo>
                  <a:pt x="78803" y="146528"/>
                </a:moveTo>
                <a:lnTo>
                  <a:pt x="54890" y="146528"/>
                </a:lnTo>
                <a:lnTo>
                  <a:pt x="36534" y="124961"/>
                </a:lnTo>
                <a:lnTo>
                  <a:pt x="139057" y="37704"/>
                </a:lnTo>
                <a:lnTo>
                  <a:pt x="160549" y="62955"/>
                </a:lnTo>
                <a:lnTo>
                  <a:pt x="137484" y="62955"/>
                </a:lnTo>
                <a:lnTo>
                  <a:pt x="62205" y="127027"/>
                </a:lnTo>
                <a:lnTo>
                  <a:pt x="78803" y="146528"/>
                </a:lnTo>
                <a:close/>
              </a:path>
              <a:path w="271145" h="146685">
                <a:moveTo>
                  <a:pt x="231679" y="146528"/>
                </a:moveTo>
                <a:lnTo>
                  <a:pt x="208614" y="146528"/>
                </a:lnTo>
                <a:lnTo>
                  <a:pt x="137484" y="62955"/>
                </a:lnTo>
                <a:lnTo>
                  <a:pt x="160549" y="62955"/>
                </a:lnTo>
                <a:lnTo>
                  <a:pt x="231679" y="146528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762418" y="4911542"/>
            <a:ext cx="272415" cy="226695"/>
          </a:xfrm>
          <a:custGeom>
            <a:avLst/>
            <a:gdLst/>
            <a:ahLst/>
            <a:cxnLst/>
            <a:rect l="l" t="t" r="r" b="b"/>
            <a:pathLst>
              <a:path w="272414" h="226695">
                <a:moveTo>
                  <a:pt x="26402" y="226196"/>
                </a:moveTo>
                <a:lnTo>
                  <a:pt x="0" y="37949"/>
                </a:lnTo>
                <a:lnTo>
                  <a:pt x="990" y="34583"/>
                </a:lnTo>
                <a:lnTo>
                  <a:pt x="234196" y="0"/>
                </a:lnTo>
                <a:lnTo>
                  <a:pt x="238798" y="210"/>
                </a:lnTo>
                <a:lnTo>
                  <a:pt x="255522" y="18127"/>
                </a:lnTo>
                <a:lnTo>
                  <a:pt x="235919" y="18127"/>
                </a:lnTo>
                <a:lnTo>
                  <a:pt x="19029" y="38749"/>
                </a:lnTo>
                <a:lnTo>
                  <a:pt x="17853" y="40172"/>
                </a:lnTo>
                <a:lnTo>
                  <a:pt x="18961" y="51818"/>
                </a:lnTo>
                <a:lnTo>
                  <a:pt x="211456" y="51818"/>
                </a:lnTo>
                <a:lnTo>
                  <a:pt x="20685" y="69957"/>
                </a:lnTo>
                <a:lnTo>
                  <a:pt x="33736" y="207209"/>
                </a:lnTo>
                <a:lnTo>
                  <a:pt x="226094" y="207209"/>
                </a:lnTo>
                <a:lnTo>
                  <a:pt x="26402" y="226196"/>
                </a:lnTo>
                <a:close/>
              </a:path>
              <a:path w="272414" h="226695">
                <a:moveTo>
                  <a:pt x="211456" y="51818"/>
                </a:moveTo>
                <a:lnTo>
                  <a:pt x="18961" y="51818"/>
                </a:lnTo>
                <a:lnTo>
                  <a:pt x="238449" y="30947"/>
                </a:lnTo>
                <a:lnTo>
                  <a:pt x="237280" y="18647"/>
                </a:lnTo>
                <a:lnTo>
                  <a:pt x="235919" y="18127"/>
                </a:lnTo>
                <a:lnTo>
                  <a:pt x="255522" y="18127"/>
                </a:lnTo>
                <a:lnTo>
                  <a:pt x="258466" y="49087"/>
                </a:lnTo>
                <a:lnTo>
                  <a:pt x="240174" y="49087"/>
                </a:lnTo>
                <a:lnTo>
                  <a:pt x="211456" y="51818"/>
                </a:lnTo>
                <a:close/>
              </a:path>
              <a:path w="272414" h="226695">
                <a:moveTo>
                  <a:pt x="226094" y="207209"/>
                </a:moveTo>
                <a:lnTo>
                  <a:pt x="33736" y="207209"/>
                </a:lnTo>
                <a:lnTo>
                  <a:pt x="253225" y="186339"/>
                </a:lnTo>
                <a:lnTo>
                  <a:pt x="240174" y="49087"/>
                </a:lnTo>
                <a:lnTo>
                  <a:pt x="258466" y="49087"/>
                </a:lnTo>
                <a:lnTo>
                  <a:pt x="272215" y="193683"/>
                </a:lnTo>
                <a:lnTo>
                  <a:pt x="271879" y="196974"/>
                </a:lnTo>
                <a:lnTo>
                  <a:pt x="270183" y="199757"/>
                </a:lnTo>
                <a:lnTo>
                  <a:pt x="267781" y="201948"/>
                </a:lnTo>
                <a:lnTo>
                  <a:pt x="264018" y="203603"/>
                </a:lnTo>
                <a:lnTo>
                  <a:pt x="226094" y="207209"/>
                </a:lnTo>
                <a:close/>
              </a:path>
              <a:path w="272414" h="226695">
                <a:moveTo>
                  <a:pt x="177843" y="169995"/>
                </a:moveTo>
                <a:lnTo>
                  <a:pt x="162012" y="99632"/>
                </a:lnTo>
                <a:lnTo>
                  <a:pt x="162347" y="96329"/>
                </a:lnTo>
                <a:lnTo>
                  <a:pt x="163983" y="92913"/>
                </a:lnTo>
                <a:lnTo>
                  <a:pt x="166396" y="90725"/>
                </a:lnTo>
                <a:lnTo>
                  <a:pt x="170208" y="89700"/>
                </a:lnTo>
                <a:lnTo>
                  <a:pt x="201290" y="86746"/>
                </a:lnTo>
                <a:lnTo>
                  <a:pt x="204595" y="87091"/>
                </a:lnTo>
                <a:lnTo>
                  <a:pt x="208009" y="88727"/>
                </a:lnTo>
                <a:lnTo>
                  <a:pt x="210259" y="91773"/>
                </a:lnTo>
                <a:lnTo>
                  <a:pt x="211223" y="94953"/>
                </a:lnTo>
                <a:lnTo>
                  <a:pt x="212248" y="105736"/>
                </a:lnTo>
                <a:lnTo>
                  <a:pt x="193945" y="105736"/>
                </a:lnTo>
                <a:lnTo>
                  <a:pt x="181001" y="106966"/>
                </a:lnTo>
                <a:lnTo>
                  <a:pt x="185188" y="151005"/>
                </a:lnTo>
                <a:lnTo>
                  <a:pt x="216553" y="151005"/>
                </a:lnTo>
                <a:lnTo>
                  <a:pt x="217133" y="157107"/>
                </a:lnTo>
                <a:lnTo>
                  <a:pt x="216786" y="160410"/>
                </a:lnTo>
                <a:lnTo>
                  <a:pt x="215150" y="163826"/>
                </a:lnTo>
                <a:lnTo>
                  <a:pt x="212105" y="166076"/>
                </a:lnTo>
                <a:lnTo>
                  <a:pt x="208925" y="167039"/>
                </a:lnTo>
                <a:lnTo>
                  <a:pt x="177843" y="169995"/>
                </a:lnTo>
                <a:close/>
              </a:path>
              <a:path w="272414" h="226695">
                <a:moveTo>
                  <a:pt x="216553" y="151005"/>
                </a:moveTo>
                <a:lnTo>
                  <a:pt x="185188" y="151005"/>
                </a:lnTo>
                <a:lnTo>
                  <a:pt x="198132" y="149775"/>
                </a:lnTo>
                <a:lnTo>
                  <a:pt x="193945" y="105736"/>
                </a:lnTo>
                <a:lnTo>
                  <a:pt x="212248" y="105736"/>
                </a:lnTo>
                <a:lnTo>
                  <a:pt x="216553" y="15100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3590987" y="4784150"/>
            <a:ext cx="257175" cy="257175"/>
          </a:xfrm>
          <a:custGeom>
            <a:avLst/>
            <a:gdLst/>
            <a:ahLst/>
            <a:cxnLst/>
            <a:rect l="l" t="t" r="r" b="b"/>
            <a:pathLst>
              <a:path w="257175" h="257175">
                <a:moveTo>
                  <a:pt x="174946" y="256892"/>
                </a:moveTo>
                <a:lnTo>
                  <a:pt x="9099" y="256892"/>
                </a:lnTo>
                <a:lnTo>
                  <a:pt x="5856" y="256244"/>
                </a:lnTo>
                <a:lnTo>
                  <a:pt x="2598" y="254294"/>
                </a:lnTo>
                <a:lnTo>
                  <a:pt x="647" y="251038"/>
                </a:lnTo>
                <a:lnTo>
                  <a:pt x="0" y="247792"/>
                </a:lnTo>
                <a:lnTo>
                  <a:pt x="0" y="9109"/>
                </a:lnTo>
                <a:lnTo>
                  <a:pt x="647" y="5206"/>
                </a:lnTo>
                <a:lnTo>
                  <a:pt x="2598" y="2608"/>
                </a:lnTo>
                <a:lnTo>
                  <a:pt x="5856" y="657"/>
                </a:lnTo>
                <a:lnTo>
                  <a:pt x="9099" y="0"/>
                </a:lnTo>
                <a:lnTo>
                  <a:pt x="247782" y="0"/>
                </a:lnTo>
                <a:lnTo>
                  <a:pt x="251038" y="657"/>
                </a:lnTo>
                <a:lnTo>
                  <a:pt x="254294" y="2608"/>
                </a:lnTo>
                <a:lnTo>
                  <a:pt x="256247" y="5206"/>
                </a:lnTo>
                <a:lnTo>
                  <a:pt x="256892" y="9109"/>
                </a:lnTo>
                <a:lnTo>
                  <a:pt x="256892" y="18209"/>
                </a:lnTo>
                <a:lnTo>
                  <a:pt x="18209" y="18209"/>
                </a:lnTo>
                <a:lnTo>
                  <a:pt x="18209" y="238682"/>
                </a:lnTo>
                <a:lnTo>
                  <a:pt x="197059" y="238682"/>
                </a:lnTo>
                <a:lnTo>
                  <a:pt x="181445" y="254294"/>
                </a:lnTo>
                <a:lnTo>
                  <a:pt x="178847" y="256244"/>
                </a:lnTo>
                <a:lnTo>
                  <a:pt x="174946" y="256892"/>
                </a:lnTo>
                <a:close/>
              </a:path>
              <a:path w="257175" h="257175">
                <a:moveTo>
                  <a:pt x="197059" y="238682"/>
                </a:moveTo>
                <a:lnTo>
                  <a:pt x="165834" y="238682"/>
                </a:lnTo>
                <a:lnTo>
                  <a:pt x="165834" y="174944"/>
                </a:lnTo>
                <a:lnTo>
                  <a:pt x="166494" y="171700"/>
                </a:lnTo>
                <a:lnTo>
                  <a:pt x="168444" y="168442"/>
                </a:lnTo>
                <a:lnTo>
                  <a:pt x="171690" y="166491"/>
                </a:lnTo>
                <a:lnTo>
                  <a:pt x="174946" y="165846"/>
                </a:lnTo>
                <a:lnTo>
                  <a:pt x="238682" y="165846"/>
                </a:lnTo>
                <a:lnTo>
                  <a:pt x="238682" y="18209"/>
                </a:lnTo>
                <a:lnTo>
                  <a:pt x="256892" y="18209"/>
                </a:lnTo>
                <a:lnTo>
                  <a:pt x="256892" y="174944"/>
                </a:lnTo>
                <a:lnTo>
                  <a:pt x="256247" y="178199"/>
                </a:lnTo>
                <a:lnTo>
                  <a:pt x="254294" y="180798"/>
                </a:lnTo>
                <a:lnTo>
                  <a:pt x="254294" y="181455"/>
                </a:lnTo>
                <a:lnTo>
                  <a:pt x="251695" y="184053"/>
                </a:lnTo>
                <a:lnTo>
                  <a:pt x="184056" y="184053"/>
                </a:lnTo>
                <a:lnTo>
                  <a:pt x="184056" y="225681"/>
                </a:lnTo>
                <a:lnTo>
                  <a:pt x="210061" y="225681"/>
                </a:lnTo>
                <a:lnTo>
                  <a:pt x="197059" y="238682"/>
                </a:lnTo>
                <a:close/>
              </a:path>
              <a:path w="257175" h="257175">
                <a:moveTo>
                  <a:pt x="210061" y="225681"/>
                </a:moveTo>
                <a:lnTo>
                  <a:pt x="184056" y="225681"/>
                </a:lnTo>
                <a:lnTo>
                  <a:pt x="225669" y="184053"/>
                </a:lnTo>
                <a:lnTo>
                  <a:pt x="251695" y="184053"/>
                </a:lnTo>
                <a:lnTo>
                  <a:pt x="210061" y="22568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467444" y="4814122"/>
            <a:ext cx="215265" cy="236071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965736" y="5008589"/>
            <a:ext cx="257175" cy="135255"/>
          </a:xfrm>
          <a:custGeom>
            <a:avLst/>
            <a:gdLst/>
            <a:ahLst/>
            <a:cxnLst/>
            <a:rect l="l" t="t" r="r" b="b"/>
            <a:pathLst>
              <a:path w="257175" h="135254">
                <a:moveTo>
                  <a:pt x="18209" y="134910"/>
                </a:moveTo>
                <a:lnTo>
                  <a:pt x="0" y="134910"/>
                </a:lnTo>
                <a:lnTo>
                  <a:pt x="0" y="9097"/>
                </a:lnTo>
                <a:lnTo>
                  <a:pt x="646" y="5853"/>
                </a:lnTo>
                <a:lnTo>
                  <a:pt x="2597" y="3255"/>
                </a:lnTo>
                <a:lnTo>
                  <a:pt x="5207" y="1305"/>
                </a:lnTo>
                <a:lnTo>
                  <a:pt x="9110" y="0"/>
                </a:lnTo>
                <a:lnTo>
                  <a:pt x="185360" y="0"/>
                </a:lnTo>
                <a:lnTo>
                  <a:pt x="188604" y="1305"/>
                </a:lnTo>
                <a:lnTo>
                  <a:pt x="191202" y="2598"/>
                </a:lnTo>
                <a:lnTo>
                  <a:pt x="206814" y="18209"/>
                </a:lnTo>
                <a:lnTo>
                  <a:pt x="18209" y="18209"/>
                </a:lnTo>
                <a:lnTo>
                  <a:pt x="18209" y="134910"/>
                </a:lnTo>
                <a:close/>
              </a:path>
              <a:path w="257175" h="135254">
                <a:moveTo>
                  <a:pt x="256892" y="134910"/>
                </a:moveTo>
                <a:lnTo>
                  <a:pt x="238682" y="134910"/>
                </a:lnTo>
                <a:lnTo>
                  <a:pt x="238682" y="80642"/>
                </a:lnTo>
                <a:lnTo>
                  <a:pt x="185360" y="80642"/>
                </a:lnTo>
                <a:lnTo>
                  <a:pt x="181457" y="79995"/>
                </a:lnTo>
                <a:lnTo>
                  <a:pt x="178847" y="78044"/>
                </a:lnTo>
                <a:lnTo>
                  <a:pt x="176896" y="75434"/>
                </a:lnTo>
                <a:lnTo>
                  <a:pt x="176249" y="71543"/>
                </a:lnTo>
                <a:lnTo>
                  <a:pt x="176249" y="18209"/>
                </a:lnTo>
                <a:lnTo>
                  <a:pt x="206814" y="18209"/>
                </a:lnTo>
                <a:lnTo>
                  <a:pt x="219814" y="31210"/>
                </a:lnTo>
                <a:lnTo>
                  <a:pt x="194458" y="31210"/>
                </a:lnTo>
                <a:lnTo>
                  <a:pt x="194458" y="62433"/>
                </a:lnTo>
                <a:lnTo>
                  <a:pt x="251038" y="62433"/>
                </a:lnTo>
                <a:lnTo>
                  <a:pt x="254294" y="65689"/>
                </a:lnTo>
                <a:lnTo>
                  <a:pt x="255599" y="68287"/>
                </a:lnTo>
                <a:lnTo>
                  <a:pt x="256892" y="71543"/>
                </a:lnTo>
                <a:lnTo>
                  <a:pt x="256892" y="134910"/>
                </a:lnTo>
                <a:close/>
              </a:path>
              <a:path w="257175" h="135254">
                <a:moveTo>
                  <a:pt x="251038" y="62433"/>
                </a:moveTo>
                <a:lnTo>
                  <a:pt x="225681" y="62433"/>
                </a:lnTo>
                <a:lnTo>
                  <a:pt x="194458" y="31210"/>
                </a:lnTo>
                <a:lnTo>
                  <a:pt x="219814" y="31210"/>
                </a:lnTo>
                <a:lnTo>
                  <a:pt x="251038" y="6243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796763" y="4480142"/>
            <a:ext cx="283210" cy="274955"/>
          </a:xfrm>
          <a:custGeom>
            <a:avLst/>
            <a:gdLst/>
            <a:ahLst/>
            <a:cxnLst/>
            <a:rect l="l" t="t" r="r" b="b"/>
            <a:pathLst>
              <a:path w="283210" h="274954">
                <a:moveTo>
                  <a:pt x="227709" y="274939"/>
                </a:moveTo>
                <a:lnTo>
                  <a:pt x="5430" y="179395"/>
                </a:lnTo>
                <a:lnTo>
                  <a:pt x="0" y="170665"/>
                </a:lnTo>
                <a:lnTo>
                  <a:pt x="696" y="167432"/>
                </a:lnTo>
                <a:lnTo>
                  <a:pt x="70731" y="5691"/>
                </a:lnTo>
                <a:lnTo>
                  <a:pt x="72875" y="2365"/>
                </a:lnTo>
                <a:lnTo>
                  <a:pt x="75698" y="757"/>
                </a:lnTo>
                <a:lnTo>
                  <a:pt x="78857" y="0"/>
                </a:lnTo>
                <a:lnTo>
                  <a:pt x="82700" y="945"/>
                </a:lnTo>
                <a:lnTo>
                  <a:pt x="129651" y="21275"/>
                </a:lnTo>
                <a:lnTo>
                  <a:pt x="83825" y="21275"/>
                </a:lnTo>
                <a:lnTo>
                  <a:pt x="21026" y="166306"/>
                </a:lnTo>
                <a:lnTo>
                  <a:pt x="223350" y="253913"/>
                </a:lnTo>
                <a:lnTo>
                  <a:pt x="243193" y="253913"/>
                </a:lnTo>
                <a:lnTo>
                  <a:pt x="236440" y="269510"/>
                </a:lnTo>
                <a:lnTo>
                  <a:pt x="234546" y="272226"/>
                </a:lnTo>
                <a:lnTo>
                  <a:pt x="231462" y="274439"/>
                </a:lnTo>
                <a:lnTo>
                  <a:pt x="227709" y="274939"/>
                </a:lnTo>
                <a:close/>
              </a:path>
              <a:path w="283210" h="274954">
                <a:moveTo>
                  <a:pt x="243193" y="253913"/>
                </a:moveTo>
                <a:lnTo>
                  <a:pt x="223350" y="253913"/>
                </a:lnTo>
                <a:lnTo>
                  <a:pt x="261597" y="165584"/>
                </a:lnTo>
                <a:lnTo>
                  <a:pt x="212635" y="144378"/>
                </a:lnTo>
                <a:lnTo>
                  <a:pt x="209922" y="142503"/>
                </a:lnTo>
                <a:lnTo>
                  <a:pt x="207720" y="139425"/>
                </a:lnTo>
                <a:lnTo>
                  <a:pt x="206966" y="136254"/>
                </a:lnTo>
                <a:lnTo>
                  <a:pt x="207919" y="132425"/>
                </a:lnTo>
                <a:lnTo>
                  <a:pt x="228855" y="84076"/>
                </a:lnTo>
                <a:lnTo>
                  <a:pt x="83825" y="21275"/>
                </a:lnTo>
                <a:lnTo>
                  <a:pt x="129651" y="21275"/>
                </a:lnTo>
                <a:lnTo>
                  <a:pt x="244441" y="70980"/>
                </a:lnTo>
                <a:lnTo>
                  <a:pt x="247167" y="72878"/>
                </a:lnTo>
                <a:lnTo>
                  <a:pt x="249369" y="75959"/>
                </a:lnTo>
                <a:lnTo>
                  <a:pt x="259930" y="102648"/>
                </a:lnTo>
                <a:lnTo>
                  <a:pt x="240656" y="102648"/>
                </a:lnTo>
                <a:lnTo>
                  <a:pt x="228250" y="131300"/>
                </a:lnTo>
                <a:lnTo>
                  <a:pt x="256891" y="143703"/>
                </a:lnTo>
                <a:lnTo>
                  <a:pt x="276174" y="143703"/>
                </a:lnTo>
                <a:lnTo>
                  <a:pt x="281854" y="158059"/>
                </a:lnTo>
                <a:lnTo>
                  <a:pt x="282613" y="161220"/>
                </a:lnTo>
                <a:lnTo>
                  <a:pt x="281923" y="164471"/>
                </a:lnTo>
                <a:lnTo>
                  <a:pt x="243193" y="253913"/>
                </a:lnTo>
                <a:close/>
              </a:path>
              <a:path w="283210" h="274954">
                <a:moveTo>
                  <a:pt x="172879" y="115126"/>
                </a:moveTo>
                <a:lnTo>
                  <a:pt x="102793" y="85484"/>
                </a:lnTo>
                <a:lnTo>
                  <a:pt x="97106" y="77346"/>
                </a:lnTo>
                <a:lnTo>
                  <a:pt x="98064" y="73508"/>
                </a:lnTo>
                <a:lnTo>
                  <a:pt x="99946" y="70787"/>
                </a:lnTo>
                <a:lnTo>
                  <a:pt x="102774" y="69167"/>
                </a:lnTo>
                <a:lnTo>
                  <a:pt x="105934" y="68409"/>
                </a:lnTo>
                <a:lnTo>
                  <a:pt x="110029" y="68772"/>
                </a:lnTo>
                <a:lnTo>
                  <a:pt x="176276" y="97459"/>
                </a:lnTo>
                <a:lnTo>
                  <a:pt x="179344" y="100197"/>
                </a:lnTo>
                <a:lnTo>
                  <a:pt x="180953" y="103018"/>
                </a:lnTo>
                <a:lnTo>
                  <a:pt x="181665" y="106014"/>
                </a:lnTo>
                <a:lnTo>
                  <a:pt x="181541" y="106971"/>
                </a:lnTo>
                <a:lnTo>
                  <a:pt x="181022" y="109430"/>
                </a:lnTo>
                <a:lnTo>
                  <a:pt x="178867" y="112748"/>
                </a:lnTo>
                <a:lnTo>
                  <a:pt x="176039" y="114368"/>
                </a:lnTo>
                <a:lnTo>
                  <a:pt x="172879" y="115126"/>
                </a:lnTo>
                <a:close/>
              </a:path>
              <a:path w="283210" h="274954">
                <a:moveTo>
                  <a:pt x="276174" y="143703"/>
                </a:moveTo>
                <a:lnTo>
                  <a:pt x="256891" y="143703"/>
                </a:lnTo>
                <a:lnTo>
                  <a:pt x="240656" y="102648"/>
                </a:lnTo>
                <a:lnTo>
                  <a:pt x="259930" y="102648"/>
                </a:lnTo>
                <a:lnTo>
                  <a:pt x="276174" y="143703"/>
                </a:lnTo>
                <a:close/>
              </a:path>
              <a:path w="283210" h="274954">
                <a:moveTo>
                  <a:pt x="156343" y="153316"/>
                </a:moveTo>
                <a:lnTo>
                  <a:pt x="86253" y="123683"/>
                </a:lnTo>
                <a:lnTo>
                  <a:pt x="80566" y="115546"/>
                </a:lnTo>
                <a:lnTo>
                  <a:pt x="81523" y="111708"/>
                </a:lnTo>
                <a:lnTo>
                  <a:pt x="83411" y="108974"/>
                </a:lnTo>
                <a:lnTo>
                  <a:pt x="86491" y="106774"/>
                </a:lnTo>
                <a:lnTo>
                  <a:pt x="89650" y="106014"/>
                </a:lnTo>
                <a:lnTo>
                  <a:pt x="93489" y="106971"/>
                </a:lnTo>
                <a:lnTo>
                  <a:pt x="159736" y="135659"/>
                </a:lnTo>
                <a:lnTo>
                  <a:pt x="163060" y="137802"/>
                </a:lnTo>
                <a:lnTo>
                  <a:pt x="164669" y="140625"/>
                </a:lnTo>
                <a:lnTo>
                  <a:pt x="165080" y="143703"/>
                </a:lnTo>
                <a:lnTo>
                  <a:pt x="165005" y="145161"/>
                </a:lnTo>
                <a:lnTo>
                  <a:pt x="164481" y="147629"/>
                </a:lnTo>
                <a:lnTo>
                  <a:pt x="162326" y="150948"/>
                </a:lnTo>
                <a:lnTo>
                  <a:pt x="159503" y="152555"/>
                </a:lnTo>
                <a:lnTo>
                  <a:pt x="156343" y="153316"/>
                </a:lnTo>
                <a:close/>
              </a:path>
              <a:path w="283210" h="274954">
                <a:moveTo>
                  <a:pt x="196503" y="216066"/>
                </a:moveTo>
                <a:lnTo>
                  <a:pt x="69717" y="161870"/>
                </a:lnTo>
                <a:lnTo>
                  <a:pt x="64025" y="153743"/>
                </a:lnTo>
                <a:lnTo>
                  <a:pt x="64983" y="149905"/>
                </a:lnTo>
                <a:lnTo>
                  <a:pt x="66870" y="147174"/>
                </a:lnTo>
                <a:lnTo>
                  <a:pt x="69950" y="144974"/>
                </a:lnTo>
                <a:lnTo>
                  <a:pt x="73109" y="144213"/>
                </a:lnTo>
                <a:lnTo>
                  <a:pt x="76953" y="145161"/>
                </a:lnTo>
                <a:lnTo>
                  <a:pt x="200494" y="198655"/>
                </a:lnTo>
                <a:lnTo>
                  <a:pt x="203220" y="200553"/>
                </a:lnTo>
                <a:lnTo>
                  <a:pt x="205433" y="203638"/>
                </a:lnTo>
                <a:lnTo>
                  <a:pt x="205934" y="207392"/>
                </a:lnTo>
                <a:lnTo>
                  <a:pt x="205234" y="210635"/>
                </a:lnTo>
                <a:lnTo>
                  <a:pt x="203090" y="213961"/>
                </a:lnTo>
                <a:lnTo>
                  <a:pt x="200266" y="215569"/>
                </a:lnTo>
                <a:lnTo>
                  <a:pt x="196503" y="216066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0" y="3663070"/>
            <a:ext cx="313690" cy="324485"/>
          </a:xfrm>
          <a:custGeom>
            <a:avLst/>
            <a:gdLst/>
            <a:ahLst/>
            <a:cxnLst/>
            <a:rect l="l" t="t" r="r" b="b"/>
            <a:pathLst>
              <a:path w="313690" h="324485">
                <a:moveTo>
                  <a:pt x="173551" y="324379"/>
                </a:moveTo>
                <a:lnTo>
                  <a:pt x="169832" y="323669"/>
                </a:lnTo>
                <a:lnTo>
                  <a:pt x="166967" y="321986"/>
                </a:lnTo>
                <a:lnTo>
                  <a:pt x="0" y="172469"/>
                </a:lnTo>
                <a:lnTo>
                  <a:pt x="0" y="137021"/>
                </a:lnTo>
                <a:lnTo>
                  <a:pt x="119915" y="3110"/>
                </a:lnTo>
                <a:lnTo>
                  <a:pt x="122569" y="1115"/>
                </a:lnTo>
                <a:lnTo>
                  <a:pt x="126187" y="0"/>
                </a:lnTo>
                <a:lnTo>
                  <a:pt x="129915" y="720"/>
                </a:lnTo>
                <a:lnTo>
                  <a:pt x="132771" y="2393"/>
                </a:lnTo>
                <a:lnTo>
                  <a:pt x="154706" y="22035"/>
                </a:lnTo>
                <a:lnTo>
                  <a:pt x="127410" y="22035"/>
                </a:lnTo>
                <a:lnTo>
                  <a:pt x="112660" y="38507"/>
                </a:lnTo>
                <a:lnTo>
                  <a:pt x="121324" y="46266"/>
                </a:lnTo>
                <a:lnTo>
                  <a:pt x="105712" y="46266"/>
                </a:lnTo>
                <a:lnTo>
                  <a:pt x="84891" y="69517"/>
                </a:lnTo>
                <a:lnTo>
                  <a:pt x="93007" y="76784"/>
                </a:lnTo>
                <a:lnTo>
                  <a:pt x="78382" y="76784"/>
                </a:lnTo>
                <a:lnTo>
                  <a:pt x="57123" y="100525"/>
                </a:lnTo>
                <a:lnTo>
                  <a:pt x="65240" y="107794"/>
                </a:lnTo>
                <a:lnTo>
                  <a:pt x="50614" y="107794"/>
                </a:lnTo>
                <a:lnTo>
                  <a:pt x="29354" y="131535"/>
                </a:lnTo>
                <a:lnTo>
                  <a:pt x="37471" y="138804"/>
                </a:lnTo>
                <a:lnTo>
                  <a:pt x="22845" y="138804"/>
                </a:lnTo>
                <a:lnTo>
                  <a:pt x="8095" y="155276"/>
                </a:lnTo>
                <a:lnTo>
                  <a:pt x="172336" y="302353"/>
                </a:lnTo>
                <a:lnTo>
                  <a:pt x="196778" y="302353"/>
                </a:lnTo>
                <a:lnTo>
                  <a:pt x="179831" y="321278"/>
                </a:lnTo>
                <a:lnTo>
                  <a:pt x="176737" y="323746"/>
                </a:lnTo>
                <a:lnTo>
                  <a:pt x="173551" y="324379"/>
                </a:lnTo>
                <a:close/>
              </a:path>
              <a:path w="313690" h="324485">
                <a:moveTo>
                  <a:pt x="196778" y="302353"/>
                </a:moveTo>
                <a:lnTo>
                  <a:pt x="172336" y="302353"/>
                </a:lnTo>
                <a:lnTo>
                  <a:pt x="291652" y="169112"/>
                </a:lnTo>
                <a:lnTo>
                  <a:pt x="127410" y="22035"/>
                </a:lnTo>
                <a:lnTo>
                  <a:pt x="154706" y="22035"/>
                </a:lnTo>
                <a:lnTo>
                  <a:pt x="310577" y="161615"/>
                </a:lnTo>
                <a:lnTo>
                  <a:pt x="312564" y="164278"/>
                </a:lnTo>
                <a:lnTo>
                  <a:pt x="313679" y="167897"/>
                </a:lnTo>
                <a:lnTo>
                  <a:pt x="312968" y="171615"/>
                </a:lnTo>
                <a:lnTo>
                  <a:pt x="311286" y="174481"/>
                </a:lnTo>
                <a:lnTo>
                  <a:pt x="196778" y="302353"/>
                </a:lnTo>
                <a:close/>
              </a:path>
              <a:path w="313690" h="324485">
                <a:moveTo>
                  <a:pt x="133041" y="49785"/>
                </a:moveTo>
                <a:lnTo>
                  <a:pt x="125252" y="49785"/>
                </a:lnTo>
                <a:lnTo>
                  <a:pt x="128719" y="45914"/>
                </a:lnTo>
                <a:lnTo>
                  <a:pt x="133041" y="49785"/>
                </a:lnTo>
                <a:close/>
              </a:path>
              <a:path w="313690" h="324485">
                <a:moveTo>
                  <a:pt x="130339" y="75293"/>
                </a:moveTo>
                <a:lnTo>
                  <a:pt x="114838" y="61412"/>
                </a:lnTo>
                <a:lnTo>
                  <a:pt x="118304" y="57544"/>
                </a:lnTo>
                <a:lnTo>
                  <a:pt x="105712" y="46266"/>
                </a:lnTo>
                <a:lnTo>
                  <a:pt x="121324" y="46266"/>
                </a:lnTo>
                <a:lnTo>
                  <a:pt x="125252" y="49785"/>
                </a:lnTo>
                <a:lnTo>
                  <a:pt x="133041" y="49785"/>
                </a:lnTo>
                <a:lnTo>
                  <a:pt x="144219" y="59795"/>
                </a:lnTo>
                <a:lnTo>
                  <a:pt x="130339" y="75293"/>
                </a:lnTo>
                <a:close/>
              </a:path>
              <a:path w="313690" h="324485">
                <a:moveTo>
                  <a:pt x="102570" y="106304"/>
                </a:moveTo>
                <a:lnTo>
                  <a:pt x="87070" y="92423"/>
                </a:lnTo>
                <a:lnTo>
                  <a:pt x="90544" y="88544"/>
                </a:lnTo>
                <a:lnTo>
                  <a:pt x="78914" y="78129"/>
                </a:lnTo>
                <a:lnTo>
                  <a:pt x="78382" y="76784"/>
                </a:lnTo>
                <a:lnTo>
                  <a:pt x="93007" y="76784"/>
                </a:lnTo>
                <a:lnTo>
                  <a:pt x="97484" y="80792"/>
                </a:lnTo>
                <a:lnTo>
                  <a:pt x="105273" y="80792"/>
                </a:lnTo>
                <a:lnTo>
                  <a:pt x="116450" y="90802"/>
                </a:lnTo>
                <a:lnTo>
                  <a:pt x="102570" y="106304"/>
                </a:lnTo>
                <a:close/>
              </a:path>
              <a:path w="313690" h="324485">
                <a:moveTo>
                  <a:pt x="105273" y="80792"/>
                </a:moveTo>
                <a:lnTo>
                  <a:pt x="97484" y="80792"/>
                </a:lnTo>
                <a:lnTo>
                  <a:pt x="100950" y="76921"/>
                </a:lnTo>
                <a:lnTo>
                  <a:pt x="105273" y="80792"/>
                </a:lnTo>
                <a:close/>
              </a:path>
              <a:path w="313690" h="324485">
                <a:moveTo>
                  <a:pt x="85042" y="189260"/>
                </a:moveTo>
                <a:lnTo>
                  <a:pt x="81796" y="188975"/>
                </a:lnTo>
                <a:lnTo>
                  <a:pt x="78516" y="187772"/>
                </a:lnTo>
                <a:lnTo>
                  <a:pt x="76471" y="184206"/>
                </a:lnTo>
                <a:lnTo>
                  <a:pt x="75829" y="181010"/>
                </a:lnTo>
                <a:lnTo>
                  <a:pt x="76116" y="177764"/>
                </a:lnTo>
                <a:lnTo>
                  <a:pt x="77799" y="174916"/>
                </a:lnTo>
                <a:lnTo>
                  <a:pt x="154156" y="89647"/>
                </a:lnTo>
                <a:lnTo>
                  <a:pt x="156810" y="87654"/>
                </a:lnTo>
                <a:lnTo>
                  <a:pt x="160436" y="86529"/>
                </a:lnTo>
                <a:lnTo>
                  <a:pt x="163682" y="86816"/>
                </a:lnTo>
                <a:lnTo>
                  <a:pt x="167021" y="88939"/>
                </a:lnTo>
                <a:lnTo>
                  <a:pt x="169006" y="91585"/>
                </a:lnTo>
                <a:lnTo>
                  <a:pt x="169649" y="94778"/>
                </a:lnTo>
                <a:lnTo>
                  <a:pt x="168930" y="98507"/>
                </a:lnTo>
                <a:lnTo>
                  <a:pt x="167721" y="101795"/>
                </a:lnTo>
                <a:lnTo>
                  <a:pt x="91364" y="187064"/>
                </a:lnTo>
                <a:lnTo>
                  <a:pt x="88236" y="188620"/>
                </a:lnTo>
                <a:lnTo>
                  <a:pt x="85042" y="189260"/>
                </a:lnTo>
                <a:close/>
              </a:path>
              <a:path w="313690" h="324485">
                <a:moveTo>
                  <a:pt x="74802" y="137312"/>
                </a:moveTo>
                <a:lnTo>
                  <a:pt x="59301" y="123433"/>
                </a:lnTo>
                <a:lnTo>
                  <a:pt x="62775" y="119552"/>
                </a:lnTo>
                <a:lnTo>
                  <a:pt x="51146" y="109139"/>
                </a:lnTo>
                <a:lnTo>
                  <a:pt x="50614" y="107794"/>
                </a:lnTo>
                <a:lnTo>
                  <a:pt x="65240" y="107794"/>
                </a:lnTo>
                <a:lnTo>
                  <a:pt x="69716" y="111803"/>
                </a:lnTo>
                <a:lnTo>
                  <a:pt x="77521" y="111803"/>
                </a:lnTo>
                <a:lnTo>
                  <a:pt x="88690" y="121803"/>
                </a:lnTo>
                <a:lnTo>
                  <a:pt x="74802" y="137312"/>
                </a:lnTo>
                <a:close/>
              </a:path>
              <a:path w="313690" h="324485">
                <a:moveTo>
                  <a:pt x="77521" y="111803"/>
                </a:moveTo>
                <a:lnTo>
                  <a:pt x="69716" y="111803"/>
                </a:lnTo>
                <a:lnTo>
                  <a:pt x="73190" y="107924"/>
                </a:lnTo>
                <a:lnTo>
                  <a:pt x="77521" y="111803"/>
                </a:lnTo>
                <a:close/>
              </a:path>
              <a:path w="313690" h="324485">
                <a:moveTo>
                  <a:pt x="116042" y="217022"/>
                </a:moveTo>
                <a:lnTo>
                  <a:pt x="112805" y="216742"/>
                </a:lnTo>
                <a:lnTo>
                  <a:pt x="109035" y="215101"/>
                </a:lnTo>
                <a:lnTo>
                  <a:pt x="107472" y="211965"/>
                </a:lnTo>
                <a:lnTo>
                  <a:pt x="106838" y="208780"/>
                </a:lnTo>
                <a:lnTo>
                  <a:pt x="107126" y="205534"/>
                </a:lnTo>
                <a:lnTo>
                  <a:pt x="108318" y="202245"/>
                </a:lnTo>
                <a:lnTo>
                  <a:pt x="184675" y="116976"/>
                </a:lnTo>
                <a:lnTo>
                  <a:pt x="187820" y="115421"/>
                </a:lnTo>
                <a:lnTo>
                  <a:pt x="191446" y="114298"/>
                </a:lnTo>
                <a:lnTo>
                  <a:pt x="194683" y="114578"/>
                </a:lnTo>
                <a:lnTo>
                  <a:pt x="197540" y="116269"/>
                </a:lnTo>
                <a:lnTo>
                  <a:pt x="200016" y="119352"/>
                </a:lnTo>
                <a:lnTo>
                  <a:pt x="200649" y="122540"/>
                </a:lnTo>
                <a:lnTo>
                  <a:pt x="199931" y="126266"/>
                </a:lnTo>
                <a:lnTo>
                  <a:pt x="198249" y="129132"/>
                </a:lnTo>
                <a:lnTo>
                  <a:pt x="121892" y="214401"/>
                </a:lnTo>
                <a:lnTo>
                  <a:pt x="119237" y="216379"/>
                </a:lnTo>
                <a:lnTo>
                  <a:pt x="116042" y="217022"/>
                </a:lnTo>
                <a:close/>
              </a:path>
              <a:path w="313690" h="324485">
                <a:moveTo>
                  <a:pt x="47472" y="167832"/>
                </a:moveTo>
                <a:lnTo>
                  <a:pt x="31972" y="153951"/>
                </a:lnTo>
                <a:lnTo>
                  <a:pt x="35438" y="150080"/>
                </a:lnTo>
                <a:lnTo>
                  <a:pt x="22845" y="138804"/>
                </a:lnTo>
                <a:lnTo>
                  <a:pt x="37471" y="138804"/>
                </a:lnTo>
                <a:lnTo>
                  <a:pt x="41947" y="142813"/>
                </a:lnTo>
                <a:lnTo>
                  <a:pt x="49755" y="142813"/>
                </a:lnTo>
                <a:lnTo>
                  <a:pt x="60921" y="152813"/>
                </a:lnTo>
                <a:lnTo>
                  <a:pt x="47472" y="167832"/>
                </a:lnTo>
                <a:close/>
              </a:path>
              <a:path w="313690" h="324485">
                <a:moveTo>
                  <a:pt x="49755" y="142813"/>
                </a:moveTo>
                <a:lnTo>
                  <a:pt x="41947" y="142813"/>
                </a:lnTo>
                <a:lnTo>
                  <a:pt x="45421" y="138932"/>
                </a:lnTo>
                <a:lnTo>
                  <a:pt x="49755" y="142813"/>
                </a:lnTo>
                <a:close/>
              </a:path>
              <a:path w="313690" h="324485">
                <a:moveTo>
                  <a:pt x="147052" y="244789"/>
                </a:moveTo>
                <a:lnTo>
                  <a:pt x="143814" y="244511"/>
                </a:lnTo>
                <a:lnTo>
                  <a:pt x="140044" y="242871"/>
                </a:lnTo>
                <a:lnTo>
                  <a:pt x="138481" y="239735"/>
                </a:lnTo>
                <a:lnTo>
                  <a:pt x="137366" y="236116"/>
                </a:lnTo>
                <a:lnTo>
                  <a:pt x="137653" y="232871"/>
                </a:lnTo>
                <a:lnTo>
                  <a:pt x="139327" y="230015"/>
                </a:lnTo>
                <a:lnTo>
                  <a:pt x="215685" y="144746"/>
                </a:lnTo>
                <a:lnTo>
                  <a:pt x="218347" y="142758"/>
                </a:lnTo>
                <a:lnTo>
                  <a:pt x="221973" y="141635"/>
                </a:lnTo>
                <a:lnTo>
                  <a:pt x="225692" y="142345"/>
                </a:lnTo>
                <a:lnTo>
                  <a:pt x="228549" y="144036"/>
                </a:lnTo>
                <a:lnTo>
                  <a:pt x="231025" y="147122"/>
                </a:lnTo>
                <a:lnTo>
                  <a:pt x="231659" y="150307"/>
                </a:lnTo>
                <a:lnTo>
                  <a:pt x="230940" y="154036"/>
                </a:lnTo>
                <a:lnTo>
                  <a:pt x="229249" y="156892"/>
                </a:lnTo>
                <a:lnTo>
                  <a:pt x="152892" y="242163"/>
                </a:lnTo>
                <a:lnTo>
                  <a:pt x="150246" y="244149"/>
                </a:lnTo>
                <a:lnTo>
                  <a:pt x="147052" y="24478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390192" y="4731641"/>
            <a:ext cx="246488" cy="241280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32894" y="4486460"/>
            <a:ext cx="287655" cy="181610"/>
          </a:xfrm>
          <a:custGeom>
            <a:avLst/>
            <a:gdLst/>
            <a:ahLst/>
            <a:cxnLst/>
            <a:rect l="l" t="t" r="r" b="b"/>
            <a:pathLst>
              <a:path w="287655" h="181610">
                <a:moveTo>
                  <a:pt x="251306" y="181385"/>
                </a:moveTo>
                <a:lnTo>
                  <a:pt x="6181" y="93811"/>
                </a:lnTo>
                <a:lnTo>
                  <a:pt x="0" y="85198"/>
                </a:lnTo>
                <a:lnTo>
                  <a:pt x="653" y="82030"/>
                </a:lnTo>
                <a:lnTo>
                  <a:pt x="28152" y="5911"/>
                </a:lnTo>
                <a:lnTo>
                  <a:pt x="29685" y="3035"/>
                </a:lnTo>
                <a:lnTo>
                  <a:pt x="32944" y="792"/>
                </a:lnTo>
                <a:lnTo>
                  <a:pt x="36156" y="0"/>
                </a:lnTo>
                <a:lnTo>
                  <a:pt x="39348" y="657"/>
                </a:lnTo>
                <a:lnTo>
                  <a:pt x="95137" y="20812"/>
                </a:lnTo>
                <a:lnTo>
                  <a:pt x="42338" y="20812"/>
                </a:lnTo>
                <a:lnTo>
                  <a:pt x="21086" y="79635"/>
                </a:lnTo>
                <a:lnTo>
                  <a:pt x="245130" y="160585"/>
                </a:lnTo>
                <a:lnTo>
                  <a:pt x="264689" y="160585"/>
                </a:lnTo>
                <a:lnTo>
                  <a:pt x="259311" y="175474"/>
                </a:lnTo>
                <a:lnTo>
                  <a:pt x="257192" y="178625"/>
                </a:lnTo>
                <a:lnTo>
                  <a:pt x="254523" y="180603"/>
                </a:lnTo>
                <a:lnTo>
                  <a:pt x="251306" y="181385"/>
                </a:lnTo>
                <a:close/>
              </a:path>
              <a:path w="287655" h="181610">
                <a:moveTo>
                  <a:pt x="73397" y="70180"/>
                </a:moveTo>
                <a:lnTo>
                  <a:pt x="69631" y="69792"/>
                </a:lnTo>
                <a:lnTo>
                  <a:pt x="66481" y="67672"/>
                </a:lnTo>
                <a:lnTo>
                  <a:pt x="64502" y="65003"/>
                </a:lnTo>
                <a:lnTo>
                  <a:pt x="63720" y="61788"/>
                </a:lnTo>
                <a:lnTo>
                  <a:pt x="64103" y="58009"/>
                </a:lnTo>
                <a:lnTo>
                  <a:pt x="73470" y="32058"/>
                </a:lnTo>
                <a:lnTo>
                  <a:pt x="42338" y="20812"/>
                </a:lnTo>
                <a:lnTo>
                  <a:pt x="95137" y="20812"/>
                </a:lnTo>
                <a:lnTo>
                  <a:pt x="143575" y="38312"/>
                </a:lnTo>
                <a:lnTo>
                  <a:pt x="90779" y="38312"/>
                </a:lnTo>
                <a:lnTo>
                  <a:pt x="81402" y="64268"/>
                </a:lnTo>
                <a:lnTo>
                  <a:pt x="79283" y="67419"/>
                </a:lnTo>
                <a:lnTo>
                  <a:pt x="76620" y="69382"/>
                </a:lnTo>
                <a:lnTo>
                  <a:pt x="73397" y="70180"/>
                </a:lnTo>
                <a:close/>
              </a:path>
              <a:path w="287655" h="181610">
                <a:moveTo>
                  <a:pt x="103576" y="73250"/>
                </a:moveTo>
                <a:lnTo>
                  <a:pt x="99800" y="72868"/>
                </a:lnTo>
                <a:lnTo>
                  <a:pt x="96665" y="70755"/>
                </a:lnTo>
                <a:lnTo>
                  <a:pt x="94686" y="68087"/>
                </a:lnTo>
                <a:lnTo>
                  <a:pt x="93934" y="65003"/>
                </a:lnTo>
                <a:lnTo>
                  <a:pt x="93958" y="64268"/>
                </a:lnTo>
                <a:lnTo>
                  <a:pt x="94276" y="61097"/>
                </a:lnTo>
                <a:lnTo>
                  <a:pt x="101162" y="42063"/>
                </a:lnTo>
                <a:lnTo>
                  <a:pt x="90779" y="38312"/>
                </a:lnTo>
                <a:lnTo>
                  <a:pt x="143575" y="38312"/>
                </a:lnTo>
                <a:lnTo>
                  <a:pt x="171497" y="48309"/>
                </a:lnTo>
                <a:lnTo>
                  <a:pt x="118456" y="48309"/>
                </a:lnTo>
                <a:lnTo>
                  <a:pt x="111581" y="67339"/>
                </a:lnTo>
                <a:lnTo>
                  <a:pt x="109462" y="70490"/>
                </a:lnTo>
                <a:lnTo>
                  <a:pt x="106804" y="72465"/>
                </a:lnTo>
                <a:lnTo>
                  <a:pt x="103576" y="73250"/>
                </a:lnTo>
                <a:close/>
              </a:path>
              <a:path w="287655" h="181610">
                <a:moveTo>
                  <a:pt x="131357" y="91110"/>
                </a:moveTo>
                <a:lnTo>
                  <a:pt x="128176" y="90447"/>
                </a:lnTo>
                <a:lnTo>
                  <a:pt x="125305" y="88924"/>
                </a:lnTo>
                <a:lnTo>
                  <a:pt x="123326" y="86256"/>
                </a:lnTo>
                <a:lnTo>
                  <a:pt x="122264" y="82443"/>
                </a:lnTo>
                <a:lnTo>
                  <a:pt x="122927" y="79262"/>
                </a:lnTo>
                <a:lnTo>
                  <a:pt x="132294" y="53310"/>
                </a:lnTo>
                <a:lnTo>
                  <a:pt x="118456" y="48309"/>
                </a:lnTo>
                <a:lnTo>
                  <a:pt x="171497" y="48309"/>
                </a:lnTo>
                <a:lnTo>
                  <a:pt x="202107" y="59257"/>
                </a:lnTo>
                <a:lnTo>
                  <a:pt x="148733" y="59257"/>
                </a:lnTo>
                <a:lnTo>
                  <a:pt x="139361" y="85198"/>
                </a:lnTo>
                <a:lnTo>
                  <a:pt x="137828" y="88074"/>
                </a:lnTo>
                <a:lnTo>
                  <a:pt x="135444" y="90632"/>
                </a:lnTo>
                <a:lnTo>
                  <a:pt x="131357" y="91110"/>
                </a:lnTo>
                <a:close/>
              </a:path>
              <a:path w="287655" h="181610">
                <a:moveTo>
                  <a:pt x="163064" y="91323"/>
                </a:moveTo>
                <a:lnTo>
                  <a:pt x="153704" y="82030"/>
                </a:lnTo>
                <a:lnTo>
                  <a:pt x="154360" y="78887"/>
                </a:lnTo>
                <a:lnTo>
                  <a:pt x="159986" y="63313"/>
                </a:lnTo>
                <a:lnTo>
                  <a:pt x="148733" y="59257"/>
                </a:lnTo>
                <a:lnTo>
                  <a:pt x="202107" y="59257"/>
                </a:lnTo>
                <a:lnTo>
                  <a:pt x="230053" y="69252"/>
                </a:lnTo>
                <a:lnTo>
                  <a:pt x="176420" y="69252"/>
                </a:lnTo>
                <a:lnTo>
                  <a:pt x="171068" y="85411"/>
                </a:lnTo>
                <a:lnTo>
                  <a:pt x="169545" y="88279"/>
                </a:lnTo>
                <a:lnTo>
                  <a:pt x="166287" y="90525"/>
                </a:lnTo>
                <a:lnTo>
                  <a:pt x="163064" y="91323"/>
                </a:lnTo>
                <a:close/>
              </a:path>
              <a:path w="287655" h="181610">
                <a:moveTo>
                  <a:pt x="190181" y="112360"/>
                </a:moveTo>
                <a:lnTo>
                  <a:pt x="186404" y="111978"/>
                </a:lnTo>
                <a:lnTo>
                  <a:pt x="183534" y="110455"/>
                </a:lnTo>
                <a:lnTo>
                  <a:pt x="181291" y="107197"/>
                </a:lnTo>
                <a:lnTo>
                  <a:pt x="180493" y="103973"/>
                </a:lnTo>
                <a:lnTo>
                  <a:pt x="180881" y="100207"/>
                </a:lnTo>
                <a:lnTo>
                  <a:pt x="190258" y="74251"/>
                </a:lnTo>
                <a:lnTo>
                  <a:pt x="176420" y="69252"/>
                </a:lnTo>
                <a:lnTo>
                  <a:pt x="230053" y="69252"/>
                </a:lnTo>
                <a:lnTo>
                  <a:pt x="261530" y="80510"/>
                </a:lnTo>
                <a:lnTo>
                  <a:pt x="207557" y="80510"/>
                </a:lnTo>
                <a:lnTo>
                  <a:pt x="198186" y="106449"/>
                </a:lnTo>
                <a:lnTo>
                  <a:pt x="196067" y="109600"/>
                </a:lnTo>
                <a:lnTo>
                  <a:pt x="193409" y="111573"/>
                </a:lnTo>
                <a:lnTo>
                  <a:pt x="190181" y="112360"/>
                </a:lnTo>
                <a:close/>
              </a:path>
              <a:path w="287655" h="181610">
                <a:moveTo>
                  <a:pt x="220365" y="115444"/>
                </a:moveTo>
                <a:lnTo>
                  <a:pt x="217184" y="114781"/>
                </a:lnTo>
                <a:lnTo>
                  <a:pt x="213718" y="113536"/>
                </a:lnTo>
                <a:lnTo>
                  <a:pt x="211474" y="110277"/>
                </a:lnTo>
                <a:lnTo>
                  <a:pt x="210711" y="107197"/>
                </a:lnTo>
                <a:lnTo>
                  <a:pt x="210803" y="106449"/>
                </a:lnTo>
                <a:lnTo>
                  <a:pt x="211340" y="103873"/>
                </a:lnTo>
                <a:lnTo>
                  <a:pt x="217935" y="84248"/>
                </a:lnTo>
                <a:lnTo>
                  <a:pt x="207557" y="80510"/>
                </a:lnTo>
                <a:lnTo>
                  <a:pt x="261530" y="80510"/>
                </a:lnTo>
                <a:lnTo>
                  <a:pt x="281282" y="87574"/>
                </a:lnTo>
                <a:lnTo>
                  <a:pt x="284432" y="89692"/>
                </a:lnTo>
                <a:lnTo>
                  <a:pt x="285032" y="90502"/>
                </a:lnTo>
                <a:lnTo>
                  <a:pt x="235244" y="90502"/>
                </a:lnTo>
                <a:lnTo>
                  <a:pt x="228333" y="109600"/>
                </a:lnTo>
                <a:lnTo>
                  <a:pt x="226836" y="112408"/>
                </a:lnTo>
                <a:lnTo>
                  <a:pt x="223577" y="114651"/>
                </a:lnTo>
                <a:lnTo>
                  <a:pt x="220365" y="115444"/>
                </a:lnTo>
                <a:close/>
              </a:path>
              <a:path w="287655" h="181610">
                <a:moveTo>
                  <a:pt x="264689" y="160585"/>
                </a:moveTo>
                <a:lnTo>
                  <a:pt x="245130" y="160585"/>
                </a:lnTo>
                <a:lnTo>
                  <a:pt x="266381" y="101760"/>
                </a:lnTo>
                <a:lnTo>
                  <a:pt x="235244" y="90502"/>
                </a:lnTo>
                <a:lnTo>
                  <a:pt x="285032" y="90502"/>
                </a:lnTo>
                <a:lnTo>
                  <a:pt x="286411" y="92363"/>
                </a:lnTo>
                <a:lnTo>
                  <a:pt x="287193" y="95579"/>
                </a:lnTo>
                <a:lnTo>
                  <a:pt x="286810" y="99355"/>
                </a:lnTo>
                <a:lnTo>
                  <a:pt x="264689" y="16058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325610" y="4812317"/>
            <a:ext cx="274320" cy="256540"/>
          </a:xfrm>
          <a:custGeom>
            <a:avLst/>
            <a:gdLst/>
            <a:ahLst/>
            <a:cxnLst/>
            <a:rect l="l" t="t" r="r" b="b"/>
            <a:pathLst>
              <a:path w="274319" h="256539">
                <a:moveTo>
                  <a:pt x="263436" y="256324"/>
                </a:moveTo>
                <a:lnTo>
                  <a:pt x="261393" y="255179"/>
                </a:lnTo>
                <a:lnTo>
                  <a:pt x="258707" y="254069"/>
                </a:lnTo>
                <a:lnTo>
                  <a:pt x="3117" y="33613"/>
                </a:lnTo>
                <a:lnTo>
                  <a:pt x="1672" y="31765"/>
                </a:lnTo>
                <a:lnTo>
                  <a:pt x="192" y="29269"/>
                </a:lnTo>
                <a:lnTo>
                  <a:pt x="0" y="26666"/>
                </a:lnTo>
                <a:lnTo>
                  <a:pt x="453" y="24028"/>
                </a:lnTo>
                <a:lnTo>
                  <a:pt x="1563" y="21340"/>
                </a:lnTo>
                <a:lnTo>
                  <a:pt x="3365" y="19252"/>
                </a:lnTo>
                <a:lnTo>
                  <a:pt x="8451" y="17566"/>
                </a:lnTo>
                <a:lnTo>
                  <a:pt x="246474" y="0"/>
                </a:lnTo>
                <a:lnTo>
                  <a:pt x="250415" y="370"/>
                </a:lnTo>
                <a:lnTo>
                  <a:pt x="253148" y="2125"/>
                </a:lnTo>
                <a:lnTo>
                  <a:pt x="255334" y="5216"/>
                </a:lnTo>
                <a:lnTo>
                  <a:pt x="256229" y="8414"/>
                </a:lnTo>
                <a:lnTo>
                  <a:pt x="256998" y="18829"/>
                </a:lnTo>
                <a:lnTo>
                  <a:pt x="238740" y="18829"/>
                </a:lnTo>
                <a:lnTo>
                  <a:pt x="31842" y="34098"/>
                </a:lnTo>
                <a:lnTo>
                  <a:pt x="52738" y="52123"/>
                </a:lnTo>
                <a:lnTo>
                  <a:pt x="72065" y="52123"/>
                </a:lnTo>
                <a:lnTo>
                  <a:pt x="72390" y="53278"/>
                </a:lnTo>
                <a:lnTo>
                  <a:pt x="71973" y="56574"/>
                </a:lnTo>
                <a:lnTo>
                  <a:pt x="70266" y="59965"/>
                </a:lnTo>
                <a:lnTo>
                  <a:pt x="66662" y="64143"/>
                </a:lnTo>
                <a:lnTo>
                  <a:pt x="80596" y="76151"/>
                </a:lnTo>
                <a:lnTo>
                  <a:pt x="99923" y="76151"/>
                </a:lnTo>
                <a:lnTo>
                  <a:pt x="100247" y="77304"/>
                </a:lnTo>
                <a:lnTo>
                  <a:pt x="99830" y="80600"/>
                </a:lnTo>
                <a:lnTo>
                  <a:pt x="98124" y="83991"/>
                </a:lnTo>
                <a:lnTo>
                  <a:pt x="94518" y="88159"/>
                </a:lnTo>
                <a:lnTo>
                  <a:pt x="108454" y="100180"/>
                </a:lnTo>
                <a:lnTo>
                  <a:pt x="127822" y="100180"/>
                </a:lnTo>
                <a:lnTo>
                  <a:pt x="128105" y="101333"/>
                </a:lnTo>
                <a:lnTo>
                  <a:pt x="127688" y="104628"/>
                </a:lnTo>
                <a:lnTo>
                  <a:pt x="125981" y="108009"/>
                </a:lnTo>
                <a:lnTo>
                  <a:pt x="121731" y="112235"/>
                </a:lnTo>
                <a:lnTo>
                  <a:pt x="136311" y="124206"/>
                </a:lnTo>
                <a:lnTo>
                  <a:pt x="155479" y="124206"/>
                </a:lnTo>
                <a:lnTo>
                  <a:pt x="155963" y="125361"/>
                </a:lnTo>
                <a:lnTo>
                  <a:pt x="154901" y="128704"/>
                </a:lnTo>
                <a:lnTo>
                  <a:pt x="153194" y="132083"/>
                </a:lnTo>
                <a:lnTo>
                  <a:pt x="149589" y="136264"/>
                </a:lnTo>
                <a:lnTo>
                  <a:pt x="163512" y="148284"/>
                </a:lnTo>
                <a:lnTo>
                  <a:pt x="182883" y="148284"/>
                </a:lnTo>
                <a:lnTo>
                  <a:pt x="183163" y="149437"/>
                </a:lnTo>
                <a:lnTo>
                  <a:pt x="182758" y="152733"/>
                </a:lnTo>
                <a:lnTo>
                  <a:pt x="181003" y="155466"/>
                </a:lnTo>
                <a:lnTo>
                  <a:pt x="177399" y="159647"/>
                </a:lnTo>
                <a:lnTo>
                  <a:pt x="191370" y="172313"/>
                </a:lnTo>
                <a:lnTo>
                  <a:pt x="210833" y="172313"/>
                </a:lnTo>
                <a:lnTo>
                  <a:pt x="210973" y="172821"/>
                </a:lnTo>
                <a:lnTo>
                  <a:pt x="210618" y="176762"/>
                </a:lnTo>
                <a:lnTo>
                  <a:pt x="208862" y="179495"/>
                </a:lnTo>
                <a:lnTo>
                  <a:pt x="205256" y="183676"/>
                </a:lnTo>
                <a:lnTo>
                  <a:pt x="219227" y="196339"/>
                </a:lnTo>
                <a:lnTo>
                  <a:pt x="238691" y="196339"/>
                </a:lnTo>
                <a:lnTo>
                  <a:pt x="238832" y="196849"/>
                </a:lnTo>
                <a:lnTo>
                  <a:pt x="238475" y="200790"/>
                </a:lnTo>
                <a:lnTo>
                  <a:pt x="236719" y="203523"/>
                </a:lnTo>
                <a:lnTo>
                  <a:pt x="233113" y="207702"/>
                </a:lnTo>
                <a:lnTo>
                  <a:pt x="254011" y="225726"/>
                </a:lnTo>
                <a:lnTo>
                  <a:pt x="272267" y="225726"/>
                </a:lnTo>
                <a:lnTo>
                  <a:pt x="273796" y="246437"/>
                </a:lnTo>
                <a:lnTo>
                  <a:pt x="272878" y="251715"/>
                </a:lnTo>
                <a:lnTo>
                  <a:pt x="271075" y="253803"/>
                </a:lnTo>
                <a:lnTo>
                  <a:pt x="268582" y="255296"/>
                </a:lnTo>
                <a:lnTo>
                  <a:pt x="266027" y="256134"/>
                </a:lnTo>
                <a:lnTo>
                  <a:pt x="263436" y="256324"/>
                </a:lnTo>
                <a:close/>
              </a:path>
              <a:path w="274319" h="256539">
                <a:moveTo>
                  <a:pt x="272267" y="225726"/>
                </a:moveTo>
                <a:lnTo>
                  <a:pt x="254011" y="225726"/>
                </a:lnTo>
                <a:lnTo>
                  <a:pt x="238740" y="18829"/>
                </a:lnTo>
                <a:lnTo>
                  <a:pt x="256998" y="18829"/>
                </a:lnTo>
                <a:lnTo>
                  <a:pt x="272267" y="225726"/>
                </a:lnTo>
                <a:close/>
              </a:path>
              <a:path w="274319" h="256539">
                <a:moveTo>
                  <a:pt x="225036" y="160045"/>
                </a:moveTo>
                <a:lnTo>
                  <a:pt x="101904" y="55671"/>
                </a:lnTo>
                <a:lnTo>
                  <a:pt x="100951" y="50090"/>
                </a:lnTo>
                <a:lnTo>
                  <a:pt x="101329" y="47887"/>
                </a:lnTo>
                <a:lnTo>
                  <a:pt x="102438" y="45188"/>
                </a:lnTo>
                <a:lnTo>
                  <a:pt x="104241" y="43100"/>
                </a:lnTo>
                <a:lnTo>
                  <a:pt x="109327" y="41427"/>
                </a:lnTo>
                <a:lnTo>
                  <a:pt x="217647" y="33433"/>
                </a:lnTo>
                <a:lnTo>
                  <a:pt x="221588" y="33791"/>
                </a:lnTo>
                <a:lnTo>
                  <a:pt x="224321" y="35546"/>
                </a:lnTo>
                <a:lnTo>
                  <a:pt x="226507" y="38649"/>
                </a:lnTo>
                <a:lnTo>
                  <a:pt x="227392" y="41838"/>
                </a:lnTo>
                <a:lnTo>
                  <a:pt x="228161" y="52263"/>
                </a:lnTo>
                <a:lnTo>
                  <a:pt x="209902" y="52263"/>
                </a:lnTo>
                <a:lnTo>
                  <a:pt x="132074" y="58007"/>
                </a:lnTo>
                <a:lnTo>
                  <a:pt x="215646" y="130092"/>
                </a:lnTo>
                <a:lnTo>
                  <a:pt x="233904" y="130092"/>
                </a:lnTo>
                <a:lnTo>
                  <a:pt x="235624" y="153393"/>
                </a:lnTo>
                <a:lnTo>
                  <a:pt x="234438" y="155466"/>
                </a:lnTo>
                <a:lnTo>
                  <a:pt x="232676" y="157524"/>
                </a:lnTo>
                <a:lnTo>
                  <a:pt x="230825" y="158967"/>
                </a:lnTo>
                <a:lnTo>
                  <a:pt x="228272" y="159805"/>
                </a:lnTo>
                <a:lnTo>
                  <a:pt x="225036" y="160045"/>
                </a:lnTo>
                <a:close/>
              </a:path>
              <a:path w="274319" h="256539">
                <a:moveTo>
                  <a:pt x="72065" y="52123"/>
                </a:moveTo>
                <a:lnTo>
                  <a:pt x="52738" y="52123"/>
                </a:lnTo>
                <a:lnTo>
                  <a:pt x="56343" y="47944"/>
                </a:lnTo>
                <a:lnTo>
                  <a:pt x="59435" y="45759"/>
                </a:lnTo>
                <a:lnTo>
                  <a:pt x="62635" y="44873"/>
                </a:lnTo>
                <a:lnTo>
                  <a:pt x="65930" y="45278"/>
                </a:lnTo>
                <a:lnTo>
                  <a:pt x="69309" y="46986"/>
                </a:lnTo>
                <a:lnTo>
                  <a:pt x="71495" y="50090"/>
                </a:lnTo>
                <a:lnTo>
                  <a:pt x="72065" y="52123"/>
                </a:lnTo>
                <a:close/>
              </a:path>
              <a:path w="274319" h="256539">
                <a:moveTo>
                  <a:pt x="233904" y="130092"/>
                </a:moveTo>
                <a:lnTo>
                  <a:pt x="215646" y="130092"/>
                </a:lnTo>
                <a:lnTo>
                  <a:pt x="209902" y="52263"/>
                </a:lnTo>
                <a:lnTo>
                  <a:pt x="228161" y="52263"/>
                </a:lnTo>
                <a:lnTo>
                  <a:pt x="233904" y="130092"/>
                </a:lnTo>
                <a:close/>
              </a:path>
              <a:path w="274319" h="256539">
                <a:moveTo>
                  <a:pt x="99923" y="76151"/>
                </a:moveTo>
                <a:lnTo>
                  <a:pt x="80596" y="76151"/>
                </a:lnTo>
                <a:lnTo>
                  <a:pt x="84201" y="71970"/>
                </a:lnTo>
                <a:lnTo>
                  <a:pt x="87292" y="69787"/>
                </a:lnTo>
                <a:lnTo>
                  <a:pt x="90492" y="68902"/>
                </a:lnTo>
                <a:lnTo>
                  <a:pt x="93787" y="69307"/>
                </a:lnTo>
                <a:lnTo>
                  <a:pt x="97166" y="71015"/>
                </a:lnTo>
                <a:lnTo>
                  <a:pt x="99352" y="74118"/>
                </a:lnTo>
                <a:lnTo>
                  <a:pt x="99923" y="76151"/>
                </a:lnTo>
                <a:close/>
              </a:path>
              <a:path w="274319" h="256539">
                <a:moveTo>
                  <a:pt x="127822" y="100180"/>
                </a:moveTo>
                <a:lnTo>
                  <a:pt x="108454" y="100180"/>
                </a:lnTo>
                <a:lnTo>
                  <a:pt x="112058" y="95999"/>
                </a:lnTo>
                <a:lnTo>
                  <a:pt x="114506" y="93863"/>
                </a:lnTo>
                <a:lnTo>
                  <a:pt x="118350" y="92930"/>
                </a:lnTo>
                <a:lnTo>
                  <a:pt x="121645" y="93336"/>
                </a:lnTo>
                <a:lnTo>
                  <a:pt x="125024" y="95043"/>
                </a:lnTo>
                <a:lnTo>
                  <a:pt x="127161" y="97489"/>
                </a:lnTo>
                <a:lnTo>
                  <a:pt x="127822" y="100180"/>
                </a:lnTo>
                <a:close/>
              </a:path>
              <a:path w="274319" h="256539">
                <a:moveTo>
                  <a:pt x="155479" y="124206"/>
                </a:moveTo>
                <a:lnTo>
                  <a:pt x="136311" y="124206"/>
                </a:lnTo>
                <a:lnTo>
                  <a:pt x="139916" y="120027"/>
                </a:lnTo>
                <a:lnTo>
                  <a:pt x="142363" y="117889"/>
                </a:lnTo>
                <a:lnTo>
                  <a:pt x="146208" y="116959"/>
                </a:lnTo>
                <a:lnTo>
                  <a:pt x="149502" y="117364"/>
                </a:lnTo>
                <a:lnTo>
                  <a:pt x="152237" y="119120"/>
                </a:lnTo>
                <a:lnTo>
                  <a:pt x="154374" y="121565"/>
                </a:lnTo>
                <a:lnTo>
                  <a:pt x="155479" y="124206"/>
                </a:lnTo>
                <a:close/>
              </a:path>
              <a:path w="274319" h="256539">
                <a:moveTo>
                  <a:pt x="182883" y="148284"/>
                </a:moveTo>
                <a:lnTo>
                  <a:pt x="163512" y="148284"/>
                </a:lnTo>
                <a:lnTo>
                  <a:pt x="167774" y="144056"/>
                </a:lnTo>
                <a:lnTo>
                  <a:pt x="170221" y="141918"/>
                </a:lnTo>
                <a:lnTo>
                  <a:pt x="173420" y="141035"/>
                </a:lnTo>
                <a:lnTo>
                  <a:pt x="177359" y="141393"/>
                </a:lnTo>
                <a:lnTo>
                  <a:pt x="180095" y="143146"/>
                </a:lnTo>
                <a:lnTo>
                  <a:pt x="182230" y="145594"/>
                </a:lnTo>
                <a:lnTo>
                  <a:pt x="182883" y="148284"/>
                </a:lnTo>
                <a:close/>
              </a:path>
              <a:path w="274319" h="256539">
                <a:moveTo>
                  <a:pt x="210833" y="172313"/>
                </a:moveTo>
                <a:lnTo>
                  <a:pt x="191370" y="172313"/>
                </a:lnTo>
                <a:lnTo>
                  <a:pt x="194976" y="168132"/>
                </a:lnTo>
                <a:lnTo>
                  <a:pt x="198032" y="165301"/>
                </a:lnTo>
                <a:lnTo>
                  <a:pt x="201230" y="164406"/>
                </a:lnTo>
                <a:lnTo>
                  <a:pt x="205171" y="164776"/>
                </a:lnTo>
                <a:lnTo>
                  <a:pt x="207952" y="167174"/>
                </a:lnTo>
                <a:lnTo>
                  <a:pt x="210090" y="169622"/>
                </a:lnTo>
                <a:lnTo>
                  <a:pt x="210833" y="172313"/>
                </a:lnTo>
                <a:close/>
              </a:path>
              <a:path w="274319" h="256539">
                <a:moveTo>
                  <a:pt x="238691" y="196339"/>
                </a:moveTo>
                <a:lnTo>
                  <a:pt x="219227" y="196339"/>
                </a:lnTo>
                <a:lnTo>
                  <a:pt x="222786" y="191515"/>
                </a:lnTo>
                <a:lnTo>
                  <a:pt x="225889" y="189330"/>
                </a:lnTo>
                <a:lnTo>
                  <a:pt x="229087" y="188434"/>
                </a:lnTo>
                <a:lnTo>
                  <a:pt x="232371" y="188852"/>
                </a:lnTo>
                <a:lnTo>
                  <a:pt x="235761" y="190558"/>
                </a:lnTo>
                <a:lnTo>
                  <a:pt x="237947" y="193651"/>
                </a:lnTo>
                <a:lnTo>
                  <a:pt x="238691" y="19633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842766" y="4980839"/>
            <a:ext cx="303530" cy="163195"/>
          </a:xfrm>
          <a:custGeom>
            <a:avLst/>
            <a:gdLst/>
            <a:ahLst/>
            <a:cxnLst/>
            <a:rect l="l" t="t" r="r" b="b"/>
            <a:pathLst>
              <a:path w="303530" h="163195">
                <a:moveTo>
                  <a:pt x="19696" y="162660"/>
                </a:moveTo>
                <a:lnTo>
                  <a:pt x="0" y="162660"/>
                </a:lnTo>
                <a:lnTo>
                  <a:pt x="64820" y="5578"/>
                </a:lnTo>
                <a:lnTo>
                  <a:pt x="66916" y="2223"/>
                </a:lnTo>
                <a:lnTo>
                  <a:pt x="69711" y="565"/>
                </a:lnTo>
                <a:lnTo>
                  <a:pt x="73455" y="0"/>
                </a:lnTo>
                <a:lnTo>
                  <a:pt x="76711" y="645"/>
                </a:lnTo>
                <a:lnTo>
                  <a:pt x="125904" y="20945"/>
                </a:lnTo>
                <a:lnTo>
                  <a:pt x="78176" y="20945"/>
                </a:lnTo>
                <a:lnTo>
                  <a:pt x="19696" y="162660"/>
                </a:lnTo>
                <a:close/>
              </a:path>
              <a:path w="303530" h="163195">
                <a:moveTo>
                  <a:pt x="277870" y="162660"/>
                </a:moveTo>
                <a:lnTo>
                  <a:pt x="258173" y="162660"/>
                </a:lnTo>
                <a:lnTo>
                  <a:pt x="281952" y="105036"/>
                </a:lnTo>
                <a:lnTo>
                  <a:pt x="78176" y="20945"/>
                </a:lnTo>
                <a:lnTo>
                  <a:pt x="125904" y="20945"/>
                </a:lnTo>
                <a:lnTo>
                  <a:pt x="297363" y="91708"/>
                </a:lnTo>
                <a:lnTo>
                  <a:pt x="300680" y="93766"/>
                </a:lnTo>
                <a:lnTo>
                  <a:pt x="302335" y="96559"/>
                </a:lnTo>
                <a:lnTo>
                  <a:pt x="303148" y="99705"/>
                </a:lnTo>
                <a:lnTo>
                  <a:pt x="302238" y="103608"/>
                </a:lnTo>
                <a:lnTo>
                  <a:pt x="277870" y="162660"/>
                </a:lnTo>
                <a:close/>
              </a:path>
              <a:path w="303530" h="163195">
                <a:moveTo>
                  <a:pt x="161588" y="71690"/>
                </a:moveTo>
                <a:lnTo>
                  <a:pt x="114225" y="71690"/>
                </a:lnTo>
                <a:lnTo>
                  <a:pt x="117513" y="68839"/>
                </a:lnTo>
                <a:lnTo>
                  <a:pt x="122252" y="65861"/>
                </a:lnTo>
                <a:lnTo>
                  <a:pt x="126498" y="64103"/>
                </a:lnTo>
                <a:lnTo>
                  <a:pt x="131347" y="62583"/>
                </a:lnTo>
                <a:lnTo>
                  <a:pt x="141244" y="62445"/>
                </a:lnTo>
                <a:lnTo>
                  <a:pt x="146556" y="63225"/>
                </a:lnTo>
                <a:lnTo>
                  <a:pt x="151617" y="64613"/>
                </a:lnTo>
                <a:lnTo>
                  <a:pt x="157724" y="68547"/>
                </a:lnTo>
                <a:lnTo>
                  <a:pt x="161588" y="71690"/>
                </a:lnTo>
                <a:close/>
              </a:path>
              <a:path w="303530" h="163195">
                <a:moveTo>
                  <a:pt x="138431" y="132338"/>
                </a:moveTo>
                <a:lnTo>
                  <a:pt x="95968" y="117627"/>
                </a:lnTo>
                <a:lnTo>
                  <a:pt x="80637" y="95126"/>
                </a:lnTo>
                <a:lnTo>
                  <a:pt x="81169" y="90412"/>
                </a:lnTo>
                <a:lnTo>
                  <a:pt x="109161" y="70312"/>
                </a:lnTo>
                <a:lnTo>
                  <a:pt x="114225" y="71690"/>
                </a:lnTo>
                <a:lnTo>
                  <a:pt x="161588" y="71690"/>
                </a:lnTo>
                <a:lnTo>
                  <a:pt x="162990" y="72830"/>
                </a:lnTo>
                <a:lnTo>
                  <a:pt x="167163" y="78062"/>
                </a:lnTo>
                <a:lnTo>
                  <a:pt x="168563" y="80417"/>
                </a:lnTo>
                <a:lnTo>
                  <a:pt x="138764" y="80417"/>
                </a:lnTo>
                <a:lnTo>
                  <a:pt x="135858" y="80617"/>
                </a:lnTo>
                <a:lnTo>
                  <a:pt x="123511" y="88384"/>
                </a:lnTo>
                <a:lnTo>
                  <a:pt x="105225" y="88384"/>
                </a:lnTo>
                <a:lnTo>
                  <a:pt x="102922" y="88847"/>
                </a:lnTo>
                <a:lnTo>
                  <a:pt x="100977" y="90142"/>
                </a:lnTo>
                <a:lnTo>
                  <a:pt x="99384" y="92308"/>
                </a:lnTo>
                <a:lnTo>
                  <a:pt x="98991" y="94956"/>
                </a:lnTo>
                <a:lnTo>
                  <a:pt x="99454" y="97257"/>
                </a:lnTo>
                <a:lnTo>
                  <a:pt x="100759" y="99207"/>
                </a:lnTo>
                <a:lnTo>
                  <a:pt x="102915" y="100795"/>
                </a:lnTo>
                <a:lnTo>
                  <a:pt x="134770" y="113941"/>
                </a:lnTo>
                <a:lnTo>
                  <a:pt x="138279" y="113978"/>
                </a:lnTo>
                <a:lnTo>
                  <a:pt x="168842" y="113978"/>
                </a:lnTo>
                <a:lnTo>
                  <a:pt x="167351" y="116831"/>
                </a:lnTo>
                <a:lnTo>
                  <a:pt x="162460" y="121845"/>
                </a:lnTo>
                <a:lnTo>
                  <a:pt x="157226" y="126019"/>
                </a:lnTo>
                <a:lnTo>
                  <a:pt x="151635" y="129342"/>
                </a:lnTo>
                <a:lnTo>
                  <a:pt x="145085" y="131563"/>
                </a:lnTo>
                <a:lnTo>
                  <a:pt x="138431" y="132338"/>
                </a:lnTo>
                <a:close/>
              </a:path>
              <a:path w="303530" h="163195">
                <a:moveTo>
                  <a:pt x="168842" y="113978"/>
                </a:moveTo>
                <a:lnTo>
                  <a:pt x="138279" y="113978"/>
                </a:lnTo>
                <a:lnTo>
                  <a:pt x="141172" y="113773"/>
                </a:lnTo>
                <a:lnTo>
                  <a:pt x="144318" y="112960"/>
                </a:lnTo>
                <a:lnTo>
                  <a:pt x="155072" y="97257"/>
                </a:lnTo>
                <a:lnTo>
                  <a:pt x="155004" y="96559"/>
                </a:lnTo>
                <a:lnTo>
                  <a:pt x="138764" y="80417"/>
                </a:lnTo>
                <a:lnTo>
                  <a:pt x="168563" y="80417"/>
                </a:lnTo>
                <a:lnTo>
                  <a:pt x="170487" y="83656"/>
                </a:lnTo>
                <a:lnTo>
                  <a:pt x="172107" y="89957"/>
                </a:lnTo>
                <a:lnTo>
                  <a:pt x="172870" y="96559"/>
                </a:lnTo>
                <a:lnTo>
                  <a:pt x="172807" y="103608"/>
                </a:lnTo>
                <a:lnTo>
                  <a:pt x="170674" y="110472"/>
                </a:lnTo>
                <a:lnTo>
                  <a:pt x="168842" y="113978"/>
                </a:lnTo>
                <a:close/>
              </a:path>
              <a:path w="303530" h="163195">
                <a:moveTo>
                  <a:pt x="117488" y="92745"/>
                </a:moveTo>
                <a:lnTo>
                  <a:pt x="113387" y="92453"/>
                </a:lnTo>
                <a:lnTo>
                  <a:pt x="111584" y="91708"/>
                </a:lnTo>
                <a:lnTo>
                  <a:pt x="110027" y="90367"/>
                </a:lnTo>
                <a:lnTo>
                  <a:pt x="107874" y="88779"/>
                </a:lnTo>
                <a:lnTo>
                  <a:pt x="105225" y="88384"/>
                </a:lnTo>
                <a:lnTo>
                  <a:pt x="123511" y="88384"/>
                </a:lnTo>
                <a:lnTo>
                  <a:pt x="122835" y="90020"/>
                </a:lnTo>
                <a:lnTo>
                  <a:pt x="120884" y="91325"/>
                </a:lnTo>
                <a:lnTo>
                  <a:pt x="117488" y="92745"/>
                </a:lnTo>
                <a:close/>
              </a:path>
              <a:path w="303530" h="163195">
                <a:moveTo>
                  <a:pt x="81412" y="162660"/>
                </a:moveTo>
                <a:lnTo>
                  <a:pt x="45082" y="162660"/>
                </a:lnTo>
                <a:lnTo>
                  <a:pt x="53285" y="156291"/>
                </a:lnTo>
                <a:lnTo>
                  <a:pt x="87006" y="142765"/>
                </a:lnTo>
                <a:lnTo>
                  <a:pt x="96406" y="143836"/>
                </a:lnTo>
                <a:lnTo>
                  <a:pt x="120897" y="160915"/>
                </a:lnTo>
                <a:lnTo>
                  <a:pt x="90069" y="160915"/>
                </a:lnTo>
                <a:lnTo>
                  <a:pt x="84863" y="161578"/>
                </a:lnTo>
                <a:lnTo>
                  <a:pt x="81412" y="162660"/>
                </a:lnTo>
                <a:close/>
              </a:path>
              <a:path w="303530" h="163195">
                <a:moveTo>
                  <a:pt x="211960" y="162660"/>
                </a:moveTo>
                <a:lnTo>
                  <a:pt x="163503" y="162660"/>
                </a:lnTo>
                <a:lnTo>
                  <a:pt x="173332" y="155184"/>
                </a:lnTo>
                <a:lnTo>
                  <a:pt x="178924" y="151858"/>
                </a:lnTo>
                <a:lnTo>
                  <a:pt x="182070" y="151045"/>
                </a:lnTo>
                <a:lnTo>
                  <a:pt x="185823" y="150482"/>
                </a:lnTo>
                <a:lnTo>
                  <a:pt x="188969" y="149672"/>
                </a:lnTo>
                <a:lnTo>
                  <a:pt x="192225" y="150315"/>
                </a:lnTo>
                <a:lnTo>
                  <a:pt x="196081" y="151208"/>
                </a:lnTo>
                <a:lnTo>
                  <a:pt x="199329" y="151835"/>
                </a:lnTo>
                <a:lnTo>
                  <a:pt x="202685" y="153933"/>
                </a:lnTo>
                <a:lnTo>
                  <a:pt x="205448" y="155771"/>
                </a:lnTo>
                <a:lnTo>
                  <a:pt x="210467" y="160652"/>
                </a:lnTo>
                <a:lnTo>
                  <a:pt x="211960" y="162660"/>
                </a:lnTo>
                <a:close/>
              </a:path>
              <a:path w="303530" h="163195">
                <a:moveTo>
                  <a:pt x="122411" y="162660"/>
                </a:moveTo>
                <a:lnTo>
                  <a:pt x="95990" y="162660"/>
                </a:lnTo>
                <a:lnTo>
                  <a:pt x="92717" y="161310"/>
                </a:lnTo>
                <a:lnTo>
                  <a:pt x="90069" y="160915"/>
                </a:lnTo>
                <a:lnTo>
                  <a:pt x="120897" y="160915"/>
                </a:lnTo>
                <a:lnTo>
                  <a:pt x="122411" y="16266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85087" y="4336900"/>
            <a:ext cx="283210" cy="241300"/>
          </a:xfrm>
          <a:custGeom>
            <a:avLst/>
            <a:gdLst/>
            <a:ahLst/>
            <a:cxnLst/>
            <a:rect l="l" t="t" r="r" b="b"/>
            <a:pathLst>
              <a:path w="283210" h="241300">
                <a:moveTo>
                  <a:pt x="78487" y="241200"/>
                </a:moveTo>
                <a:lnTo>
                  <a:pt x="2906" y="132185"/>
                </a:lnTo>
                <a:lnTo>
                  <a:pt x="0" y="119315"/>
                </a:lnTo>
                <a:lnTo>
                  <a:pt x="224" y="115234"/>
                </a:lnTo>
                <a:lnTo>
                  <a:pt x="191938" y="2985"/>
                </a:lnTo>
                <a:lnTo>
                  <a:pt x="209375" y="0"/>
                </a:lnTo>
                <a:lnTo>
                  <a:pt x="215208" y="1422"/>
                </a:lnTo>
                <a:lnTo>
                  <a:pt x="225118" y="6606"/>
                </a:lnTo>
                <a:lnTo>
                  <a:pt x="228926" y="11240"/>
                </a:lnTo>
                <a:lnTo>
                  <a:pt x="232147" y="16171"/>
                </a:lnTo>
                <a:lnTo>
                  <a:pt x="233093" y="18042"/>
                </a:lnTo>
                <a:lnTo>
                  <a:pt x="206844" y="18042"/>
                </a:lnTo>
                <a:lnTo>
                  <a:pt x="202777" y="18649"/>
                </a:lnTo>
                <a:lnTo>
                  <a:pt x="200162" y="19234"/>
                </a:lnTo>
                <a:lnTo>
                  <a:pt x="24316" y="108227"/>
                </a:lnTo>
                <a:lnTo>
                  <a:pt x="22872" y="109695"/>
                </a:lnTo>
                <a:lnTo>
                  <a:pt x="20835" y="111450"/>
                </a:lnTo>
                <a:lnTo>
                  <a:pt x="19385" y="112910"/>
                </a:lnTo>
                <a:lnTo>
                  <a:pt x="19176" y="114696"/>
                </a:lnTo>
                <a:lnTo>
                  <a:pt x="19058" y="115331"/>
                </a:lnTo>
                <a:lnTo>
                  <a:pt x="17961" y="117282"/>
                </a:lnTo>
                <a:lnTo>
                  <a:pt x="18265" y="119315"/>
                </a:lnTo>
                <a:lnTo>
                  <a:pt x="18851" y="121930"/>
                </a:lnTo>
                <a:lnTo>
                  <a:pt x="19155" y="123963"/>
                </a:lnTo>
                <a:lnTo>
                  <a:pt x="24443" y="134411"/>
                </a:lnTo>
                <a:lnTo>
                  <a:pt x="64774" y="134411"/>
                </a:lnTo>
                <a:lnTo>
                  <a:pt x="32666" y="150660"/>
                </a:lnTo>
                <a:lnTo>
                  <a:pt x="66149" y="216822"/>
                </a:lnTo>
                <a:lnTo>
                  <a:pt x="67607" y="218272"/>
                </a:lnTo>
                <a:lnTo>
                  <a:pt x="69368" y="220293"/>
                </a:lnTo>
                <a:lnTo>
                  <a:pt x="70826" y="221740"/>
                </a:lnTo>
                <a:lnTo>
                  <a:pt x="75192" y="223181"/>
                </a:lnTo>
                <a:lnTo>
                  <a:pt x="119849" y="223181"/>
                </a:lnTo>
                <a:lnTo>
                  <a:pt x="90108" y="238232"/>
                </a:lnTo>
                <a:lnTo>
                  <a:pt x="84592" y="240298"/>
                </a:lnTo>
                <a:lnTo>
                  <a:pt x="78487" y="241200"/>
                </a:lnTo>
                <a:close/>
              </a:path>
              <a:path w="283210" h="241300">
                <a:moveTo>
                  <a:pt x="64774" y="134411"/>
                </a:moveTo>
                <a:lnTo>
                  <a:pt x="24443" y="134411"/>
                </a:lnTo>
                <a:lnTo>
                  <a:pt x="221185" y="34843"/>
                </a:lnTo>
                <a:lnTo>
                  <a:pt x="215016" y="22655"/>
                </a:lnTo>
                <a:lnTo>
                  <a:pt x="213256" y="20632"/>
                </a:lnTo>
                <a:lnTo>
                  <a:pt x="211221" y="19477"/>
                </a:lnTo>
                <a:lnTo>
                  <a:pt x="206844" y="18042"/>
                </a:lnTo>
                <a:lnTo>
                  <a:pt x="233093" y="18042"/>
                </a:lnTo>
                <a:lnTo>
                  <a:pt x="249819" y="51092"/>
                </a:lnTo>
                <a:lnTo>
                  <a:pt x="229409" y="51092"/>
                </a:lnTo>
                <a:lnTo>
                  <a:pt x="64774" y="134411"/>
                </a:lnTo>
                <a:close/>
              </a:path>
              <a:path w="283210" h="241300">
                <a:moveTo>
                  <a:pt x="119849" y="223181"/>
                </a:moveTo>
                <a:lnTo>
                  <a:pt x="75192" y="223181"/>
                </a:lnTo>
                <a:lnTo>
                  <a:pt x="77225" y="222878"/>
                </a:lnTo>
                <a:lnTo>
                  <a:pt x="79851" y="222286"/>
                </a:lnTo>
                <a:lnTo>
                  <a:pt x="257731" y="132991"/>
                </a:lnTo>
                <a:lnTo>
                  <a:pt x="264358" y="121610"/>
                </a:lnTo>
                <a:lnTo>
                  <a:pt x="263773" y="118997"/>
                </a:lnTo>
                <a:lnTo>
                  <a:pt x="229409" y="51092"/>
                </a:lnTo>
                <a:lnTo>
                  <a:pt x="249819" y="51092"/>
                </a:lnTo>
                <a:lnTo>
                  <a:pt x="279141" y="109032"/>
                </a:lnTo>
                <a:lnTo>
                  <a:pt x="281208" y="114546"/>
                </a:lnTo>
                <a:lnTo>
                  <a:pt x="282687" y="120360"/>
                </a:lnTo>
                <a:lnTo>
                  <a:pt x="280995" y="131415"/>
                </a:lnTo>
                <a:lnTo>
                  <a:pt x="278687" y="136959"/>
                </a:lnTo>
                <a:lnTo>
                  <a:pt x="275229" y="141633"/>
                </a:lnTo>
                <a:lnTo>
                  <a:pt x="271463" y="145726"/>
                </a:lnTo>
                <a:lnTo>
                  <a:pt x="265954" y="149240"/>
                </a:lnTo>
                <a:lnTo>
                  <a:pt x="119849" y="223181"/>
                </a:lnTo>
                <a:close/>
              </a:path>
              <a:path w="283210" h="241300">
                <a:moveTo>
                  <a:pt x="192723" y="103918"/>
                </a:moveTo>
                <a:lnTo>
                  <a:pt x="189513" y="103356"/>
                </a:lnTo>
                <a:lnTo>
                  <a:pt x="186306" y="101343"/>
                </a:lnTo>
                <a:lnTo>
                  <a:pt x="184258" y="98729"/>
                </a:lnTo>
                <a:lnTo>
                  <a:pt x="183365" y="95531"/>
                </a:lnTo>
                <a:lnTo>
                  <a:pt x="183641" y="91753"/>
                </a:lnTo>
                <a:lnTo>
                  <a:pt x="185088" y="88834"/>
                </a:lnTo>
                <a:lnTo>
                  <a:pt x="188279" y="86494"/>
                </a:lnTo>
                <a:lnTo>
                  <a:pt x="215554" y="72690"/>
                </a:lnTo>
                <a:lnTo>
                  <a:pt x="219328" y="71505"/>
                </a:lnTo>
                <a:lnTo>
                  <a:pt x="222528" y="72073"/>
                </a:lnTo>
                <a:lnTo>
                  <a:pt x="225734" y="74088"/>
                </a:lnTo>
                <a:lnTo>
                  <a:pt x="227782" y="76701"/>
                </a:lnTo>
                <a:lnTo>
                  <a:pt x="228676" y="79900"/>
                </a:lnTo>
                <a:lnTo>
                  <a:pt x="228399" y="83676"/>
                </a:lnTo>
                <a:lnTo>
                  <a:pt x="226962" y="86591"/>
                </a:lnTo>
                <a:lnTo>
                  <a:pt x="223777" y="88939"/>
                </a:lnTo>
                <a:lnTo>
                  <a:pt x="196503" y="102743"/>
                </a:lnTo>
                <a:lnTo>
                  <a:pt x="192723" y="103918"/>
                </a:lnTo>
                <a:close/>
              </a:path>
              <a:path w="283210" h="241300">
                <a:moveTo>
                  <a:pt x="63295" y="169420"/>
                </a:moveTo>
                <a:lnTo>
                  <a:pt x="59519" y="169142"/>
                </a:lnTo>
                <a:lnTo>
                  <a:pt x="56312" y="167129"/>
                </a:lnTo>
                <a:lnTo>
                  <a:pt x="54254" y="164521"/>
                </a:lnTo>
                <a:lnTo>
                  <a:pt x="53371" y="161318"/>
                </a:lnTo>
                <a:lnTo>
                  <a:pt x="53647" y="157542"/>
                </a:lnTo>
                <a:lnTo>
                  <a:pt x="55661" y="154333"/>
                </a:lnTo>
                <a:lnTo>
                  <a:pt x="58275" y="152288"/>
                </a:lnTo>
                <a:lnTo>
                  <a:pt x="132556" y="114696"/>
                </a:lnTo>
                <a:lnTo>
                  <a:pt x="135753" y="113801"/>
                </a:lnTo>
                <a:lnTo>
                  <a:pt x="139540" y="114073"/>
                </a:lnTo>
                <a:lnTo>
                  <a:pt x="142747" y="116086"/>
                </a:lnTo>
                <a:lnTo>
                  <a:pt x="144794" y="118699"/>
                </a:lnTo>
                <a:lnTo>
                  <a:pt x="145686" y="121930"/>
                </a:lnTo>
                <a:lnTo>
                  <a:pt x="145412" y="125674"/>
                </a:lnTo>
                <a:lnTo>
                  <a:pt x="143387" y="128887"/>
                </a:lnTo>
                <a:lnTo>
                  <a:pt x="140779" y="130945"/>
                </a:lnTo>
                <a:lnTo>
                  <a:pt x="66498" y="168537"/>
                </a:lnTo>
                <a:lnTo>
                  <a:pt x="63295" y="169420"/>
                </a:lnTo>
                <a:close/>
              </a:path>
              <a:path w="283210" h="241300">
                <a:moveTo>
                  <a:pt x="77395" y="197282"/>
                </a:moveTo>
                <a:lnTo>
                  <a:pt x="73619" y="197004"/>
                </a:lnTo>
                <a:lnTo>
                  <a:pt x="70407" y="194981"/>
                </a:lnTo>
                <a:lnTo>
                  <a:pt x="68354" y="192383"/>
                </a:lnTo>
                <a:lnTo>
                  <a:pt x="67179" y="188602"/>
                </a:lnTo>
                <a:lnTo>
                  <a:pt x="67742" y="185391"/>
                </a:lnTo>
                <a:lnTo>
                  <a:pt x="69756" y="182185"/>
                </a:lnTo>
                <a:lnTo>
                  <a:pt x="72370" y="180137"/>
                </a:lnTo>
                <a:lnTo>
                  <a:pt x="100221" y="166044"/>
                </a:lnTo>
                <a:lnTo>
                  <a:pt x="103996" y="164859"/>
                </a:lnTo>
                <a:lnTo>
                  <a:pt x="107206" y="165421"/>
                </a:lnTo>
                <a:lnTo>
                  <a:pt x="110126" y="166869"/>
                </a:lnTo>
                <a:lnTo>
                  <a:pt x="112465" y="170060"/>
                </a:lnTo>
                <a:lnTo>
                  <a:pt x="113354" y="173246"/>
                </a:lnTo>
                <a:lnTo>
                  <a:pt x="113083" y="177034"/>
                </a:lnTo>
                <a:lnTo>
                  <a:pt x="111635" y="179952"/>
                </a:lnTo>
                <a:lnTo>
                  <a:pt x="108444" y="182293"/>
                </a:lnTo>
                <a:lnTo>
                  <a:pt x="80593" y="196386"/>
                </a:lnTo>
                <a:lnTo>
                  <a:pt x="77395" y="19728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1223555" y="4223235"/>
            <a:ext cx="275590" cy="306705"/>
          </a:xfrm>
          <a:custGeom>
            <a:avLst/>
            <a:gdLst/>
            <a:ahLst/>
            <a:cxnLst/>
            <a:rect l="l" t="t" r="r" b="b"/>
            <a:pathLst>
              <a:path w="275590" h="306704">
                <a:moveTo>
                  <a:pt x="175292" y="25553"/>
                </a:moveTo>
                <a:lnTo>
                  <a:pt x="141586" y="25553"/>
                </a:lnTo>
                <a:lnTo>
                  <a:pt x="148523" y="3635"/>
                </a:lnTo>
                <a:lnTo>
                  <a:pt x="150531" y="1865"/>
                </a:lnTo>
                <a:lnTo>
                  <a:pt x="152847" y="662"/>
                </a:lnTo>
                <a:lnTo>
                  <a:pt x="155450" y="40"/>
                </a:lnTo>
                <a:lnTo>
                  <a:pt x="158357" y="0"/>
                </a:lnTo>
                <a:lnTo>
                  <a:pt x="160409" y="1120"/>
                </a:lnTo>
                <a:lnTo>
                  <a:pt x="162769" y="2835"/>
                </a:lnTo>
                <a:lnTo>
                  <a:pt x="164540" y="4843"/>
                </a:lnTo>
                <a:lnTo>
                  <a:pt x="175292" y="25553"/>
                </a:lnTo>
                <a:close/>
              </a:path>
              <a:path w="275590" h="306704">
                <a:moveTo>
                  <a:pt x="123595" y="44733"/>
                </a:moveTo>
                <a:lnTo>
                  <a:pt x="104644" y="44733"/>
                </a:lnTo>
                <a:lnTo>
                  <a:pt x="110748" y="25446"/>
                </a:lnTo>
                <a:lnTo>
                  <a:pt x="112739" y="22213"/>
                </a:lnTo>
                <a:lnTo>
                  <a:pt x="115331" y="20140"/>
                </a:lnTo>
                <a:lnTo>
                  <a:pt x="118508" y="19217"/>
                </a:lnTo>
                <a:lnTo>
                  <a:pt x="122297" y="19449"/>
                </a:lnTo>
                <a:lnTo>
                  <a:pt x="141586" y="25553"/>
                </a:lnTo>
                <a:lnTo>
                  <a:pt x="175292" y="25553"/>
                </a:lnTo>
                <a:lnTo>
                  <a:pt x="178786" y="32283"/>
                </a:lnTo>
                <a:lnTo>
                  <a:pt x="158270" y="32283"/>
                </a:lnTo>
                <a:lnTo>
                  <a:pt x="156523" y="39179"/>
                </a:lnTo>
                <a:lnTo>
                  <a:pt x="125216" y="39179"/>
                </a:lnTo>
                <a:lnTo>
                  <a:pt x="123595" y="44733"/>
                </a:lnTo>
                <a:close/>
              </a:path>
              <a:path w="275590" h="306704">
                <a:moveTo>
                  <a:pt x="268681" y="205431"/>
                </a:moveTo>
                <a:lnTo>
                  <a:pt x="248166" y="205431"/>
                </a:lnTo>
                <a:lnTo>
                  <a:pt x="158270" y="32283"/>
                </a:lnTo>
                <a:lnTo>
                  <a:pt x="178786" y="32283"/>
                </a:lnTo>
                <a:lnTo>
                  <a:pt x="268681" y="205431"/>
                </a:lnTo>
                <a:close/>
              </a:path>
              <a:path w="275590" h="306704">
                <a:moveTo>
                  <a:pt x="86653" y="63908"/>
                </a:moveTo>
                <a:lnTo>
                  <a:pt x="67712" y="63908"/>
                </a:lnTo>
                <a:lnTo>
                  <a:pt x="73817" y="44618"/>
                </a:lnTo>
                <a:lnTo>
                  <a:pt x="75797" y="41392"/>
                </a:lnTo>
                <a:lnTo>
                  <a:pt x="78389" y="39319"/>
                </a:lnTo>
                <a:lnTo>
                  <a:pt x="81577" y="38392"/>
                </a:lnTo>
                <a:lnTo>
                  <a:pt x="85356" y="38629"/>
                </a:lnTo>
                <a:lnTo>
                  <a:pt x="104644" y="44733"/>
                </a:lnTo>
                <a:lnTo>
                  <a:pt x="123595" y="44733"/>
                </a:lnTo>
                <a:lnTo>
                  <a:pt x="119618" y="58357"/>
                </a:lnTo>
                <a:lnTo>
                  <a:pt x="88274" y="58357"/>
                </a:lnTo>
                <a:lnTo>
                  <a:pt x="86653" y="63908"/>
                </a:lnTo>
                <a:close/>
              </a:path>
              <a:path w="275590" h="306704">
                <a:moveTo>
                  <a:pt x="148586" y="46104"/>
                </a:moveTo>
                <a:lnTo>
                  <a:pt x="144807" y="45866"/>
                </a:lnTo>
                <a:lnTo>
                  <a:pt x="125216" y="39179"/>
                </a:lnTo>
                <a:lnTo>
                  <a:pt x="156523" y="39179"/>
                </a:lnTo>
                <a:lnTo>
                  <a:pt x="156346" y="39877"/>
                </a:lnTo>
                <a:lnTo>
                  <a:pt x="154366" y="43103"/>
                </a:lnTo>
                <a:lnTo>
                  <a:pt x="151774" y="45178"/>
                </a:lnTo>
                <a:lnTo>
                  <a:pt x="148586" y="46104"/>
                </a:lnTo>
                <a:close/>
              </a:path>
              <a:path w="275590" h="306704">
                <a:moveTo>
                  <a:pt x="49712" y="83088"/>
                </a:moveTo>
                <a:lnTo>
                  <a:pt x="30770" y="83088"/>
                </a:lnTo>
                <a:lnTo>
                  <a:pt x="36875" y="63798"/>
                </a:lnTo>
                <a:lnTo>
                  <a:pt x="38866" y="60567"/>
                </a:lnTo>
                <a:lnTo>
                  <a:pt x="41447" y="58497"/>
                </a:lnTo>
                <a:lnTo>
                  <a:pt x="44635" y="57572"/>
                </a:lnTo>
                <a:lnTo>
                  <a:pt x="48413" y="57807"/>
                </a:lnTo>
                <a:lnTo>
                  <a:pt x="67712" y="63908"/>
                </a:lnTo>
                <a:lnTo>
                  <a:pt x="86653" y="63908"/>
                </a:lnTo>
                <a:lnTo>
                  <a:pt x="82675" y="77537"/>
                </a:lnTo>
                <a:lnTo>
                  <a:pt x="51332" y="77537"/>
                </a:lnTo>
                <a:lnTo>
                  <a:pt x="49712" y="83088"/>
                </a:lnTo>
                <a:close/>
              </a:path>
              <a:path w="275590" h="306704">
                <a:moveTo>
                  <a:pt x="111655" y="65278"/>
                </a:moveTo>
                <a:lnTo>
                  <a:pt x="107866" y="65046"/>
                </a:lnTo>
                <a:lnTo>
                  <a:pt x="88274" y="58357"/>
                </a:lnTo>
                <a:lnTo>
                  <a:pt x="119618" y="58357"/>
                </a:lnTo>
                <a:lnTo>
                  <a:pt x="119415" y="59052"/>
                </a:lnTo>
                <a:lnTo>
                  <a:pt x="117424" y="62283"/>
                </a:lnTo>
                <a:lnTo>
                  <a:pt x="114832" y="64358"/>
                </a:lnTo>
                <a:lnTo>
                  <a:pt x="111655" y="65278"/>
                </a:lnTo>
                <a:close/>
              </a:path>
              <a:path w="275590" h="306704">
                <a:moveTo>
                  <a:pt x="148423" y="92348"/>
                </a:moveTo>
                <a:lnTo>
                  <a:pt x="139068" y="83531"/>
                </a:lnTo>
                <a:lnTo>
                  <a:pt x="139515" y="80852"/>
                </a:lnTo>
                <a:lnTo>
                  <a:pt x="140932" y="77919"/>
                </a:lnTo>
                <a:lnTo>
                  <a:pt x="144098" y="75546"/>
                </a:lnTo>
                <a:lnTo>
                  <a:pt x="153330" y="70752"/>
                </a:lnTo>
                <a:lnTo>
                  <a:pt x="156508" y="69832"/>
                </a:lnTo>
                <a:lnTo>
                  <a:pt x="160297" y="70065"/>
                </a:lnTo>
                <a:lnTo>
                  <a:pt x="163225" y="71470"/>
                </a:lnTo>
                <a:lnTo>
                  <a:pt x="165299" y="74061"/>
                </a:lnTo>
                <a:lnTo>
                  <a:pt x="166430" y="77537"/>
                </a:lnTo>
                <a:lnTo>
                  <a:pt x="166456" y="78229"/>
                </a:lnTo>
                <a:lnTo>
                  <a:pt x="165989" y="81027"/>
                </a:lnTo>
                <a:lnTo>
                  <a:pt x="163999" y="84261"/>
                </a:lnTo>
                <a:lnTo>
                  <a:pt x="161417" y="86329"/>
                </a:lnTo>
                <a:lnTo>
                  <a:pt x="152184" y="91122"/>
                </a:lnTo>
                <a:lnTo>
                  <a:pt x="148423" y="92348"/>
                </a:lnTo>
                <a:close/>
              </a:path>
              <a:path w="275590" h="306704">
                <a:moveTo>
                  <a:pt x="119686" y="306572"/>
                </a:moveTo>
                <a:lnTo>
                  <a:pt x="620" y="89932"/>
                </a:lnTo>
                <a:lnTo>
                  <a:pt x="0" y="87342"/>
                </a:lnTo>
                <a:lnTo>
                  <a:pt x="72" y="84058"/>
                </a:lnTo>
                <a:lnTo>
                  <a:pt x="8851" y="76149"/>
                </a:lnTo>
                <a:lnTo>
                  <a:pt x="30770" y="83088"/>
                </a:lnTo>
                <a:lnTo>
                  <a:pt x="49712" y="83088"/>
                </a:lnTo>
                <a:lnTo>
                  <a:pt x="45531" y="97409"/>
                </a:lnTo>
                <a:lnTo>
                  <a:pt x="44124" y="100337"/>
                </a:lnTo>
                <a:lnTo>
                  <a:pt x="43767" y="100605"/>
                </a:lnTo>
                <a:lnTo>
                  <a:pt x="26673" y="100605"/>
                </a:lnTo>
                <a:lnTo>
                  <a:pt x="116569" y="273753"/>
                </a:lnTo>
                <a:lnTo>
                  <a:pt x="166729" y="273753"/>
                </a:lnTo>
                <a:lnTo>
                  <a:pt x="164414" y="281055"/>
                </a:lnTo>
                <a:lnTo>
                  <a:pt x="133551" y="281055"/>
                </a:lnTo>
                <a:lnTo>
                  <a:pt x="127446" y="300345"/>
                </a:lnTo>
                <a:lnTo>
                  <a:pt x="126316" y="302401"/>
                </a:lnTo>
                <a:lnTo>
                  <a:pt x="122290" y="305949"/>
                </a:lnTo>
                <a:lnTo>
                  <a:pt x="119686" y="306572"/>
                </a:lnTo>
                <a:close/>
              </a:path>
              <a:path w="275590" h="306704">
                <a:moveTo>
                  <a:pt x="74713" y="84458"/>
                </a:moveTo>
                <a:lnTo>
                  <a:pt x="70924" y="84226"/>
                </a:lnTo>
                <a:lnTo>
                  <a:pt x="51332" y="77537"/>
                </a:lnTo>
                <a:lnTo>
                  <a:pt x="82675" y="77537"/>
                </a:lnTo>
                <a:lnTo>
                  <a:pt x="82473" y="78229"/>
                </a:lnTo>
                <a:lnTo>
                  <a:pt x="80482" y="81463"/>
                </a:lnTo>
                <a:lnTo>
                  <a:pt x="77900" y="83531"/>
                </a:lnTo>
                <a:lnTo>
                  <a:pt x="74713" y="84458"/>
                </a:lnTo>
                <a:close/>
              </a:path>
              <a:path w="275590" h="306704">
                <a:moveTo>
                  <a:pt x="65880" y="135201"/>
                </a:moveTo>
                <a:lnTo>
                  <a:pt x="62101" y="134964"/>
                </a:lnTo>
                <a:lnTo>
                  <a:pt x="59172" y="133558"/>
                </a:lnTo>
                <a:lnTo>
                  <a:pt x="56790" y="130397"/>
                </a:lnTo>
                <a:lnTo>
                  <a:pt x="55874" y="127204"/>
                </a:lnTo>
                <a:lnTo>
                  <a:pt x="56408" y="123998"/>
                </a:lnTo>
                <a:lnTo>
                  <a:pt x="58389" y="120772"/>
                </a:lnTo>
                <a:lnTo>
                  <a:pt x="60981" y="118699"/>
                </a:lnTo>
                <a:lnTo>
                  <a:pt x="116388" y="89932"/>
                </a:lnTo>
                <a:lnTo>
                  <a:pt x="119576" y="89007"/>
                </a:lnTo>
                <a:lnTo>
                  <a:pt x="123355" y="89242"/>
                </a:lnTo>
                <a:lnTo>
                  <a:pt x="126284" y="90650"/>
                </a:lnTo>
                <a:lnTo>
                  <a:pt x="128368" y="93235"/>
                </a:lnTo>
                <a:lnTo>
                  <a:pt x="129582" y="97001"/>
                </a:lnTo>
                <a:lnTo>
                  <a:pt x="129047" y="100207"/>
                </a:lnTo>
                <a:lnTo>
                  <a:pt x="127067" y="103433"/>
                </a:lnTo>
                <a:lnTo>
                  <a:pt x="124475" y="105509"/>
                </a:lnTo>
                <a:lnTo>
                  <a:pt x="69067" y="134276"/>
                </a:lnTo>
                <a:lnTo>
                  <a:pt x="65880" y="135201"/>
                </a:lnTo>
                <a:close/>
              </a:path>
              <a:path w="275590" h="306704">
                <a:moveTo>
                  <a:pt x="37771" y="103636"/>
                </a:moveTo>
                <a:lnTo>
                  <a:pt x="33992" y="103401"/>
                </a:lnTo>
                <a:lnTo>
                  <a:pt x="26673" y="100605"/>
                </a:lnTo>
                <a:lnTo>
                  <a:pt x="43767" y="100605"/>
                </a:lnTo>
                <a:lnTo>
                  <a:pt x="40958" y="102710"/>
                </a:lnTo>
                <a:lnTo>
                  <a:pt x="37771" y="103636"/>
                </a:lnTo>
                <a:close/>
              </a:path>
              <a:path w="275590" h="306704">
                <a:moveTo>
                  <a:pt x="167602" y="129290"/>
                </a:moveTo>
                <a:lnTo>
                  <a:pt x="158173" y="120772"/>
                </a:lnTo>
                <a:lnTo>
                  <a:pt x="158391" y="117212"/>
                </a:lnTo>
                <a:lnTo>
                  <a:pt x="159808" y="114276"/>
                </a:lnTo>
                <a:lnTo>
                  <a:pt x="162974" y="111905"/>
                </a:lnTo>
                <a:lnTo>
                  <a:pt x="172206" y="107111"/>
                </a:lnTo>
                <a:lnTo>
                  <a:pt x="175384" y="106189"/>
                </a:lnTo>
                <a:lnTo>
                  <a:pt x="179173" y="106421"/>
                </a:lnTo>
                <a:lnTo>
                  <a:pt x="182405" y="108412"/>
                </a:lnTo>
                <a:lnTo>
                  <a:pt x="184479" y="111005"/>
                </a:lnTo>
                <a:lnTo>
                  <a:pt x="185703" y="114766"/>
                </a:lnTo>
                <a:lnTo>
                  <a:pt x="185169" y="117969"/>
                </a:lnTo>
                <a:lnTo>
                  <a:pt x="183178" y="121203"/>
                </a:lnTo>
                <a:lnTo>
                  <a:pt x="180596" y="123271"/>
                </a:lnTo>
                <a:lnTo>
                  <a:pt x="171363" y="128064"/>
                </a:lnTo>
                <a:lnTo>
                  <a:pt x="167602" y="129290"/>
                </a:lnTo>
                <a:close/>
              </a:path>
              <a:path w="275590" h="306704">
                <a:moveTo>
                  <a:pt x="85059" y="172143"/>
                </a:moveTo>
                <a:lnTo>
                  <a:pt x="81280" y="171905"/>
                </a:lnTo>
                <a:lnTo>
                  <a:pt x="78351" y="170500"/>
                </a:lnTo>
                <a:lnTo>
                  <a:pt x="75969" y="167339"/>
                </a:lnTo>
                <a:lnTo>
                  <a:pt x="75053" y="164146"/>
                </a:lnTo>
                <a:lnTo>
                  <a:pt x="75284" y="160357"/>
                </a:lnTo>
                <a:lnTo>
                  <a:pt x="77265" y="157132"/>
                </a:lnTo>
                <a:lnTo>
                  <a:pt x="79857" y="155056"/>
                </a:lnTo>
                <a:lnTo>
                  <a:pt x="116799" y="135876"/>
                </a:lnTo>
                <a:lnTo>
                  <a:pt x="120560" y="134653"/>
                </a:lnTo>
                <a:lnTo>
                  <a:pt x="123789" y="135201"/>
                </a:lnTo>
                <a:lnTo>
                  <a:pt x="126997" y="137179"/>
                </a:lnTo>
                <a:lnTo>
                  <a:pt x="129071" y="139770"/>
                </a:lnTo>
                <a:lnTo>
                  <a:pt x="130241" y="143363"/>
                </a:lnTo>
                <a:lnTo>
                  <a:pt x="130208" y="144053"/>
                </a:lnTo>
                <a:lnTo>
                  <a:pt x="88247" y="171215"/>
                </a:lnTo>
                <a:lnTo>
                  <a:pt x="85059" y="172143"/>
                </a:lnTo>
                <a:close/>
              </a:path>
              <a:path w="275590" h="306704">
                <a:moveTo>
                  <a:pt x="186781" y="166231"/>
                </a:moveTo>
                <a:lnTo>
                  <a:pt x="177388" y="157132"/>
                </a:lnTo>
                <a:lnTo>
                  <a:pt x="177570" y="154153"/>
                </a:lnTo>
                <a:lnTo>
                  <a:pt x="178987" y="151218"/>
                </a:lnTo>
                <a:lnTo>
                  <a:pt x="182153" y="148847"/>
                </a:lnTo>
                <a:lnTo>
                  <a:pt x="191386" y="144053"/>
                </a:lnTo>
                <a:lnTo>
                  <a:pt x="194563" y="143131"/>
                </a:lnTo>
                <a:lnTo>
                  <a:pt x="198352" y="143363"/>
                </a:lnTo>
                <a:lnTo>
                  <a:pt x="201584" y="145354"/>
                </a:lnTo>
                <a:lnTo>
                  <a:pt x="203653" y="147934"/>
                </a:lnTo>
                <a:lnTo>
                  <a:pt x="204877" y="151698"/>
                </a:lnTo>
                <a:lnTo>
                  <a:pt x="204348" y="154911"/>
                </a:lnTo>
                <a:lnTo>
                  <a:pt x="202357" y="158144"/>
                </a:lnTo>
                <a:lnTo>
                  <a:pt x="199776" y="160212"/>
                </a:lnTo>
                <a:lnTo>
                  <a:pt x="190543" y="165006"/>
                </a:lnTo>
                <a:lnTo>
                  <a:pt x="186781" y="166231"/>
                </a:lnTo>
                <a:close/>
              </a:path>
              <a:path w="275590" h="306704">
                <a:moveTo>
                  <a:pt x="104238" y="209085"/>
                </a:moveTo>
                <a:lnTo>
                  <a:pt x="100460" y="208847"/>
                </a:lnTo>
                <a:lnTo>
                  <a:pt x="97526" y="207432"/>
                </a:lnTo>
                <a:lnTo>
                  <a:pt x="95143" y="204271"/>
                </a:lnTo>
                <a:lnTo>
                  <a:pt x="94232" y="201088"/>
                </a:lnTo>
                <a:lnTo>
                  <a:pt x="94464" y="197299"/>
                </a:lnTo>
                <a:lnTo>
                  <a:pt x="96444" y="194073"/>
                </a:lnTo>
                <a:lnTo>
                  <a:pt x="99036" y="191998"/>
                </a:lnTo>
                <a:lnTo>
                  <a:pt x="145211" y="168024"/>
                </a:lnTo>
                <a:lnTo>
                  <a:pt x="148399" y="167099"/>
                </a:lnTo>
                <a:lnTo>
                  <a:pt x="152181" y="167339"/>
                </a:lnTo>
                <a:lnTo>
                  <a:pt x="155409" y="169327"/>
                </a:lnTo>
                <a:lnTo>
                  <a:pt x="157476" y="171905"/>
                </a:lnTo>
                <a:lnTo>
                  <a:pt x="158702" y="175669"/>
                </a:lnTo>
                <a:lnTo>
                  <a:pt x="158173" y="178885"/>
                </a:lnTo>
                <a:lnTo>
                  <a:pt x="156193" y="182113"/>
                </a:lnTo>
                <a:lnTo>
                  <a:pt x="153601" y="184186"/>
                </a:lnTo>
                <a:lnTo>
                  <a:pt x="107426" y="208159"/>
                </a:lnTo>
                <a:lnTo>
                  <a:pt x="104238" y="209085"/>
                </a:lnTo>
                <a:close/>
              </a:path>
              <a:path w="275590" h="306704">
                <a:moveTo>
                  <a:pt x="242795" y="228490"/>
                </a:moveTo>
                <a:lnTo>
                  <a:pt x="223501" y="228490"/>
                </a:lnTo>
                <a:lnTo>
                  <a:pt x="229606" y="209200"/>
                </a:lnTo>
                <a:lnTo>
                  <a:pt x="231586" y="205974"/>
                </a:lnTo>
                <a:lnTo>
                  <a:pt x="234178" y="203898"/>
                </a:lnTo>
                <a:lnTo>
                  <a:pt x="237366" y="202973"/>
                </a:lnTo>
                <a:lnTo>
                  <a:pt x="241145" y="203211"/>
                </a:lnTo>
                <a:lnTo>
                  <a:pt x="248166" y="205431"/>
                </a:lnTo>
                <a:lnTo>
                  <a:pt x="268681" y="205431"/>
                </a:lnTo>
                <a:lnTo>
                  <a:pt x="274514" y="216667"/>
                </a:lnTo>
                <a:lnTo>
                  <a:pt x="275137" y="219270"/>
                </a:lnTo>
                <a:lnTo>
                  <a:pt x="274665" y="223523"/>
                </a:lnTo>
                <a:lnTo>
                  <a:pt x="244367" y="223523"/>
                </a:lnTo>
                <a:lnTo>
                  <a:pt x="242795" y="228490"/>
                </a:lnTo>
                <a:close/>
              </a:path>
              <a:path w="275590" h="306704">
                <a:moveTo>
                  <a:pt x="205853" y="247667"/>
                </a:moveTo>
                <a:lnTo>
                  <a:pt x="186560" y="247667"/>
                </a:lnTo>
                <a:lnTo>
                  <a:pt x="192664" y="228380"/>
                </a:lnTo>
                <a:lnTo>
                  <a:pt x="194655" y="225149"/>
                </a:lnTo>
                <a:lnTo>
                  <a:pt x="197236" y="223078"/>
                </a:lnTo>
                <a:lnTo>
                  <a:pt x="200424" y="222153"/>
                </a:lnTo>
                <a:lnTo>
                  <a:pt x="204213" y="222383"/>
                </a:lnTo>
                <a:lnTo>
                  <a:pt x="223501" y="228490"/>
                </a:lnTo>
                <a:lnTo>
                  <a:pt x="242795" y="228490"/>
                </a:lnTo>
                <a:lnTo>
                  <a:pt x="238296" y="242703"/>
                </a:lnTo>
                <a:lnTo>
                  <a:pt x="207425" y="242703"/>
                </a:lnTo>
                <a:lnTo>
                  <a:pt x="205853" y="247667"/>
                </a:lnTo>
                <a:close/>
              </a:path>
              <a:path w="275590" h="306704">
                <a:moveTo>
                  <a:pt x="266859" y="230162"/>
                </a:moveTo>
                <a:lnTo>
                  <a:pt x="263655" y="229627"/>
                </a:lnTo>
                <a:lnTo>
                  <a:pt x="244367" y="223523"/>
                </a:lnTo>
                <a:lnTo>
                  <a:pt x="274665" y="223523"/>
                </a:lnTo>
                <a:lnTo>
                  <a:pt x="274619" y="223936"/>
                </a:lnTo>
                <a:lnTo>
                  <a:pt x="273213" y="226864"/>
                </a:lnTo>
                <a:lnTo>
                  <a:pt x="270621" y="228940"/>
                </a:lnTo>
                <a:lnTo>
                  <a:pt x="266859" y="230162"/>
                </a:lnTo>
                <a:close/>
              </a:path>
              <a:path w="275590" h="306704">
                <a:moveTo>
                  <a:pt x="168918" y="266847"/>
                </a:moveTo>
                <a:lnTo>
                  <a:pt x="149617" y="266847"/>
                </a:lnTo>
                <a:lnTo>
                  <a:pt x="155722" y="247559"/>
                </a:lnTo>
                <a:lnTo>
                  <a:pt x="157713" y="244326"/>
                </a:lnTo>
                <a:lnTo>
                  <a:pt x="160305" y="242253"/>
                </a:lnTo>
                <a:lnTo>
                  <a:pt x="163482" y="241333"/>
                </a:lnTo>
                <a:lnTo>
                  <a:pt x="167271" y="241563"/>
                </a:lnTo>
                <a:lnTo>
                  <a:pt x="186560" y="247667"/>
                </a:lnTo>
                <a:lnTo>
                  <a:pt x="205853" y="247667"/>
                </a:lnTo>
                <a:lnTo>
                  <a:pt x="201356" y="261875"/>
                </a:lnTo>
                <a:lnTo>
                  <a:pt x="170493" y="261875"/>
                </a:lnTo>
                <a:lnTo>
                  <a:pt x="168918" y="266847"/>
                </a:lnTo>
                <a:close/>
              </a:path>
              <a:path w="275590" h="306704">
                <a:moveTo>
                  <a:pt x="230502" y="249040"/>
                </a:moveTo>
                <a:lnTo>
                  <a:pt x="226713" y="248807"/>
                </a:lnTo>
                <a:lnTo>
                  <a:pt x="207425" y="242703"/>
                </a:lnTo>
                <a:lnTo>
                  <a:pt x="238296" y="242703"/>
                </a:lnTo>
                <a:lnTo>
                  <a:pt x="236271" y="246044"/>
                </a:lnTo>
                <a:lnTo>
                  <a:pt x="233690" y="248112"/>
                </a:lnTo>
                <a:lnTo>
                  <a:pt x="230502" y="249040"/>
                </a:lnTo>
                <a:close/>
              </a:path>
              <a:path w="275590" h="306704">
                <a:moveTo>
                  <a:pt x="166729" y="273753"/>
                </a:moveTo>
                <a:lnTo>
                  <a:pt x="116569" y="273753"/>
                </a:lnTo>
                <a:lnTo>
                  <a:pt x="118791" y="266734"/>
                </a:lnTo>
                <a:lnTo>
                  <a:pt x="120771" y="263506"/>
                </a:lnTo>
                <a:lnTo>
                  <a:pt x="123363" y="261433"/>
                </a:lnTo>
                <a:lnTo>
                  <a:pt x="127125" y="260208"/>
                </a:lnTo>
                <a:lnTo>
                  <a:pt x="130329" y="260743"/>
                </a:lnTo>
                <a:lnTo>
                  <a:pt x="149617" y="266847"/>
                </a:lnTo>
                <a:lnTo>
                  <a:pt x="168918" y="266847"/>
                </a:lnTo>
                <a:lnTo>
                  <a:pt x="166729" y="273753"/>
                </a:lnTo>
                <a:close/>
              </a:path>
              <a:path w="275590" h="306704">
                <a:moveTo>
                  <a:pt x="193560" y="268220"/>
                </a:moveTo>
                <a:lnTo>
                  <a:pt x="189781" y="267982"/>
                </a:lnTo>
                <a:lnTo>
                  <a:pt x="170493" y="261875"/>
                </a:lnTo>
                <a:lnTo>
                  <a:pt x="201356" y="261875"/>
                </a:lnTo>
                <a:lnTo>
                  <a:pt x="199339" y="265219"/>
                </a:lnTo>
                <a:lnTo>
                  <a:pt x="196748" y="267292"/>
                </a:lnTo>
                <a:lnTo>
                  <a:pt x="193560" y="268220"/>
                </a:lnTo>
                <a:close/>
              </a:path>
              <a:path w="275590" h="306704">
                <a:moveTo>
                  <a:pt x="156628" y="287392"/>
                </a:moveTo>
                <a:lnTo>
                  <a:pt x="152840" y="287162"/>
                </a:lnTo>
                <a:lnTo>
                  <a:pt x="133551" y="281055"/>
                </a:lnTo>
                <a:lnTo>
                  <a:pt x="164414" y="281055"/>
                </a:lnTo>
                <a:lnTo>
                  <a:pt x="162398" y="284396"/>
                </a:lnTo>
                <a:lnTo>
                  <a:pt x="159806" y="286472"/>
                </a:lnTo>
                <a:lnTo>
                  <a:pt x="156628" y="28739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8837072" y="2434462"/>
            <a:ext cx="307340" cy="151765"/>
          </a:xfrm>
          <a:custGeom>
            <a:avLst/>
            <a:gdLst/>
            <a:ahLst/>
            <a:cxnLst/>
            <a:rect l="l" t="t" r="r" b="b"/>
            <a:pathLst>
              <a:path w="307340" h="151764">
                <a:moveTo>
                  <a:pt x="277053" y="151764"/>
                </a:moveTo>
                <a:lnTo>
                  <a:pt x="270936" y="151191"/>
                </a:lnTo>
                <a:lnTo>
                  <a:pt x="265410" y="150324"/>
                </a:lnTo>
                <a:lnTo>
                  <a:pt x="222336" y="135570"/>
                </a:lnTo>
                <a:lnTo>
                  <a:pt x="54997" y="80606"/>
                </a:lnTo>
                <a:lnTo>
                  <a:pt x="52954" y="79448"/>
                </a:lnTo>
                <a:lnTo>
                  <a:pt x="51796" y="78583"/>
                </a:lnTo>
                <a:lnTo>
                  <a:pt x="51501" y="77995"/>
                </a:lnTo>
                <a:lnTo>
                  <a:pt x="2510" y="26846"/>
                </a:lnTo>
                <a:lnTo>
                  <a:pt x="791" y="24862"/>
                </a:lnTo>
                <a:lnTo>
                  <a:pt x="119" y="22387"/>
                </a:lnTo>
                <a:lnTo>
                  <a:pt x="0" y="20641"/>
                </a:lnTo>
                <a:lnTo>
                  <a:pt x="206" y="17881"/>
                </a:lnTo>
                <a:lnTo>
                  <a:pt x="1363" y="15839"/>
                </a:lnTo>
                <a:lnTo>
                  <a:pt x="3396" y="14095"/>
                </a:lnTo>
                <a:lnTo>
                  <a:pt x="4849" y="12641"/>
                </a:lnTo>
                <a:lnTo>
                  <a:pt x="7460" y="12053"/>
                </a:lnTo>
                <a:lnTo>
                  <a:pt x="77302" y="279"/>
                </a:lnTo>
                <a:lnTo>
                  <a:pt x="79285" y="0"/>
                </a:lnTo>
                <a:lnTo>
                  <a:pt x="81634" y="287"/>
                </a:lnTo>
                <a:lnTo>
                  <a:pt x="142526" y="20641"/>
                </a:lnTo>
                <a:lnTo>
                  <a:pt x="84549" y="20641"/>
                </a:lnTo>
                <a:lnTo>
                  <a:pt x="65650" y="20675"/>
                </a:lnTo>
                <a:lnTo>
                  <a:pt x="48783" y="23319"/>
                </a:lnTo>
                <a:lnTo>
                  <a:pt x="47614" y="26846"/>
                </a:lnTo>
                <a:lnTo>
                  <a:pt x="27270" y="26848"/>
                </a:lnTo>
                <a:lnTo>
                  <a:pt x="28435" y="27724"/>
                </a:lnTo>
                <a:lnTo>
                  <a:pt x="47323" y="27724"/>
                </a:lnTo>
                <a:lnTo>
                  <a:pt x="42419" y="42524"/>
                </a:lnTo>
                <a:lnTo>
                  <a:pt x="54359" y="54721"/>
                </a:lnTo>
                <a:lnTo>
                  <a:pt x="140120" y="54721"/>
                </a:lnTo>
                <a:lnTo>
                  <a:pt x="144296" y="56119"/>
                </a:lnTo>
                <a:lnTo>
                  <a:pt x="86355" y="56121"/>
                </a:lnTo>
                <a:lnTo>
                  <a:pt x="70086" y="64292"/>
                </a:lnTo>
                <a:lnTo>
                  <a:pt x="69515" y="66039"/>
                </a:lnTo>
                <a:lnTo>
                  <a:pt x="219103" y="116093"/>
                </a:lnTo>
                <a:lnTo>
                  <a:pt x="238422" y="116093"/>
                </a:lnTo>
                <a:lnTo>
                  <a:pt x="236570" y="121869"/>
                </a:lnTo>
                <a:lnTo>
                  <a:pt x="272939" y="133439"/>
                </a:lnTo>
                <a:lnTo>
                  <a:pt x="275270" y="133729"/>
                </a:lnTo>
                <a:lnTo>
                  <a:pt x="301935" y="133729"/>
                </a:lnTo>
                <a:lnTo>
                  <a:pt x="300584" y="136300"/>
                </a:lnTo>
                <a:lnTo>
                  <a:pt x="297390" y="141549"/>
                </a:lnTo>
                <a:lnTo>
                  <a:pt x="292739" y="145332"/>
                </a:lnTo>
                <a:lnTo>
                  <a:pt x="287803" y="148548"/>
                </a:lnTo>
                <a:lnTo>
                  <a:pt x="282277" y="150586"/>
                </a:lnTo>
                <a:lnTo>
                  <a:pt x="277053" y="151764"/>
                </a:lnTo>
                <a:close/>
              </a:path>
              <a:path w="307340" h="151764">
                <a:moveTo>
                  <a:pt x="248503" y="84655"/>
                </a:moveTo>
                <a:lnTo>
                  <a:pt x="229521" y="84655"/>
                </a:lnTo>
                <a:lnTo>
                  <a:pt x="234725" y="70398"/>
                </a:lnTo>
                <a:lnTo>
                  <a:pt x="84549" y="20641"/>
                </a:lnTo>
                <a:lnTo>
                  <a:pt x="142526" y="20641"/>
                </a:lnTo>
                <a:lnTo>
                  <a:pt x="248668" y="56121"/>
                </a:lnTo>
                <a:lnTo>
                  <a:pt x="291436" y="70291"/>
                </a:lnTo>
                <a:lnTo>
                  <a:pt x="296973" y="72614"/>
                </a:lnTo>
                <a:lnTo>
                  <a:pt x="301376" y="75895"/>
                </a:lnTo>
                <a:lnTo>
                  <a:pt x="251311" y="75895"/>
                </a:lnTo>
                <a:lnTo>
                  <a:pt x="248503" y="84655"/>
                </a:lnTo>
                <a:close/>
              </a:path>
              <a:path w="307340" h="151764">
                <a:moveTo>
                  <a:pt x="140120" y="54721"/>
                </a:moveTo>
                <a:lnTo>
                  <a:pt x="54359" y="54721"/>
                </a:lnTo>
                <a:lnTo>
                  <a:pt x="55822" y="51816"/>
                </a:lnTo>
                <a:lnTo>
                  <a:pt x="58425" y="49772"/>
                </a:lnTo>
                <a:lnTo>
                  <a:pt x="73542" y="42179"/>
                </a:lnTo>
                <a:lnTo>
                  <a:pt x="65955" y="27073"/>
                </a:lnTo>
                <a:lnTo>
                  <a:pt x="65072" y="23873"/>
                </a:lnTo>
                <a:lnTo>
                  <a:pt x="65650" y="20675"/>
                </a:lnTo>
                <a:lnTo>
                  <a:pt x="84538" y="20675"/>
                </a:lnTo>
                <a:lnTo>
                  <a:pt x="83979" y="22387"/>
                </a:lnTo>
                <a:lnTo>
                  <a:pt x="92151" y="38660"/>
                </a:lnTo>
                <a:lnTo>
                  <a:pt x="140120" y="54721"/>
                </a:lnTo>
                <a:close/>
              </a:path>
              <a:path w="307340" h="151764">
                <a:moveTo>
                  <a:pt x="47323" y="27724"/>
                </a:moveTo>
                <a:lnTo>
                  <a:pt x="28435" y="27724"/>
                </a:lnTo>
                <a:lnTo>
                  <a:pt x="28715" y="26846"/>
                </a:lnTo>
                <a:lnTo>
                  <a:pt x="47614" y="26846"/>
                </a:lnTo>
                <a:lnTo>
                  <a:pt x="47323" y="27724"/>
                </a:lnTo>
                <a:close/>
              </a:path>
              <a:path w="307340" h="151764">
                <a:moveTo>
                  <a:pt x="238422" y="116093"/>
                </a:moveTo>
                <a:lnTo>
                  <a:pt x="219103" y="116093"/>
                </a:lnTo>
                <a:lnTo>
                  <a:pt x="224319" y="101829"/>
                </a:lnTo>
                <a:lnTo>
                  <a:pt x="86357" y="56119"/>
                </a:lnTo>
                <a:lnTo>
                  <a:pt x="144300" y="56121"/>
                </a:lnTo>
                <a:lnTo>
                  <a:pt x="229521" y="84655"/>
                </a:lnTo>
                <a:lnTo>
                  <a:pt x="248503" y="84655"/>
                </a:lnTo>
                <a:lnTo>
                  <a:pt x="238422" y="116093"/>
                </a:lnTo>
                <a:close/>
              </a:path>
              <a:path w="307340" h="151764">
                <a:moveTo>
                  <a:pt x="301935" y="133729"/>
                </a:moveTo>
                <a:lnTo>
                  <a:pt x="275270" y="133729"/>
                </a:lnTo>
                <a:lnTo>
                  <a:pt x="277880" y="133139"/>
                </a:lnTo>
                <a:lnTo>
                  <a:pt x="281957" y="131094"/>
                </a:lnTo>
                <a:lnTo>
                  <a:pt x="283409" y="129638"/>
                </a:lnTo>
                <a:lnTo>
                  <a:pt x="285732" y="125567"/>
                </a:lnTo>
                <a:lnTo>
                  <a:pt x="293532" y="101994"/>
                </a:lnTo>
                <a:lnTo>
                  <a:pt x="294115" y="97335"/>
                </a:lnTo>
                <a:lnTo>
                  <a:pt x="293817" y="95300"/>
                </a:lnTo>
                <a:lnTo>
                  <a:pt x="291774" y="91236"/>
                </a:lnTo>
                <a:lnTo>
                  <a:pt x="290321" y="89781"/>
                </a:lnTo>
                <a:lnTo>
                  <a:pt x="286235" y="87465"/>
                </a:lnTo>
                <a:lnTo>
                  <a:pt x="251311" y="75895"/>
                </a:lnTo>
                <a:lnTo>
                  <a:pt x="301376" y="75895"/>
                </a:lnTo>
                <a:lnTo>
                  <a:pt x="301634" y="76087"/>
                </a:lnTo>
                <a:lnTo>
                  <a:pt x="306008" y="80444"/>
                </a:lnTo>
                <a:lnTo>
                  <a:pt x="306926" y="81861"/>
                </a:lnTo>
                <a:lnTo>
                  <a:pt x="306926" y="119311"/>
                </a:lnTo>
                <a:lnTo>
                  <a:pt x="303187" y="131349"/>
                </a:lnTo>
                <a:lnTo>
                  <a:pt x="301935" y="13372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9040472" y="3072276"/>
            <a:ext cx="104139" cy="292100"/>
          </a:xfrm>
          <a:custGeom>
            <a:avLst/>
            <a:gdLst/>
            <a:ahLst/>
            <a:cxnLst/>
            <a:rect l="l" t="t" r="r" b="b"/>
            <a:pathLst>
              <a:path w="104140" h="292100">
                <a:moveTo>
                  <a:pt x="59415" y="247324"/>
                </a:moveTo>
                <a:lnTo>
                  <a:pt x="31603" y="215491"/>
                </a:lnTo>
                <a:lnTo>
                  <a:pt x="42496" y="47064"/>
                </a:lnTo>
                <a:lnTo>
                  <a:pt x="44096" y="37034"/>
                </a:lnTo>
                <a:lnTo>
                  <a:pt x="46237" y="32570"/>
                </a:lnTo>
                <a:lnTo>
                  <a:pt x="47955" y="27621"/>
                </a:lnTo>
                <a:lnTo>
                  <a:pt x="72076" y="4811"/>
                </a:lnTo>
                <a:lnTo>
                  <a:pt x="76847" y="2375"/>
                </a:lnTo>
                <a:lnTo>
                  <a:pt x="81495" y="1765"/>
                </a:lnTo>
                <a:lnTo>
                  <a:pt x="86207" y="240"/>
                </a:lnTo>
                <a:lnTo>
                  <a:pt x="96359" y="0"/>
                </a:lnTo>
                <a:lnTo>
                  <a:pt x="101868" y="372"/>
                </a:lnTo>
                <a:lnTo>
                  <a:pt x="103527" y="945"/>
                </a:lnTo>
                <a:lnTo>
                  <a:pt x="103527" y="17929"/>
                </a:lnTo>
                <a:lnTo>
                  <a:pt x="95619" y="17929"/>
                </a:lnTo>
                <a:lnTo>
                  <a:pt x="89137" y="18409"/>
                </a:lnTo>
                <a:lnTo>
                  <a:pt x="60848" y="48309"/>
                </a:lnTo>
                <a:lnTo>
                  <a:pt x="49958" y="216719"/>
                </a:lnTo>
                <a:lnTo>
                  <a:pt x="50568" y="221368"/>
                </a:lnTo>
                <a:lnTo>
                  <a:pt x="63416" y="229157"/>
                </a:lnTo>
                <a:lnTo>
                  <a:pt x="88868" y="229157"/>
                </a:lnTo>
                <a:lnTo>
                  <a:pt x="88187" y="230818"/>
                </a:lnTo>
                <a:lnTo>
                  <a:pt x="65419" y="247262"/>
                </a:lnTo>
                <a:lnTo>
                  <a:pt x="59415" y="247324"/>
                </a:lnTo>
                <a:close/>
              </a:path>
              <a:path w="104140" h="292100">
                <a:moveTo>
                  <a:pt x="103527" y="19995"/>
                </a:moveTo>
                <a:lnTo>
                  <a:pt x="101976" y="19274"/>
                </a:lnTo>
                <a:lnTo>
                  <a:pt x="95619" y="17929"/>
                </a:lnTo>
                <a:lnTo>
                  <a:pt x="103527" y="17929"/>
                </a:lnTo>
                <a:lnTo>
                  <a:pt x="103527" y="19995"/>
                </a:lnTo>
                <a:close/>
              </a:path>
              <a:path w="104140" h="292100">
                <a:moveTo>
                  <a:pt x="88868" y="229157"/>
                </a:moveTo>
                <a:lnTo>
                  <a:pt x="63416" y="229157"/>
                </a:lnTo>
                <a:lnTo>
                  <a:pt x="67204" y="227562"/>
                </a:lnTo>
                <a:lnTo>
                  <a:pt x="70630" y="224569"/>
                </a:lnTo>
                <a:lnTo>
                  <a:pt x="72718" y="221028"/>
                </a:lnTo>
                <a:lnTo>
                  <a:pt x="81738" y="93963"/>
                </a:lnTo>
                <a:lnTo>
                  <a:pt x="82411" y="90785"/>
                </a:lnTo>
                <a:lnTo>
                  <a:pt x="84924" y="87729"/>
                </a:lnTo>
                <a:lnTo>
                  <a:pt x="87802" y="86074"/>
                </a:lnTo>
                <a:lnTo>
                  <a:pt x="91538" y="85401"/>
                </a:lnTo>
                <a:lnTo>
                  <a:pt x="94709" y="86081"/>
                </a:lnTo>
                <a:lnTo>
                  <a:pt x="97772" y="88587"/>
                </a:lnTo>
                <a:lnTo>
                  <a:pt x="99420" y="91473"/>
                </a:lnTo>
                <a:lnTo>
                  <a:pt x="99640" y="94351"/>
                </a:lnTo>
                <a:lnTo>
                  <a:pt x="99585" y="95931"/>
                </a:lnTo>
                <a:lnTo>
                  <a:pt x="91248" y="219510"/>
                </a:lnTo>
                <a:lnTo>
                  <a:pt x="90390" y="225444"/>
                </a:lnTo>
                <a:lnTo>
                  <a:pt x="88868" y="229157"/>
                </a:lnTo>
                <a:close/>
              </a:path>
              <a:path w="104140" h="292100">
                <a:moveTo>
                  <a:pt x="67957" y="291688"/>
                </a:moveTo>
                <a:lnTo>
                  <a:pt x="25566" y="277759"/>
                </a:lnTo>
                <a:lnTo>
                  <a:pt x="3258" y="246297"/>
                </a:lnTo>
                <a:lnTo>
                  <a:pt x="0" y="219510"/>
                </a:lnTo>
                <a:lnTo>
                  <a:pt x="8327" y="95931"/>
                </a:lnTo>
                <a:lnTo>
                  <a:pt x="9000" y="92753"/>
                </a:lnTo>
                <a:lnTo>
                  <a:pt x="11018" y="90115"/>
                </a:lnTo>
                <a:lnTo>
                  <a:pt x="14391" y="88042"/>
                </a:lnTo>
                <a:lnTo>
                  <a:pt x="17629" y="87802"/>
                </a:lnTo>
                <a:lnTo>
                  <a:pt x="21235" y="88962"/>
                </a:lnTo>
                <a:lnTo>
                  <a:pt x="23863" y="90987"/>
                </a:lnTo>
                <a:lnTo>
                  <a:pt x="25944" y="94351"/>
                </a:lnTo>
                <a:lnTo>
                  <a:pt x="26184" y="97592"/>
                </a:lnTo>
                <a:lnTo>
                  <a:pt x="18088" y="224569"/>
                </a:lnTo>
                <a:lnTo>
                  <a:pt x="18077" y="231633"/>
                </a:lnTo>
                <a:lnTo>
                  <a:pt x="19175" y="235856"/>
                </a:lnTo>
                <a:lnTo>
                  <a:pt x="20700" y="240565"/>
                </a:lnTo>
                <a:lnTo>
                  <a:pt x="21798" y="244789"/>
                </a:lnTo>
                <a:lnTo>
                  <a:pt x="53161" y="271788"/>
                </a:lnTo>
                <a:lnTo>
                  <a:pt x="67352" y="273201"/>
                </a:lnTo>
                <a:lnTo>
                  <a:pt x="103527" y="273201"/>
                </a:lnTo>
                <a:lnTo>
                  <a:pt x="103527" y="279478"/>
                </a:lnTo>
                <a:lnTo>
                  <a:pt x="74439" y="291190"/>
                </a:lnTo>
                <a:lnTo>
                  <a:pt x="67957" y="291688"/>
                </a:lnTo>
                <a:close/>
              </a:path>
              <a:path w="104140" h="292100">
                <a:moveTo>
                  <a:pt x="103527" y="273201"/>
                </a:moveTo>
                <a:lnTo>
                  <a:pt x="67352" y="273201"/>
                </a:lnTo>
                <a:lnTo>
                  <a:pt x="76657" y="271988"/>
                </a:lnTo>
                <a:lnTo>
                  <a:pt x="81368" y="270463"/>
                </a:lnTo>
                <a:lnTo>
                  <a:pt x="85589" y="269365"/>
                </a:lnTo>
                <a:lnTo>
                  <a:pt x="89440" y="266859"/>
                </a:lnTo>
                <a:lnTo>
                  <a:pt x="93796" y="263928"/>
                </a:lnTo>
                <a:lnTo>
                  <a:pt x="97647" y="261423"/>
                </a:lnTo>
                <a:lnTo>
                  <a:pt x="103527" y="254587"/>
                </a:lnTo>
                <a:lnTo>
                  <a:pt x="103527" y="27320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9008092" y="4551181"/>
            <a:ext cx="136525" cy="281940"/>
          </a:xfrm>
          <a:custGeom>
            <a:avLst/>
            <a:gdLst/>
            <a:ahLst/>
            <a:cxnLst/>
            <a:rect l="l" t="t" r="r" b="b"/>
            <a:pathLst>
              <a:path w="136525" h="281939">
                <a:moveTo>
                  <a:pt x="132197" y="197007"/>
                </a:moveTo>
                <a:lnTo>
                  <a:pt x="88414" y="197007"/>
                </a:lnTo>
                <a:lnTo>
                  <a:pt x="109059" y="178097"/>
                </a:lnTo>
                <a:lnTo>
                  <a:pt x="77091" y="47554"/>
                </a:lnTo>
                <a:lnTo>
                  <a:pt x="76606" y="44681"/>
                </a:lnTo>
                <a:lnTo>
                  <a:pt x="76291" y="41197"/>
                </a:lnTo>
                <a:lnTo>
                  <a:pt x="76924" y="34586"/>
                </a:lnTo>
                <a:lnTo>
                  <a:pt x="93971" y="5088"/>
                </a:lnTo>
                <a:lnTo>
                  <a:pt x="96779" y="2533"/>
                </a:lnTo>
                <a:lnTo>
                  <a:pt x="102890" y="300"/>
                </a:lnTo>
                <a:lnTo>
                  <a:pt x="106371" y="0"/>
                </a:lnTo>
                <a:lnTo>
                  <a:pt x="110107" y="1125"/>
                </a:lnTo>
                <a:lnTo>
                  <a:pt x="112043" y="3745"/>
                </a:lnTo>
                <a:lnTo>
                  <a:pt x="113788" y="7011"/>
                </a:lnTo>
                <a:lnTo>
                  <a:pt x="118480" y="25901"/>
                </a:lnTo>
                <a:lnTo>
                  <a:pt x="99922" y="25901"/>
                </a:lnTo>
                <a:lnTo>
                  <a:pt x="97171" y="30512"/>
                </a:lnTo>
                <a:lnTo>
                  <a:pt x="94358" y="39842"/>
                </a:lnTo>
                <a:lnTo>
                  <a:pt x="94668" y="43338"/>
                </a:lnTo>
                <a:lnTo>
                  <a:pt x="116406" y="133446"/>
                </a:lnTo>
                <a:lnTo>
                  <a:pt x="135907" y="133446"/>
                </a:lnTo>
                <a:lnTo>
                  <a:pt x="135907" y="140178"/>
                </a:lnTo>
                <a:lnTo>
                  <a:pt x="122118" y="152823"/>
                </a:lnTo>
                <a:lnTo>
                  <a:pt x="121308" y="153268"/>
                </a:lnTo>
                <a:lnTo>
                  <a:pt x="124096" y="164298"/>
                </a:lnTo>
                <a:lnTo>
                  <a:pt x="135907" y="164298"/>
                </a:lnTo>
                <a:lnTo>
                  <a:pt x="135907" y="177728"/>
                </a:lnTo>
                <a:lnTo>
                  <a:pt x="128992" y="184106"/>
                </a:lnTo>
                <a:lnTo>
                  <a:pt x="132197" y="197007"/>
                </a:lnTo>
                <a:close/>
              </a:path>
              <a:path w="136525" h="281939">
                <a:moveTo>
                  <a:pt x="135907" y="133446"/>
                </a:moveTo>
                <a:lnTo>
                  <a:pt x="116406" y="133446"/>
                </a:lnTo>
                <a:lnTo>
                  <a:pt x="124828" y="125794"/>
                </a:lnTo>
                <a:lnTo>
                  <a:pt x="99922" y="25901"/>
                </a:lnTo>
                <a:lnTo>
                  <a:pt x="118480" y="25901"/>
                </a:lnTo>
                <a:lnTo>
                  <a:pt x="135907" y="96046"/>
                </a:lnTo>
                <a:lnTo>
                  <a:pt x="135907" y="133446"/>
                </a:lnTo>
                <a:close/>
              </a:path>
              <a:path w="136525" h="281939">
                <a:moveTo>
                  <a:pt x="135907" y="164298"/>
                </a:moveTo>
                <a:lnTo>
                  <a:pt x="124096" y="164298"/>
                </a:lnTo>
                <a:lnTo>
                  <a:pt x="135907" y="153370"/>
                </a:lnTo>
                <a:lnTo>
                  <a:pt x="135907" y="164298"/>
                </a:lnTo>
                <a:close/>
              </a:path>
              <a:path w="136525" h="281939">
                <a:moveTo>
                  <a:pt x="45471" y="256074"/>
                </a:moveTo>
                <a:lnTo>
                  <a:pt x="41550" y="255566"/>
                </a:lnTo>
                <a:lnTo>
                  <a:pt x="32460" y="254189"/>
                </a:lnTo>
                <a:lnTo>
                  <a:pt x="27664" y="252056"/>
                </a:lnTo>
                <a:lnTo>
                  <a:pt x="24108" y="250308"/>
                </a:lnTo>
                <a:lnTo>
                  <a:pt x="19945" y="248377"/>
                </a:lnTo>
                <a:lnTo>
                  <a:pt x="60" y="215209"/>
                </a:lnTo>
                <a:lnTo>
                  <a:pt x="0" y="206364"/>
                </a:lnTo>
                <a:lnTo>
                  <a:pt x="697" y="201810"/>
                </a:lnTo>
                <a:lnTo>
                  <a:pt x="23670" y="170698"/>
                </a:lnTo>
                <a:lnTo>
                  <a:pt x="45103" y="164929"/>
                </a:lnTo>
                <a:lnTo>
                  <a:pt x="49645" y="165624"/>
                </a:lnTo>
                <a:lnTo>
                  <a:pt x="54167" y="165624"/>
                </a:lnTo>
                <a:lnTo>
                  <a:pt x="58747" y="167004"/>
                </a:lnTo>
                <a:lnTo>
                  <a:pt x="63531" y="169135"/>
                </a:lnTo>
                <a:lnTo>
                  <a:pt x="68949" y="171443"/>
                </a:lnTo>
                <a:lnTo>
                  <a:pt x="73373" y="174816"/>
                </a:lnTo>
                <a:lnTo>
                  <a:pt x="77597" y="178802"/>
                </a:lnTo>
                <a:lnTo>
                  <a:pt x="81215" y="182606"/>
                </a:lnTo>
                <a:lnTo>
                  <a:pt x="81549" y="183113"/>
                </a:lnTo>
                <a:lnTo>
                  <a:pt x="42335" y="183113"/>
                </a:lnTo>
                <a:lnTo>
                  <a:pt x="37226" y="184298"/>
                </a:lnTo>
                <a:lnTo>
                  <a:pt x="18312" y="213233"/>
                </a:lnTo>
                <a:lnTo>
                  <a:pt x="19484" y="218340"/>
                </a:lnTo>
                <a:lnTo>
                  <a:pt x="48242" y="237889"/>
                </a:lnTo>
                <a:lnTo>
                  <a:pt x="81470" y="237889"/>
                </a:lnTo>
                <a:lnTo>
                  <a:pt x="80390" y="239427"/>
                </a:lnTo>
                <a:lnTo>
                  <a:pt x="50402" y="255521"/>
                </a:lnTo>
                <a:lnTo>
                  <a:pt x="45471" y="256074"/>
                </a:lnTo>
                <a:close/>
              </a:path>
              <a:path w="136525" h="281939">
                <a:moveTo>
                  <a:pt x="54167" y="165624"/>
                </a:moveTo>
                <a:lnTo>
                  <a:pt x="49645" y="165624"/>
                </a:lnTo>
                <a:lnTo>
                  <a:pt x="53761" y="165501"/>
                </a:lnTo>
                <a:lnTo>
                  <a:pt x="54167" y="165624"/>
                </a:lnTo>
                <a:close/>
              </a:path>
              <a:path w="136525" h="281939">
                <a:moveTo>
                  <a:pt x="81470" y="237889"/>
                </a:moveTo>
                <a:lnTo>
                  <a:pt x="48242" y="237889"/>
                </a:lnTo>
                <a:lnTo>
                  <a:pt x="53350" y="236704"/>
                </a:lnTo>
                <a:lnTo>
                  <a:pt x="58024" y="234724"/>
                </a:lnTo>
                <a:lnTo>
                  <a:pt x="62458" y="231295"/>
                </a:lnTo>
                <a:lnTo>
                  <a:pt x="66259" y="227689"/>
                </a:lnTo>
                <a:lnTo>
                  <a:pt x="69627" y="223278"/>
                </a:lnTo>
                <a:lnTo>
                  <a:pt x="72820" y="212688"/>
                </a:lnTo>
                <a:lnTo>
                  <a:pt x="72265" y="207767"/>
                </a:lnTo>
                <a:lnTo>
                  <a:pt x="42335" y="183113"/>
                </a:lnTo>
                <a:lnTo>
                  <a:pt x="81549" y="183113"/>
                </a:lnTo>
                <a:lnTo>
                  <a:pt x="84011" y="186852"/>
                </a:lnTo>
                <a:lnTo>
                  <a:pt x="86621" y="191713"/>
                </a:lnTo>
                <a:lnTo>
                  <a:pt x="88414" y="197007"/>
                </a:lnTo>
                <a:lnTo>
                  <a:pt x="132197" y="197007"/>
                </a:lnTo>
                <a:lnTo>
                  <a:pt x="132577" y="198537"/>
                </a:lnTo>
                <a:lnTo>
                  <a:pt x="113773" y="198537"/>
                </a:lnTo>
                <a:lnTo>
                  <a:pt x="89315" y="221060"/>
                </a:lnTo>
                <a:lnTo>
                  <a:pt x="87251" y="227904"/>
                </a:lnTo>
                <a:lnTo>
                  <a:pt x="85316" y="232085"/>
                </a:lnTo>
                <a:lnTo>
                  <a:pt x="82753" y="236064"/>
                </a:lnTo>
                <a:lnTo>
                  <a:pt x="81470" y="237889"/>
                </a:lnTo>
                <a:close/>
              </a:path>
              <a:path w="136525" h="281939">
                <a:moveTo>
                  <a:pt x="135907" y="281430"/>
                </a:moveTo>
                <a:lnTo>
                  <a:pt x="118872" y="246954"/>
                </a:lnTo>
                <a:lnTo>
                  <a:pt x="120947" y="233311"/>
                </a:lnTo>
                <a:lnTo>
                  <a:pt x="122063" y="231723"/>
                </a:lnTo>
                <a:lnTo>
                  <a:pt x="122043" y="231295"/>
                </a:lnTo>
                <a:lnTo>
                  <a:pt x="113773" y="198537"/>
                </a:lnTo>
                <a:lnTo>
                  <a:pt x="132577" y="198537"/>
                </a:lnTo>
                <a:lnTo>
                  <a:pt x="135741" y="211275"/>
                </a:lnTo>
                <a:lnTo>
                  <a:pt x="135907" y="211275"/>
                </a:lnTo>
                <a:lnTo>
                  <a:pt x="135907" y="281430"/>
                </a:lnTo>
                <a:close/>
              </a:path>
              <a:path w="136525" h="281939">
                <a:moveTo>
                  <a:pt x="135907" y="211275"/>
                </a:moveTo>
                <a:lnTo>
                  <a:pt x="135741" y="211275"/>
                </a:lnTo>
                <a:lnTo>
                  <a:pt x="135907" y="211147"/>
                </a:lnTo>
                <a:lnTo>
                  <a:pt x="135907" y="21127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8156580" y="3657322"/>
            <a:ext cx="292100" cy="264795"/>
          </a:xfrm>
          <a:custGeom>
            <a:avLst/>
            <a:gdLst/>
            <a:ahLst/>
            <a:cxnLst/>
            <a:rect l="l" t="t" r="r" b="b"/>
            <a:pathLst>
              <a:path w="292100" h="264795">
                <a:moveTo>
                  <a:pt x="94318" y="264214"/>
                </a:moveTo>
                <a:lnTo>
                  <a:pt x="3873" y="146574"/>
                </a:lnTo>
                <a:lnTo>
                  <a:pt x="0" y="132905"/>
                </a:lnTo>
                <a:lnTo>
                  <a:pt x="1052" y="128422"/>
                </a:lnTo>
                <a:lnTo>
                  <a:pt x="193043" y="1132"/>
                </a:lnTo>
                <a:lnTo>
                  <a:pt x="202283" y="0"/>
                </a:lnTo>
                <a:lnTo>
                  <a:pt x="207309" y="705"/>
                </a:lnTo>
                <a:lnTo>
                  <a:pt x="226770" y="18532"/>
                </a:lnTo>
                <a:lnTo>
                  <a:pt x="200760" y="18532"/>
                </a:lnTo>
                <a:lnTo>
                  <a:pt x="197862" y="18807"/>
                </a:lnTo>
                <a:lnTo>
                  <a:pt x="21470" y="128032"/>
                </a:lnTo>
                <a:lnTo>
                  <a:pt x="19382" y="130845"/>
                </a:lnTo>
                <a:lnTo>
                  <a:pt x="150815" y="140500"/>
                </a:lnTo>
                <a:lnTo>
                  <a:pt x="170446" y="140500"/>
                </a:lnTo>
                <a:lnTo>
                  <a:pt x="166913" y="149145"/>
                </a:lnTo>
                <a:lnTo>
                  <a:pt x="26896" y="149145"/>
                </a:lnTo>
                <a:lnTo>
                  <a:pt x="85103" y="243148"/>
                </a:lnTo>
                <a:lnTo>
                  <a:pt x="87021" y="245016"/>
                </a:lnTo>
                <a:lnTo>
                  <a:pt x="89159" y="245989"/>
                </a:lnTo>
                <a:lnTo>
                  <a:pt x="91505" y="246071"/>
                </a:lnTo>
                <a:lnTo>
                  <a:pt x="127322" y="246071"/>
                </a:lnTo>
                <a:lnTo>
                  <a:pt x="103641" y="260735"/>
                </a:lnTo>
                <a:lnTo>
                  <a:pt x="98872" y="262928"/>
                </a:lnTo>
                <a:lnTo>
                  <a:pt x="94318" y="264214"/>
                </a:lnTo>
                <a:close/>
              </a:path>
              <a:path w="292100" h="264795">
                <a:moveTo>
                  <a:pt x="170446" y="140500"/>
                </a:moveTo>
                <a:lnTo>
                  <a:pt x="150815" y="140500"/>
                </a:lnTo>
                <a:lnTo>
                  <a:pt x="200760" y="18532"/>
                </a:lnTo>
                <a:lnTo>
                  <a:pt x="226770" y="18532"/>
                </a:lnTo>
                <a:lnTo>
                  <a:pt x="235773" y="33070"/>
                </a:lnTo>
                <a:lnTo>
                  <a:pt x="214354" y="33070"/>
                </a:lnTo>
                <a:lnTo>
                  <a:pt x="170446" y="140500"/>
                </a:lnTo>
                <a:close/>
              </a:path>
              <a:path w="292100" h="264795">
                <a:moveTo>
                  <a:pt x="127322" y="246071"/>
                </a:moveTo>
                <a:lnTo>
                  <a:pt x="91505" y="246071"/>
                </a:lnTo>
                <a:lnTo>
                  <a:pt x="94056" y="245254"/>
                </a:lnTo>
                <a:lnTo>
                  <a:pt x="270448" y="136029"/>
                </a:lnTo>
                <a:lnTo>
                  <a:pt x="272326" y="134106"/>
                </a:lnTo>
                <a:lnTo>
                  <a:pt x="273298" y="131968"/>
                </a:lnTo>
                <a:lnTo>
                  <a:pt x="273368" y="129627"/>
                </a:lnTo>
                <a:lnTo>
                  <a:pt x="272561" y="127072"/>
                </a:lnTo>
                <a:lnTo>
                  <a:pt x="214354" y="33070"/>
                </a:lnTo>
                <a:lnTo>
                  <a:pt x="235773" y="33070"/>
                </a:lnTo>
                <a:lnTo>
                  <a:pt x="288045" y="117484"/>
                </a:lnTo>
                <a:lnTo>
                  <a:pt x="290225" y="122260"/>
                </a:lnTo>
                <a:lnTo>
                  <a:pt x="291520" y="126809"/>
                </a:lnTo>
                <a:lnTo>
                  <a:pt x="291203" y="136186"/>
                </a:lnTo>
                <a:lnTo>
                  <a:pt x="287302" y="144713"/>
                </a:lnTo>
                <a:lnTo>
                  <a:pt x="284121" y="148219"/>
                </a:lnTo>
                <a:lnTo>
                  <a:pt x="280033" y="151510"/>
                </a:lnTo>
                <a:lnTo>
                  <a:pt x="127322" y="246071"/>
                </a:lnTo>
                <a:close/>
              </a:path>
              <a:path w="292100" h="264795">
                <a:moveTo>
                  <a:pt x="155984" y="158717"/>
                </a:moveTo>
                <a:lnTo>
                  <a:pt x="26896" y="149145"/>
                </a:lnTo>
                <a:lnTo>
                  <a:pt x="166913" y="149145"/>
                </a:lnTo>
                <a:lnTo>
                  <a:pt x="155984" y="158717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7800078" y="4972982"/>
            <a:ext cx="173651" cy="170517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8506731" y="4615789"/>
            <a:ext cx="215789" cy="238910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658110" y="2787894"/>
            <a:ext cx="265430" cy="191770"/>
          </a:xfrm>
          <a:custGeom>
            <a:avLst/>
            <a:gdLst/>
            <a:ahLst/>
            <a:cxnLst/>
            <a:rect l="l" t="t" r="r" b="b"/>
            <a:pathLst>
              <a:path w="265429" h="191769">
                <a:moveTo>
                  <a:pt x="53700" y="191368"/>
                </a:moveTo>
                <a:lnTo>
                  <a:pt x="14295" y="170575"/>
                </a:lnTo>
                <a:lnTo>
                  <a:pt x="0" y="63068"/>
                </a:lnTo>
                <a:lnTo>
                  <a:pt x="30" y="60372"/>
                </a:lnTo>
                <a:lnTo>
                  <a:pt x="20706" y="22828"/>
                </a:lnTo>
                <a:lnTo>
                  <a:pt x="211214" y="0"/>
                </a:lnTo>
                <a:lnTo>
                  <a:pt x="215805" y="190"/>
                </a:lnTo>
                <a:lnTo>
                  <a:pt x="248901" y="18124"/>
                </a:lnTo>
                <a:lnTo>
                  <a:pt x="213075" y="18124"/>
                </a:lnTo>
                <a:lnTo>
                  <a:pt x="37761" y="36119"/>
                </a:lnTo>
                <a:lnTo>
                  <a:pt x="18026" y="60372"/>
                </a:lnTo>
                <a:lnTo>
                  <a:pt x="27588" y="153518"/>
                </a:lnTo>
                <a:lnTo>
                  <a:pt x="51839" y="173256"/>
                </a:lnTo>
                <a:lnTo>
                  <a:pt x="229474" y="173256"/>
                </a:lnTo>
                <a:lnTo>
                  <a:pt x="229011" y="173371"/>
                </a:lnTo>
                <a:lnTo>
                  <a:pt x="53700" y="191368"/>
                </a:lnTo>
                <a:close/>
              </a:path>
              <a:path w="265429" h="191769">
                <a:moveTo>
                  <a:pt x="229474" y="173256"/>
                </a:moveTo>
                <a:lnTo>
                  <a:pt x="51839" y="173256"/>
                </a:lnTo>
                <a:lnTo>
                  <a:pt x="227151" y="155259"/>
                </a:lnTo>
                <a:lnTo>
                  <a:pt x="231609" y="154151"/>
                </a:lnTo>
                <a:lnTo>
                  <a:pt x="247353" y="135544"/>
                </a:lnTo>
                <a:lnTo>
                  <a:pt x="236861" y="33323"/>
                </a:lnTo>
                <a:lnTo>
                  <a:pt x="213075" y="18124"/>
                </a:lnTo>
                <a:lnTo>
                  <a:pt x="248901" y="18124"/>
                </a:lnTo>
                <a:lnTo>
                  <a:pt x="250607" y="20805"/>
                </a:lnTo>
                <a:lnTo>
                  <a:pt x="253988" y="28304"/>
                </a:lnTo>
                <a:lnTo>
                  <a:pt x="255040" y="32120"/>
                </a:lnTo>
                <a:lnTo>
                  <a:pt x="265398" y="133031"/>
                </a:lnTo>
                <a:lnTo>
                  <a:pt x="265143" y="136979"/>
                </a:lnTo>
                <a:lnTo>
                  <a:pt x="241102" y="170167"/>
                </a:lnTo>
                <a:lnTo>
                  <a:pt x="233470" y="172263"/>
                </a:lnTo>
                <a:lnTo>
                  <a:pt x="229474" y="173256"/>
                </a:lnTo>
                <a:close/>
              </a:path>
              <a:path w="265429" h="191769">
                <a:moveTo>
                  <a:pt x="77163" y="158887"/>
                </a:moveTo>
                <a:lnTo>
                  <a:pt x="55350" y="54578"/>
                </a:lnTo>
                <a:lnTo>
                  <a:pt x="55756" y="52740"/>
                </a:lnTo>
                <a:lnTo>
                  <a:pt x="185153" y="32748"/>
                </a:lnTo>
                <a:lnTo>
                  <a:pt x="187163" y="33203"/>
                </a:lnTo>
                <a:lnTo>
                  <a:pt x="191309" y="35388"/>
                </a:lnTo>
                <a:lnTo>
                  <a:pt x="192740" y="36554"/>
                </a:lnTo>
                <a:lnTo>
                  <a:pt x="194425" y="40302"/>
                </a:lnTo>
                <a:lnTo>
                  <a:pt x="195678" y="52510"/>
                </a:lnTo>
                <a:lnTo>
                  <a:pt x="177373" y="52510"/>
                </a:lnTo>
                <a:lnTo>
                  <a:pt x="74522" y="63068"/>
                </a:lnTo>
                <a:lnTo>
                  <a:pt x="82359" y="139400"/>
                </a:lnTo>
                <a:lnTo>
                  <a:pt x="203928" y="139400"/>
                </a:lnTo>
                <a:lnTo>
                  <a:pt x="203497" y="141345"/>
                </a:lnTo>
                <a:lnTo>
                  <a:pt x="202332" y="142775"/>
                </a:lnTo>
                <a:lnTo>
                  <a:pt x="200524" y="144273"/>
                </a:lnTo>
                <a:lnTo>
                  <a:pt x="194900" y="146801"/>
                </a:lnTo>
                <a:lnTo>
                  <a:pt x="77163" y="158887"/>
                </a:lnTo>
                <a:close/>
              </a:path>
              <a:path w="265429" h="191769">
                <a:moveTo>
                  <a:pt x="223697" y="121618"/>
                </a:moveTo>
                <a:lnTo>
                  <a:pt x="208394" y="61745"/>
                </a:lnTo>
                <a:lnTo>
                  <a:pt x="208706" y="58439"/>
                </a:lnTo>
                <a:lnTo>
                  <a:pt x="210317" y="55013"/>
                </a:lnTo>
                <a:lnTo>
                  <a:pt x="213355" y="52740"/>
                </a:lnTo>
                <a:lnTo>
                  <a:pt x="216526" y="51753"/>
                </a:lnTo>
                <a:lnTo>
                  <a:pt x="220477" y="52010"/>
                </a:lnTo>
                <a:lnTo>
                  <a:pt x="223260" y="53686"/>
                </a:lnTo>
                <a:lnTo>
                  <a:pt x="225533" y="56714"/>
                </a:lnTo>
                <a:lnTo>
                  <a:pt x="226508" y="59885"/>
                </a:lnTo>
                <a:lnTo>
                  <a:pt x="231819" y="111638"/>
                </a:lnTo>
                <a:lnTo>
                  <a:pt x="231509" y="114943"/>
                </a:lnTo>
                <a:lnTo>
                  <a:pt x="229899" y="118369"/>
                </a:lnTo>
                <a:lnTo>
                  <a:pt x="227513" y="120577"/>
                </a:lnTo>
                <a:lnTo>
                  <a:pt x="223697" y="121618"/>
                </a:lnTo>
                <a:close/>
              </a:path>
              <a:path w="265429" h="191769">
                <a:moveTo>
                  <a:pt x="203928" y="139400"/>
                </a:moveTo>
                <a:lnTo>
                  <a:pt x="82359" y="139400"/>
                </a:lnTo>
                <a:lnTo>
                  <a:pt x="185210" y="128842"/>
                </a:lnTo>
                <a:lnTo>
                  <a:pt x="177373" y="52510"/>
                </a:lnTo>
                <a:lnTo>
                  <a:pt x="195678" y="52510"/>
                </a:lnTo>
                <a:lnTo>
                  <a:pt x="204385" y="137332"/>
                </a:lnTo>
                <a:lnTo>
                  <a:pt x="203928" y="139400"/>
                </a:lnTo>
                <a:close/>
              </a:path>
              <a:path w="265429" h="191769">
                <a:moveTo>
                  <a:pt x="36048" y="121278"/>
                </a:moveTo>
                <a:lnTo>
                  <a:pt x="32859" y="90222"/>
                </a:lnTo>
                <a:lnTo>
                  <a:pt x="53555" y="88097"/>
                </a:lnTo>
                <a:lnTo>
                  <a:pt x="56743" y="119152"/>
                </a:lnTo>
                <a:lnTo>
                  <a:pt x="36048" y="121278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6973197" y="4622876"/>
            <a:ext cx="234950" cy="278130"/>
          </a:xfrm>
          <a:custGeom>
            <a:avLst/>
            <a:gdLst/>
            <a:ahLst/>
            <a:cxnLst/>
            <a:rect l="l" t="t" r="r" b="b"/>
            <a:pathLst>
              <a:path w="234950" h="278129">
                <a:moveTo>
                  <a:pt x="125766" y="277564"/>
                </a:moveTo>
                <a:lnTo>
                  <a:pt x="3682" y="87689"/>
                </a:lnTo>
                <a:lnTo>
                  <a:pt x="0" y="74786"/>
                </a:lnTo>
                <a:lnTo>
                  <a:pt x="304" y="70315"/>
                </a:lnTo>
                <a:lnTo>
                  <a:pt x="97999" y="3383"/>
                </a:lnTo>
                <a:lnTo>
                  <a:pt x="115356" y="0"/>
                </a:lnTo>
                <a:lnTo>
                  <a:pt x="121207" y="1297"/>
                </a:lnTo>
                <a:lnTo>
                  <a:pt x="139779" y="18099"/>
                </a:lnTo>
                <a:lnTo>
                  <a:pt x="113233" y="18099"/>
                </a:lnTo>
                <a:lnTo>
                  <a:pt x="109174" y="18787"/>
                </a:lnTo>
                <a:lnTo>
                  <a:pt x="24550" y="63265"/>
                </a:lnTo>
                <a:lnTo>
                  <a:pt x="18179" y="74786"/>
                </a:lnTo>
                <a:lnTo>
                  <a:pt x="18511" y="76806"/>
                </a:lnTo>
                <a:lnTo>
                  <a:pt x="30159" y="98609"/>
                </a:lnTo>
                <a:lnTo>
                  <a:pt x="68798" y="98609"/>
                </a:lnTo>
                <a:lnTo>
                  <a:pt x="38739" y="114668"/>
                </a:lnTo>
                <a:lnTo>
                  <a:pt x="98491" y="226514"/>
                </a:lnTo>
                <a:lnTo>
                  <a:pt x="137135" y="226514"/>
                </a:lnTo>
                <a:lnTo>
                  <a:pt x="107071" y="242576"/>
                </a:lnTo>
                <a:lnTo>
                  <a:pt x="113813" y="255191"/>
                </a:lnTo>
                <a:lnTo>
                  <a:pt x="115313" y="256602"/>
                </a:lnTo>
                <a:lnTo>
                  <a:pt x="119444" y="258820"/>
                </a:lnTo>
                <a:lnTo>
                  <a:pt x="124110" y="259272"/>
                </a:lnTo>
                <a:lnTo>
                  <a:pt x="164148" y="259272"/>
                </a:lnTo>
                <a:lnTo>
                  <a:pt x="137011" y="273771"/>
                </a:lnTo>
                <a:lnTo>
                  <a:pt x="130975" y="276262"/>
                </a:lnTo>
                <a:lnTo>
                  <a:pt x="125766" y="277564"/>
                </a:lnTo>
                <a:close/>
              </a:path>
              <a:path w="234950" h="278129">
                <a:moveTo>
                  <a:pt x="68798" y="98609"/>
                </a:moveTo>
                <a:lnTo>
                  <a:pt x="30159" y="98609"/>
                </a:lnTo>
                <a:lnTo>
                  <a:pt x="132830" y="43758"/>
                </a:lnTo>
                <a:lnTo>
                  <a:pt x="121182" y="21955"/>
                </a:lnTo>
                <a:lnTo>
                  <a:pt x="119697" y="20550"/>
                </a:lnTo>
                <a:lnTo>
                  <a:pt x="115568" y="18332"/>
                </a:lnTo>
                <a:lnTo>
                  <a:pt x="113233" y="18099"/>
                </a:lnTo>
                <a:lnTo>
                  <a:pt x="139779" y="18099"/>
                </a:lnTo>
                <a:lnTo>
                  <a:pt x="162066" y="59817"/>
                </a:lnTo>
                <a:lnTo>
                  <a:pt x="141410" y="59817"/>
                </a:lnTo>
                <a:lnTo>
                  <a:pt x="68798" y="98609"/>
                </a:lnTo>
                <a:close/>
              </a:path>
              <a:path w="234950" h="278129">
                <a:moveTo>
                  <a:pt x="51422" y="77669"/>
                </a:moveTo>
                <a:lnTo>
                  <a:pt x="41953" y="68049"/>
                </a:lnTo>
                <a:lnTo>
                  <a:pt x="42070" y="65701"/>
                </a:lnTo>
                <a:lnTo>
                  <a:pt x="43453" y="62750"/>
                </a:lnTo>
                <a:lnTo>
                  <a:pt x="46008" y="60650"/>
                </a:lnTo>
                <a:lnTo>
                  <a:pt x="91895" y="36136"/>
                </a:lnTo>
                <a:lnTo>
                  <a:pt x="95641" y="34866"/>
                </a:lnTo>
                <a:lnTo>
                  <a:pt x="98854" y="35363"/>
                </a:lnTo>
                <a:lnTo>
                  <a:pt x="102107" y="37316"/>
                </a:lnTo>
                <a:lnTo>
                  <a:pt x="104218" y="39867"/>
                </a:lnTo>
                <a:lnTo>
                  <a:pt x="105476" y="43620"/>
                </a:lnTo>
                <a:lnTo>
                  <a:pt x="104983" y="46841"/>
                </a:lnTo>
                <a:lnTo>
                  <a:pt x="103613" y="49785"/>
                </a:lnTo>
                <a:lnTo>
                  <a:pt x="100474" y="52195"/>
                </a:lnTo>
                <a:lnTo>
                  <a:pt x="54588" y="76709"/>
                </a:lnTo>
                <a:lnTo>
                  <a:pt x="51422" y="77669"/>
                </a:lnTo>
                <a:close/>
              </a:path>
              <a:path w="234950" h="278129">
                <a:moveTo>
                  <a:pt x="137135" y="226514"/>
                </a:moveTo>
                <a:lnTo>
                  <a:pt x="98491" y="226514"/>
                </a:lnTo>
                <a:lnTo>
                  <a:pt x="201162" y="171663"/>
                </a:lnTo>
                <a:lnTo>
                  <a:pt x="141410" y="59817"/>
                </a:lnTo>
                <a:lnTo>
                  <a:pt x="162066" y="59817"/>
                </a:lnTo>
                <a:lnTo>
                  <a:pt x="230400" y="187724"/>
                </a:lnTo>
                <a:lnTo>
                  <a:pt x="209742" y="187724"/>
                </a:lnTo>
                <a:lnTo>
                  <a:pt x="137135" y="226514"/>
                </a:lnTo>
                <a:close/>
              </a:path>
              <a:path w="234950" h="278129">
                <a:moveTo>
                  <a:pt x="164148" y="259272"/>
                </a:moveTo>
                <a:lnTo>
                  <a:pt x="124110" y="259272"/>
                </a:lnTo>
                <a:lnTo>
                  <a:pt x="126141" y="258935"/>
                </a:lnTo>
                <a:lnTo>
                  <a:pt x="212753" y="212663"/>
                </a:lnTo>
                <a:lnTo>
                  <a:pt x="214163" y="211163"/>
                </a:lnTo>
                <a:lnTo>
                  <a:pt x="216381" y="207032"/>
                </a:lnTo>
                <a:lnTo>
                  <a:pt x="216834" y="202365"/>
                </a:lnTo>
                <a:lnTo>
                  <a:pt x="216484" y="200340"/>
                </a:lnTo>
                <a:lnTo>
                  <a:pt x="209742" y="187724"/>
                </a:lnTo>
                <a:lnTo>
                  <a:pt x="230400" y="187724"/>
                </a:lnTo>
                <a:lnTo>
                  <a:pt x="231330" y="189465"/>
                </a:lnTo>
                <a:lnTo>
                  <a:pt x="233508" y="194936"/>
                </a:lnTo>
                <a:lnTo>
                  <a:pt x="234543" y="201020"/>
                </a:lnTo>
                <a:lnTo>
                  <a:pt x="234674" y="207032"/>
                </a:lnTo>
                <a:lnTo>
                  <a:pt x="233978" y="212383"/>
                </a:lnTo>
                <a:lnTo>
                  <a:pt x="231495" y="217387"/>
                </a:lnTo>
                <a:lnTo>
                  <a:pt x="228437" y="222713"/>
                </a:lnTo>
                <a:lnTo>
                  <a:pt x="223898" y="226617"/>
                </a:lnTo>
                <a:lnTo>
                  <a:pt x="219039" y="229945"/>
                </a:lnTo>
                <a:lnTo>
                  <a:pt x="164148" y="259272"/>
                </a:lnTo>
                <a:close/>
              </a:path>
              <a:path w="234950" h="278129">
                <a:moveTo>
                  <a:pt x="164373" y="231140"/>
                </a:moveTo>
                <a:lnTo>
                  <a:pt x="162618" y="230598"/>
                </a:lnTo>
                <a:lnTo>
                  <a:pt x="160547" y="229492"/>
                </a:lnTo>
                <a:lnTo>
                  <a:pt x="159057" y="228074"/>
                </a:lnTo>
                <a:lnTo>
                  <a:pt x="158707" y="226049"/>
                </a:lnTo>
                <a:lnTo>
                  <a:pt x="159774" y="222536"/>
                </a:lnTo>
                <a:lnTo>
                  <a:pt x="161185" y="221035"/>
                </a:lnTo>
                <a:lnTo>
                  <a:pt x="163218" y="220695"/>
                </a:lnTo>
                <a:lnTo>
                  <a:pt x="165548" y="220918"/>
                </a:lnTo>
                <a:lnTo>
                  <a:pt x="167311" y="221453"/>
                </a:lnTo>
                <a:lnTo>
                  <a:pt x="169152" y="224894"/>
                </a:lnTo>
                <a:lnTo>
                  <a:pt x="168919" y="227229"/>
                </a:lnTo>
                <a:lnTo>
                  <a:pt x="167814" y="229300"/>
                </a:lnTo>
                <a:lnTo>
                  <a:pt x="164373" y="23114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7434908" y="4630393"/>
            <a:ext cx="298450" cy="280035"/>
          </a:xfrm>
          <a:custGeom>
            <a:avLst/>
            <a:gdLst/>
            <a:ahLst/>
            <a:cxnLst/>
            <a:rect l="l" t="t" r="r" b="b"/>
            <a:pathLst>
              <a:path w="298450" h="280035">
                <a:moveTo>
                  <a:pt x="101725" y="279575"/>
                </a:moveTo>
                <a:lnTo>
                  <a:pt x="4748" y="152483"/>
                </a:lnTo>
                <a:lnTo>
                  <a:pt x="0" y="135431"/>
                </a:lnTo>
                <a:lnTo>
                  <a:pt x="635" y="130390"/>
                </a:lnTo>
                <a:lnTo>
                  <a:pt x="179660" y="4753"/>
                </a:lnTo>
                <a:lnTo>
                  <a:pt x="196694" y="0"/>
                </a:lnTo>
                <a:lnTo>
                  <a:pt x="207477" y="2358"/>
                </a:lnTo>
                <a:lnTo>
                  <a:pt x="212476" y="5338"/>
                </a:lnTo>
                <a:lnTo>
                  <a:pt x="217279" y="9212"/>
                </a:lnTo>
                <a:lnTo>
                  <a:pt x="220985" y="13790"/>
                </a:lnTo>
                <a:lnTo>
                  <a:pt x="223794" y="18169"/>
                </a:lnTo>
                <a:lnTo>
                  <a:pt x="193668" y="18169"/>
                </a:lnTo>
                <a:lnTo>
                  <a:pt x="191678" y="18677"/>
                </a:lnTo>
                <a:lnTo>
                  <a:pt x="21425" y="127877"/>
                </a:lnTo>
                <a:lnTo>
                  <a:pt x="20130" y="129475"/>
                </a:lnTo>
                <a:lnTo>
                  <a:pt x="18247" y="133771"/>
                </a:lnTo>
                <a:lnTo>
                  <a:pt x="18167" y="138457"/>
                </a:lnTo>
                <a:lnTo>
                  <a:pt x="18677" y="140447"/>
                </a:lnTo>
                <a:lnTo>
                  <a:pt x="94171" y="258150"/>
                </a:lnTo>
                <a:lnTo>
                  <a:pt x="95769" y="259442"/>
                </a:lnTo>
                <a:lnTo>
                  <a:pt x="100062" y="261325"/>
                </a:lnTo>
                <a:lnTo>
                  <a:pt x="104748" y="261405"/>
                </a:lnTo>
                <a:lnTo>
                  <a:pt x="139697" y="261405"/>
                </a:lnTo>
                <a:lnTo>
                  <a:pt x="118764" y="274831"/>
                </a:lnTo>
                <a:lnTo>
                  <a:pt x="113481" y="277437"/>
                </a:lnTo>
                <a:lnTo>
                  <a:pt x="107867" y="279502"/>
                </a:lnTo>
                <a:lnTo>
                  <a:pt x="101725" y="279575"/>
                </a:lnTo>
                <a:close/>
              </a:path>
              <a:path w="298450" h="280035">
                <a:moveTo>
                  <a:pt x="139697" y="261405"/>
                </a:moveTo>
                <a:lnTo>
                  <a:pt x="104748" y="261405"/>
                </a:lnTo>
                <a:lnTo>
                  <a:pt x="106746" y="260905"/>
                </a:lnTo>
                <a:lnTo>
                  <a:pt x="277002" y="151705"/>
                </a:lnTo>
                <a:lnTo>
                  <a:pt x="278293" y="150087"/>
                </a:lnTo>
                <a:lnTo>
                  <a:pt x="280170" y="145804"/>
                </a:lnTo>
                <a:lnTo>
                  <a:pt x="280250" y="141118"/>
                </a:lnTo>
                <a:lnTo>
                  <a:pt x="279740" y="139125"/>
                </a:lnTo>
                <a:lnTo>
                  <a:pt x="204248" y="21425"/>
                </a:lnTo>
                <a:lnTo>
                  <a:pt x="202651" y="20132"/>
                </a:lnTo>
                <a:lnTo>
                  <a:pt x="198357" y="18249"/>
                </a:lnTo>
                <a:lnTo>
                  <a:pt x="193668" y="18169"/>
                </a:lnTo>
                <a:lnTo>
                  <a:pt x="223794" y="18169"/>
                </a:lnTo>
                <a:lnTo>
                  <a:pt x="293666" y="127107"/>
                </a:lnTo>
                <a:lnTo>
                  <a:pt x="296632" y="132928"/>
                </a:lnTo>
                <a:lnTo>
                  <a:pt x="297800" y="138367"/>
                </a:lnTo>
                <a:lnTo>
                  <a:pt x="298417" y="144141"/>
                </a:lnTo>
                <a:lnTo>
                  <a:pt x="297593" y="150100"/>
                </a:lnTo>
                <a:lnTo>
                  <a:pt x="296062" y="154926"/>
                </a:lnTo>
                <a:lnTo>
                  <a:pt x="293436" y="160480"/>
                </a:lnTo>
                <a:lnTo>
                  <a:pt x="289207" y="164729"/>
                </a:lnTo>
                <a:lnTo>
                  <a:pt x="284644" y="168437"/>
                </a:lnTo>
                <a:lnTo>
                  <a:pt x="139697" y="261405"/>
                </a:lnTo>
                <a:close/>
              </a:path>
              <a:path w="298450" h="280035">
                <a:moveTo>
                  <a:pt x="120137" y="238407"/>
                </a:moveTo>
                <a:lnTo>
                  <a:pt x="47456" y="125091"/>
                </a:lnTo>
                <a:lnTo>
                  <a:pt x="187044" y="35558"/>
                </a:lnTo>
                <a:lnTo>
                  <a:pt x="203181" y="60717"/>
                </a:lnTo>
                <a:lnTo>
                  <a:pt x="181548" y="60717"/>
                </a:lnTo>
                <a:lnTo>
                  <a:pt x="72615" y="130587"/>
                </a:lnTo>
                <a:lnTo>
                  <a:pt x="125981" y="213793"/>
                </a:lnTo>
                <a:lnTo>
                  <a:pt x="158513" y="213793"/>
                </a:lnTo>
                <a:lnTo>
                  <a:pt x="120137" y="238407"/>
                </a:lnTo>
                <a:close/>
              </a:path>
              <a:path w="298450" h="280035">
                <a:moveTo>
                  <a:pt x="158513" y="213793"/>
                </a:moveTo>
                <a:lnTo>
                  <a:pt x="125981" y="213793"/>
                </a:lnTo>
                <a:lnTo>
                  <a:pt x="234916" y="143923"/>
                </a:lnTo>
                <a:lnTo>
                  <a:pt x="181548" y="60717"/>
                </a:lnTo>
                <a:lnTo>
                  <a:pt x="203181" y="60717"/>
                </a:lnTo>
                <a:lnTo>
                  <a:pt x="259725" y="148877"/>
                </a:lnTo>
                <a:lnTo>
                  <a:pt x="158513" y="213793"/>
                </a:lnTo>
                <a:close/>
              </a:path>
              <a:path w="298450" h="280035">
                <a:moveTo>
                  <a:pt x="68667" y="200335"/>
                </a:moveTo>
                <a:lnTo>
                  <a:pt x="64721" y="198997"/>
                </a:lnTo>
                <a:lnTo>
                  <a:pt x="63123" y="197704"/>
                </a:lnTo>
                <a:lnTo>
                  <a:pt x="61017" y="194418"/>
                </a:lnTo>
                <a:lnTo>
                  <a:pt x="60553" y="192606"/>
                </a:lnTo>
                <a:lnTo>
                  <a:pt x="60592" y="187749"/>
                </a:lnTo>
                <a:lnTo>
                  <a:pt x="72645" y="180020"/>
                </a:lnTo>
                <a:lnTo>
                  <a:pt x="76931" y="181893"/>
                </a:lnTo>
                <a:lnTo>
                  <a:pt x="77987" y="183536"/>
                </a:lnTo>
                <a:lnTo>
                  <a:pt x="79585" y="184829"/>
                </a:lnTo>
                <a:lnTo>
                  <a:pt x="80092" y="186819"/>
                </a:lnTo>
                <a:lnTo>
                  <a:pt x="81147" y="188462"/>
                </a:lnTo>
                <a:lnTo>
                  <a:pt x="80717" y="192606"/>
                </a:lnTo>
                <a:lnTo>
                  <a:pt x="79032" y="196006"/>
                </a:lnTo>
                <a:lnTo>
                  <a:pt x="76451" y="199212"/>
                </a:lnTo>
                <a:lnTo>
                  <a:pt x="72460" y="200220"/>
                </a:lnTo>
                <a:lnTo>
                  <a:pt x="68667" y="20033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6139609" y="4781264"/>
            <a:ext cx="249554" cy="288925"/>
          </a:xfrm>
          <a:custGeom>
            <a:avLst/>
            <a:gdLst/>
            <a:ahLst/>
            <a:cxnLst/>
            <a:rect l="l" t="t" r="r" b="b"/>
            <a:pathLst>
              <a:path w="249554" h="288925">
                <a:moveTo>
                  <a:pt x="191550" y="288635"/>
                </a:moveTo>
                <a:lnTo>
                  <a:pt x="11477" y="250520"/>
                </a:lnTo>
                <a:lnTo>
                  <a:pt x="0" y="232738"/>
                </a:lnTo>
                <a:lnTo>
                  <a:pt x="190" y="228787"/>
                </a:lnTo>
                <a:lnTo>
                  <a:pt x="46071" y="15788"/>
                </a:lnTo>
                <a:lnTo>
                  <a:pt x="65441" y="0"/>
                </a:lnTo>
                <a:lnTo>
                  <a:pt x="151256" y="18484"/>
                </a:lnTo>
                <a:lnTo>
                  <a:pt x="64778" y="18484"/>
                </a:lnTo>
                <a:lnTo>
                  <a:pt x="63873" y="19624"/>
                </a:lnTo>
                <a:lnTo>
                  <a:pt x="17992" y="232621"/>
                </a:lnTo>
                <a:lnTo>
                  <a:pt x="18992" y="234174"/>
                </a:lnTo>
                <a:lnTo>
                  <a:pt x="30427" y="236637"/>
                </a:lnTo>
                <a:lnTo>
                  <a:pt x="49068" y="236637"/>
                </a:lnTo>
                <a:lnTo>
                  <a:pt x="48242" y="240473"/>
                </a:lnTo>
                <a:lnTo>
                  <a:pt x="183031" y="269507"/>
                </a:lnTo>
                <a:lnTo>
                  <a:pt x="201659" y="269507"/>
                </a:lnTo>
                <a:lnTo>
                  <a:pt x="198917" y="282238"/>
                </a:lnTo>
                <a:lnTo>
                  <a:pt x="196967" y="285149"/>
                </a:lnTo>
                <a:lnTo>
                  <a:pt x="194514" y="287277"/>
                </a:lnTo>
                <a:lnTo>
                  <a:pt x="191550" y="288635"/>
                </a:lnTo>
                <a:close/>
              </a:path>
              <a:path w="249554" h="288925">
                <a:moveTo>
                  <a:pt x="49068" y="236637"/>
                </a:moveTo>
                <a:lnTo>
                  <a:pt x="30427" y="236637"/>
                </a:lnTo>
                <a:lnTo>
                  <a:pt x="76859" y="21087"/>
                </a:lnTo>
                <a:lnTo>
                  <a:pt x="64778" y="18484"/>
                </a:lnTo>
                <a:lnTo>
                  <a:pt x="151256" y="18484"/>
                </a:lnTo>
                <a:lnTo>
                  <a:pt x="181150" y="24923"/>
                </a:lnTo>
                <a:lnTo>
                  <a:pt x="94673" y="24923"/>
                </a:lnTo>
                <a:lnTo>
                  <a:pt x="49068" y="236637"/>
                </a:lnTo>
                <a:close/>
              </a:path>
              <a:path w="249554" h="288925">
                <a:moveTo>
                  <a:pt x="201659" y="269507"/>
                </a:moveTo>
                <a:lnTo>
                  <a:pt x="183031" y="269507"/>
                </a:lnTo>
                <a:lnTo>
                  <a:pt x="229462" y="53958"/>
                </a:lnTo>
                <a:lnTo>
                  <a:pt x="94673" y="24923"/>
                </a:lnTo>
                <a:lnTo>
                  <a:pt x="181150" y="24923"/>
                </a:lnTo>
                <a:lnTo>
                  <a:pt x="242203" y="38074"/>
                </a:lnTo>
                <a:lnTo>
                  <a:pt x="245239" y="39389"/>
                </a:lnTo>
                <a:lnTo>
                  <a:pt x="247379" y="41848"/>
                </a:lnTo>
                <a:lnTo>
                  <a:pt x="248740" y="44798"/>
                </a:lnTo>
                <a:lnTo>
                  <a:pt x="249182" y="48884"/>
                </a:lnTo>
                <a:lnTo>
                  <a:pt x="201659" y="269507"/>
                </a:lnTo>
                <a:close/>
              </a:path>
              <a:path w="249554" h="288925">
                <a:moveTo>
                  <a:pt x="183598" y="127912"/>
                </a:moveTo>
                <a:lnTo>
                  <a:pt x="119240" y="114711"/>
                </a:lnTo>
                <a:lnTo>
                  <a:pt x="112073" y="107839"/>
                </a:lnTo>
                <a:lnTo>
                  <a:pt x="112248" y="103896"/>
                </a:lnTo>
                <a:lnTo>
                  <a:pt x="118824" y="73370"/>
                </a:lnTo>
                <a:lnTo>
                  <a:pt x="120152" y="70327"/>
                </a:lnTo>
                <a:lnTo>
                  <a:pt x="122743" y="67567"/>
                </a:lnTo>
                <a:lnTo>
                  <a:pt x="126326" y="66341"/>
                </a:lnTo>
                <a:lnTo>
                  <a:pt x="129650" y="66384"/>
                </a:lnTo>
                <a:lnTo>
                  <a:pt x="190688" y="79532"/>
                </a:lnTo>
                <a:lnTo>
                  <a:pt x="193733" y="80860"/>
                </a:lnTo>
                <a:lnTo>
                  <a:pt x="196494" y="83453"/>
                </a:lnTo>
                <a:lnTo>
                  <a:pt x="197404" y="86114"/>
                </a:lnTo>
                <a:lnTo>
                  <a:pt x="134708" y="86114"/>
                </a:lnTo>
                <a:lnTo>
                  <a:pt x="131970" y="98824"/>
                </a:lnTo>
                <a:lnTo>
                  <a:pt x="175219" y="108142"/>
                </a:lnTo>
                <a:lnTo>
                  <a:pt x="193845" y="108142"/>
                </a:lnTo>
                <a:lnTo>
                  <a:pt x="191100" y="120882"/>
                </a:lnTo>
                <a:lnTo>
                  <a:pt x="189637" y="124548"/>
                </a:lnTo>
                <a:lnTo>
                  <a:pt x="187182" y="126689"/>
                </a:lnTo>
                <a:lnTo>
                  <a:pt x="183598" y="127912"/>
                </a:lnTo>
                <a:close/>
              </a:path>
              <a:path w="249554" h="288925">
                <a:moveTo>
                  <a:pt x="193845" y="108142"/>
                </a:moveTo>
                <a:lnTo>
                  <a:pt x="175219" y="108142"/>
                </a:lnTo>
                <a:lnTo>
                  <a:pt x="177954" y="95429"/>
                </a:lnTo>
                <a:lnTo>
                  <a:pt x="134708" y="86114"/>
                </a:lnTo>
                <a:lnTo>
                  <a:pt x="197404" y="86114"/>
                </a:lnTo>
                <a:lnTo>
                  <a:pt x="197719" y="87034"/>
                </a:lnTo>
                <a:lnTo>
                  <a:pt x="197677" y="90357"/>
                </a:lnTo>
                <a:lnTo>
                  <a:pt x="193845" y="10814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5007135" y="0"/>
            <a:ext cx="267970" cy="151765"/>
          </a:xfrm>
          <a:custGeom>
            <a:avLst/>
            <a:gdLst/>
            <a:ahLst/>
            <a:cxnLst/>
            <a:rect l="l" t="t" r="r" b="b"/>
            <a:pathLst>
              <a:path w="267970" h="151765">
                <a:moveTo>
                  <a:pt x="208311" y="151630"/>
                </a:moveTo>
                <a:lnTo>
                  <a:pt x="204418" y="150928"/>
                </a:lnTo>
                <a:lnTo>
                  <a:pt x="48248" y="95262"/>
                </a:lnTo>
                <a:lnTo>
                  <a:pt x="45400" y="93560"/>
                </a:lnTo>
                <a:lnTo>
                  <a:pt x="43607" y="90851"/>
                </a:lnTo>
                <a:lnTo>
                  <a:pt x="42989" y="90630"/>
                </a:lnTo>
                <a:lnTo>
                  <a:pt x="0" y="0"/>
                </a:lnTo>
                <a:lnTo>
                  <a:pt x="52129" y="0"/>
                </a:lnTo>
                <a:lnTo>
                  <a:pt x="78816" y="9512"/>
                </a:lnTo>
                <a:lnTo>
                  <a:pt x="79028" y="9640"/>
                </a:lnTo>
                <a:lnTo>
                  <a:pt x="24920" y="9640"/>
                </a:lnTo>
                <a:lnTo>
                  <a:pt x="50151" y="62801"/>
                </a:lnTo>
                <a:lnTo>
                  <a:pt x="69476" y="62801"/>
                </a:lnTo>
                <a:lnTo>
                  <a:pt x="62929" y="81169"/>
                </a:lnTo>
                <a:lnTo>
                  <a:pt x="201962" y="130726"/>
                </a:lnTo>
                <a:lnTo>
                  <a:pt x="221288" y="130726"/>
                </a:lnTo>
                <a:lnTo>
                  <a:pt x="216055" y="145407"/>
                </a:lnTo>
                <a:lnTo>
                  <a:pt x="214343" y="148253"/>
                </a:lnTo>
                <a:lnTo>
                  <a:pt x="211412" y="150664"/>
                </a:lnTo>
                <a:lnTo>
                  <a:pt x="208311" y="151630"/>
                </a:lnTo>
                <a:close/>
              </a:path>
              <a:path w="267970" h="151765">
                <a:moveTo>
                  <a:pt x="221288" y="130726"/>
                </a:moveTo>
                <a:lnTo>
                  <a:pt x="201962" y="130726"/>
                </a:lnTo>
                <a:lnTo>
                  <a:pt x="248559" y="0"/>
                </a:lnTo>
                <a:lnTo>
                  <a:pt x="267886" y="0"/>
                </a:lnTo>
                <a:lnTo>
                  <a:pt x="221288" y="130726"/>
                </a:lnTo>
                <a:close/>
              </a:path>
              <a:path w="267970" h="151765">
                <a:moveTo>
                  <a:pt x="69476" y="62801"/>
                </a:moveTo>
                <a:lnTo>
                  <a:pt x="50151" y="62801"/>
                </a:lnTo>
                <a:lnTo>
                  <a:pt x="64120" y="23613"/>
                </a:lnTo>
                <a:lnTo>
                  <a:pt x="24920" y="9640"/>
                </a:lnTo>
                <a:lnTo>
                  <a:pt x="79028" y="9640"/>
                </a:lnTo>
                <a:lnTo>
                  <a:pt x="81649" y="11221"/>
                </a:lnTo>
                <a:lnTo>
                  <a:pt x="84060" y="14152"/>
                </a:lnTo>
                <a:lnTo>
                  <a:pt x="84810" y="17862"/>
                </a:lnTo>
                <a:lnTo>
                  <a:pt x="84325" y="21145"/>
                </a:lnTo>
                <a:lnTo>
                  <a:pt x="69476" y="6280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9011673" y="3757583"/>
            <a:ext cx="132715" cy="260350"/>
          </a:xfrm>
          <a:custGeom>
            <a:avLst/>
            <a:gdLst/>
            <a:ahLst/>
            <a:cxnLst/>
            <a:rect l="l" t="t" r="r" b="b"/>
            <a:pathLst>
              <a:path w="132715" h="260350">
                <a:moveTo>
                  <a:pt x="63661" y="250009"/>
                </a:moveTo>
                <a:lnTo>
                  <a:pt x="0" y="86122"/>
                </a:lnTo>
                <a:lnTo>
                  <a:pt x="207" y="82624"/>
                </a:lnTo>
                <a:lnTo>
                  <a:pt x="1040" y="78921"/>
                </a:lnTo>
                <a:lnTo>
                  <a:pt x="2908" y="76250"/>
                </a:lnTo>
                <a:lnTo>
                  <a:pt x="5786" y="74620"/>
                </a:lnTo>
                <a:lnTo>
                  <a:pt x="26784" y="67690"/>
                </a:lnTo>
                <a:lnTo>
                  <a:pt x="19855" y="46695"/>
                </a:lnTo>
                <a:lnTo>
                  <a:pt x="132327" y="0"/>
                </a:lnTo>
                <a:lnTo>
                  <a:pt x="132327" y="19175"/>
                </a:lnTo>
                <a:lnTo>
                  <a:pt x="40000" y="49638"/>
                </a:lnTo>
                <a:lnTo>
                  <a:pt x="51662" y="84982"/>
                </a:lnTo>
                <a:lnTo>
                  <a:pt x="32488" y="84982"/>
                </a:lnTo>
                <a:lnTo>
                  <a:pt x="20142" y="89056"/>
                </a:lnTo>
                <a:lnTo>
                  <a:pt x="27479" y="111291"/>
                </a:lnTo>
                <a:lnTo>
                  <a:pt x="60344" y="111291"/>
                </a:lnTo>
                <a:lnTo>
                  <a:pt x="64706" y="124510"/>
                </a:lnTo>
                <a:lnTo>
                  <a:pt x="45531" y="124510"/>
                </a:lnTo>
                <a:lnTo>
                  <a:pt x="33185" y="128583"/>
                </a:lnTo>
                <a:lnTo>
                  <a:pt x="40522" y="150819"/>
                </a:lnTo>
                <a:lnTo>
                  <a:pt x="73387" y="150819"/>
                </a:lnTo>
                <a:lnTo>
                  <a:pt x="77749" y="164037"/>
                </a:lnTo>
                <a:lnTo>
                  <a:pt x="58574" y="164037"/>
                </a:lnTo>
                <a:lnTo>
                  <a:pt x="46229" y="168111"/>
                </a:lnTo>
                <a:lnTo>
                  <a:pt x="53563" y="190336"/>
                </a:lnTo>
                <a:lnTo>
                  <a:pt x="86427" y="190336"/>
                </a:lnTo>
                <a:lnTo>
                  <a:pt x="90789" y="203555"/>
                </a:lnTo>
                <a:lnTo>
                  <a:pt x="71613" y="203555"/>
                </a:lnTo>
                <a:lnTo>
                  <a:pt x="59267" y="207628"/>
                </a:lnTo>
                <a:lnTo>
                  <a:pt x="66606" y="229864"/>
                </a:lnTo>
                <a:lnTo>
                  <a:pt x="99470" y="229864"/>
                </a:lnTo>
                <a:lnTo>
                  <a:pt x="102560" y="239229"/>
                </a:lnTo>
                <a:lnTo>
                  <a:pt x="132327" y="239229"/>
                </a:lnTo>
                <a:lnTo>
                  <a:pt x="132327" y="243082"/>
                </a:lnTo>
                <a:lnTo>
                  <a:pt x="84656" y="243082"/>
                </a:lnTo>
                <a:lnTo>
                  <a:pt x="63661" y="250009"/>
                </a:lnTo>
                <a:close/>
              </a:path>
              <a:path w="132715" h="260350">
                <a:moveTo>
                  <a:pt x="60344" y="111291"/>
                </a:moveTo>
                <a:lnTo>
                  <a:pt x="27479" y="111291"/>
                </a:lnTo>
                <a:lnTo>
                  <a:pt x="39827" y="107218"/>
                </a:lnTo>
                <a:lnTo>
                  <a:pt x="32488" y="84982"/>
                </a:lnTo>
                <a:lnTo>
                  <a:pt x="51662" y="84982"/>
                </a:lnTo>
                <a:lnTo>
                  <a:pt x="60344" y="111291"/>
                </a:lnTo>
                <a:close/>
              </a:path>
              <a:path w="132715" h="260350">
                <a:moveTo>
                  <a:pt x="73387" y="150819"/>
                </a:moveTo>
                <a:lnTo>
                  <a:pt x="40522" y="150819"/>
                </a:lnTo>
                <a:lnTo>
                  <a:pt x="52868" y="146745"/>
                </a:lnTo>
                <a:lnTo>
                  <a:pt x="45531" y="124510"/>
                </a:lnTo>
                <a:lnTo>
                  <a:pt x="64706" y="124510"/>
                </a:lnTo>
                <a:lnTo>
                  <a:pt x="73387" y="150819"/>
                </a:lnTo>
                <a:close/>
              </a:path>
              <a:path w="132715" h="260350">
                <a:moveTo>
                  <a:pt x="126316" y="207426"/>
                </a:moveTo>
                <a:lnTo>
                  <a:pt x="101768" y="162102"/>
                </a:lnTo>
                <a:lnTo>
                  <a:pt x="101162" y="158203"/>
                </a:lnTo>
                <a:lnTo>
                  <a:pt x="102198" y="155115"/>
                </a:lnTo>
                <a:lnTo>
                  <a:pt x="104678" y="152242"/>
                </a:lnTo>
                <a:lnTo>
                  <a:pt x="107567" y="150606"/>
                </a:lnTo>
                <a:lnTo>
                  <a:pt x="132327" y="142436"/>
                </a:lnTo>
                <a:lnTo>
                  <a:pt x="132327" y="161611"/>
                </a:lnTo>
                <a:lnTo>
                  <a:pt x="121913" y="165047"/>
                </a:lnTo>
                <a:lnTo>
                  <a:pt x="129250" y="187283"/>
                </a:lnTo>
                <a:lnTo>
                  <a:pt x="132327" y="187283"/>
                </a:lnTo>
                <a:lnTo>
                  <a:pt x="132327" y="205442"/>
                </a:lnTo>
                <a:lnTo>
                  <a:pt x="126316" y="207426"/>
                </a:lnTo>
                <a:close/>
              </a:path>
              <a:path w="132715" h="260350">
                <a:moveTo>
                  <a:pt x="86427" y="190336"/>
                </a:moveTo>
                <a:lnTo>
                  <a:pt x="53563" y="190336"/>
                </a:lnTo>
                <a:lnTo>
                  <a:pt x="65909" y="186263"/>
                </a:lnTo>
                <a:lnTo>
                  <a:pt x="58574" y="164037"/>
                </a:lnTo>
                <a:lnTo>
                  <a:pt x="77749" y="164037"/>
                </a:lnTo>
                <a:lnTo>
                  <a:pt x="86427" y="190336"/>
                </a:lnTo>
                <a:close/>
              </a:path>
              <a:path w="132715" h="260350">
                <a:moveTo>
                  <a:pt x="132327" y="187283"/>
                </a:moveTo>
                <a:lnTo>
                  <a:pt x="129250" y="187283"/>
                </a:lnTo>
                <a:lnTo>
                  <a:pt x="132327" y="186268"/>
                </a:lnTo>
                <a:lnTo>
                  <a:pt x="132327" y="187283"/>
                </a:lnTo>
                <a:close/>
              </a:path>
              <a:path w="132715" h="260350">
                <a:moveTo>
                  <a:pt x="99470" y="229864"/>
                </a:moveTo>
                <a:lnTo>
                  <a:pt x="66606" y="229864"/>
                </a:lnTo>
                <a:lnTo>
                  <a:pt x="78952" y="225790"/>
                </a:lnTo>
                <a:lnTo>
                  <a:pt x="71613" y="203555"/>
                </a:lnTo>
                <a:lnTo>
                  <a:pt x="90789" y="203555"/>
                </a:lnTo>
                <a:lnTo>
                  <a:pt x="99470" y="229864"/>
                </a:lnTo>
                <a:close/>
              </a:path>
              <a:path w="132715" h="260350">
                <a:moveTo>
                  <a:pt x="132327" y="239229"/>
                </a:moveTo>
                <a:lnTo>
                  <a:pt x="102560" y="239229"/>
                </a:lnTo>
                <a:lnTo>
                  <a:pt x="132327" y="229406"/>
                </a:lnTo>
                <a:lnTo>
                  <a:pt x="132327" y="239229"/>
                </a:lnTo>
                <a:close/>
              </a:path>
              <a:path w="132715" h="260350">
                <a:moveTo>
                  <a:pt x="96331" y="259776"/>
                </a:moveTo>
                <a:lnTo>
                  <a:pt x="92638" y="258941"/>
                </a:lnTo>
                <a:lnTo>
                  <a:pt x="89972" y="257086"/>
                </a:lnTo>
                <a:lnTo>
                  <a:pt x="88124" y="253585"/>
                </a:lnTo>
                <a:lnTo>
                  <a:pt x="84656" y="243082"/>
                </a:lnTo>
                <a:lnTo>
                  <a:pt x="132327" y="243082"/>
                </a:lnTo>
                <a:lnTo>
                  <a:pt x="132327" y="248580"/>
                </a:lnTo>
                <a:lnTo>
                  <a:pt x="99625" y="259371"/>
                </a:lnTo>
                <a:lnTo>
                  <a:pt x="96331" y="259776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6642786" y="4963490"/>
            <a:ext cx="282575" cy="180340"/>
          </a:xfrm>
          <a:custGeom>
            <a:avLst/>
            <a:gdLst/>
            <a:ahLst/>
            <a:cxnLst/>
            <a:rect l="l" t="t" r="r" b="b"/>
            <a:pathLst>
              <a:path w="282575" h="180339">
                <a:moveTo>
                  <a:pt x="51486" y="180009"/>
                </a:moveTo>
                <a:lnTo>
                  <a:pt x="31603" y="180009"/>
                </a:lnTo>
                <a:lnTo>
                  <a:pt x="382" y="108822"/>
                </a:lnTo>
                <a:lnTo>
                  <a:pt x="0" y="104728"/>
                </a:lnTo>
                <a:lnTo>
                  <a:pt x="742" y="101565"/>
                </a:lnTo>
                <a:lnTo>
                  <a:pt x="2338" y="98734"/>
                </a:lnTo>
                <a:lnTo>
                  <a:pt x="5061" y="96834"/>
                </a:lnTo>
                <a:lnTo>
                  <a:pt x="223638" y="975"/>
                </a:lnTo>
                <a:lnTo>
                  <a:pt x="227472" y="0"/>
                </a:lnTo>
                <a:lnTo>
                  <a:pt x="230635" y="745"/>
                </a:lnTo>
                <a:lnTo>
                  <a:pt x="233466" y="2340"/>
                </a:lnTo>
                <a:lnTo>
                  <a:pt x="235634" y="5648"/>
                </a:lnTo>
                <a:lnTo>
                  <a:pt x="242502" y="21310"/>
                </a:lnTo>
                <a:lnTo>
                  <a:pt x="222608" y="21310"/>
                </a:lnTo>
                <a:lnTo>
                  <a:pt x="20717" y="109850"/>
                </a:lnTo>
                <a:lnTo>
                  <a:pt x="51486" y="180009"/>
                </a:lnTo>
                <a:close/>
              </a:path>
              <a:path w="282575" h="180339">
                <a:moveTo>
                  <a:pt x="257312" y="180009"/>
                </a:moveTo>
                <a:lnTo>
                  <a:pt x="224754" y="180009"/>
                </a:lnTo>
                <a:lnTo>
                  <a:pt x="208087" y="142005"/>
                </a:lnTo>
                <a:lnTo>
                  <a:pt x="207377" y="138774"/>
                </a:lnTo>
                <a:lnTo>
                  <a:pt x="207857" y="135009"/>
                </a:lnTo>
                <a:lnTo>
                  <a:pt x="209452" y="132178"/>
                </a:lnTo>
                <a:lnTo>
                  <a:pt x="212766" y="130020"/>
                </a:lnTo>
                <a:lnTo>
                  <a:pt x="261005" y="108862"/>
                </a:lnTo>
                <a:lnTo>
                  <a:pt x="222608" y="21310"/>
                </a:lnTo>
                <a:lnTo>
                  <a:pt x="242502" y="21310"/>
                </a:lnTo>
                <a:lnTo>
                  <a:pt x="281345" y="109877"/>
                </a:lnTo>
                <a:lnTo>
                  <a:pt x="282311" y="113716"/>
                </a:lnTo>
                <a:lnTo>
                  <a:pt x="281565" y="116879"/>
                </a:lnTo>
                <a:lnTo>
                  <a:pt x="276333" y="130500"/>
                </a:lnTo>
                <a:lnTo>
                  <a:pt x="257004" y="130500"/>
                </a:lnTo>
                <a:lnTo>
                  <a:pt x="228422" y="143036"/>
                </a:lnTo>
                <a:lnTo>
                  <a:pt x="240958" y="171618"/>
                </a:lnTo>
                <a:lnTo>
                  <a:pt x="260536" y="171618"/>
                </a:lnTo>
                <a:lnTo>
                  <a:pt x="257312" y="180009"/>
                </a:lnTo>
                <a:close/>
              </a:path>
              <a:path w="282575" h="180339">
                <a:moveTo>
                  <a:pt x="260536" y="171618"/>
                </a:moveTo>
                <a:lnTo>
                  <a:pt x="240958" y="171618"/>
                </a:lnTo>
                <a:lnTo>
                  <a:pt x="257004" y="130500"/>
                </a:lnTo>
                <a:lnTo>
                  <a:pt x="276333" y="130500"/>
                </a:lnTo>
                <a:lnTo>
                  <a:pt x="260536" y="171618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8332116" y="5008589"/>
            <a:ext cx="257175" cy="135255"/>
          </a:xfrm>
          <a:custGeom>
            <a:avLst/>
            <a:gdLst/>
            <a:ahLst/>
            <a:cxnLst/>
            <a:rect l="l" t="t" r="r" b="b"/>
            <a:pathLst>
              <a:path w="257175" h="135254">
                <a:moveTo>
                  <a:pt x="18209" y="134910"/>
                </a:moveTo>
                <a:lnTo>
                  <a:pt x="0" y="134910"/>
                </a:lnTo>
                <a:lnTo>
                  <a:pt x="0" y="9097"/>
                </a:lnTo>
                <a:lnTo>
                  <a:pt x="647" y="5853"/>
                </a:lnTo>
                <a:lnTo>
                  <a:pt x="2598" y="3255"/>
                </a:lnTo>
                <a:lnTo>
                  <a:pt x="5208" y="1305"/>
                </a:lnTo>
                <a:lnTo>
                  <a:pt x="9112" y="0"/>
                </a:lnTo>
                <a:lnTo>
                  <a:pt x="185359" y="0"/>
                </a:lnTo>
                <a:lnTo>
                  <a:pt x="188605" y="1305"/>
                </a:lnTo>
                <a:lnTo>
                  <a:pt x="191203" y="2598"/>
                </a:lnTo>
                <a:lnTo>
                  <a:pt x="206814" y="18209"/>
                </a:lnTo>
                <a:lnTo>
                  <a:pt x="18209" y="18209"/>
                </a:lnTo>
                <a:lnTo>
                  <a:pt x="18209" y="134910"/>
                </a:lnTo>
                <a:close/>
              </a:path>
              <a:path w="257175" h="135254">
                <a:moveTo>
                  <a:pt x="256892" y="134910"/>
                </a:moveTo>
                <a:lnTo>
                  <a:pt x="238682" y="134910"/>
                </a:lnTo>
                <a:lnTo>
                  <a:pt x="238682" y="80642"/>
                </a:lnTo>
                <a:lnTo>
                  <a:pt x="185359" y="80642"/>
                </a:lnTo>
                <a:lnTo>
                  <a:pt x="181458" y="79995"/>
                </a:lnTo>
                <a:lnTo>
                  <a:pt x="178847" y="78044"/>
                </a:lnTo>
                <a:lnTo>
                  <a:pt x="176897" y="75434"/>
                </a:lnTo>
                <a:lnTo>
                  <a:pt x="176249" y="71543"/>
                </a:lnTo>
                <a:lnTo>
                  <a:pt x="176249" y="18209"/>
                </a:lnTo>
                <a:lnTo>
                  <a:pt x="206814" y="18209"/>
                </a:lnTo>
                <a:lnTo>
                  <a:pt x="219815" y="31210"/>
                </a:lnTo>
                <a:lnTo>
                  <a:pt x="194458" y="31210"/>
                </a:lnTo>
                <a:lnTo>
                  <a:pt x="194458" y="62433"/>
                </a:lnTo>
                <a:lnTo>
                  <a:pt x="251038" y="62433"/>
                </a:lnTo>
                <a:lnTo>
                  <a:pt x="254294" y="65689"/>
                </a:lnTo>
                <a:lnTo>
                  <a:pt x="255599" y="68287"/>
                </a:lnTo>
                <a:lnTo>
                  <a:pt x="256892" y="71543"/>
                </a:lnTo>
                <a:lnTo>
                  <a:pt x="256892" y="134910"/>
                </a:lnTo>
                <a:close/>
              </a:path>
              <a:path w="257175" h="135254">
                <a:moveTo>
                  <a:pt x="251038" y="62433"/>
                </a:moveTo>
                <a:lnTo>
                  <a:pt x="225681" y="62433"/>
                </a:lnTo>
                <a:lnTo>
                  <a:pt x="194458" y="31210"/>
                </a:lnTo>
                <a:lnTo>
                  <a:pt x="219815" y="31210"/>
                </a:lnTo>
                <a:lnTo>
                  <a:pt x="251038" y="6243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7153795" y="4991850"/>
            <a:ext cx="269240" cy="151765"/>
          </a:xfrm>
          <a:custGeom>
            <a:avLst/>
            <a:gdLst/>
            <a:ahLst/>
            <a:cxnLst/>
            <a:rect l="l" t="t" r="r" b="b"/>
            <a:pathLst>
              <a:path w="269240" h="151764">
                <a:moveTo>
                  <a:pt x="32802" y="151649"/>
                </a:moveTo>
                <a:lnTo>
                  <a:pt x="4665" y="151649"/>
                </a:lnTo>
                <a:lnTo>
                  <a:pt x="3275" y="150470"/>
                </a:lnTo>
                <a:lnTo>
                  <a:pt x="717" y="147452"/>
                </a:lnTo>
                <a:lnTo>
                  <a:pt x="0" y="144283"/>
                </a:lnTo>
                <a:lnTo>
                  <a:pt x="620" y="140537"/>
                </a:lnTo>
                <a:lnTo>
                  <a:pt x="2225" y="137647"/>
                </a:lnTo>
                <a:lnTo>
                  <a:pt x="116276" y="3275"/>
                </a:lnTo>
                <a:lnTo>
                  <a:pt x="119295" y="717"/>
                </a:lnTo>
                <a:lnTo>
                  <a:pt x="122463" y="0"/>
                </a:lnTo>
                <a:lnTo>
                  <a:pt x="125706" y="192"/>
                </a:lnTo>
                <a:lnTo>
                  <a:pt x="129110" y="2218"/>
                </a:lnTo>
                <a:lnTo>
                  <a:pt x="152411" y="21995"/>
                </a:lnTo>
                <a:lnTo>
                  <a:pt x="124271" y="21995"/>
                </a:lnTo>
                <a:lnTo>
                  <a:pt x="22003" y="142483"/>
                </a:lnTo>
                <a:lnTo>
                  <a:pt x="32802" y="151649"/>
                </a:lnTo>
                <a:close/>
              </a:path>
              <a:path w="269240" h="151764">
                <a:moveTo>
                  <a:pt x="245398" y="151649"/>
                </a:moveTo>
                <a:lnTo>
                  <a:pt x="221514" y="151649"/>
                </a:lnTo>
                <a:lnTo>
                  <a:pt x="244759" y="124263"/>
                </a:lnTo>
                <a:lnTo>
                  <a:pt x="124271" y="21995"/>
                </a:lnTo>
                <a:lnTo>
                  <a:pt x="152411" y="21995"/>
                </a:lnTo>
                <a:lnTo>
                  <a:pt x="263478" y="116266"/>
                </a:lnTo>
                <a:lnTo>
                  <a:pt x="265536" y="118877"/>
                </a:lnTo>
                <a:lnTo>
                  <a:pt x="266747" y="122463"/>
                </a:lnTo>
                <a:lnTo>
                  <a:pt x="268628" y="145464"/>
                </a:lnTo>
                <a:lnTo>
                  <a:pt x="250648" y="145464"/>
                </a:lnTo>
                <a:lnTo>
                  <a:pt x="245398" y="151649"/>
                </a:lnTo>
                <a:close/>
              </a:path>
              <a:path w="269240" h="151764">
                <a:moveTo>
                  <a:pt x="185416" y="137882"/>
                </a:moveTo>
                <a:lnTo>
                  <a:pt x="123743" y="88942"/>
                </a:lnTo>
                <a:lnTo>
                  <a:pt x="120467" y="82753"/>
                </a:lnTo>
                <a:lnTo>
                  <a:pt x="120667" y="79502"/>
                </a:lnTo>
                <a:lnTo>
                  <a:pt x="122700" y="76109"/>
                </a:lnTo>
                <a:lnTo>
                  <a:pt x="125294" y="74053"/>
                </a:lnTo>
                <a:lnTo>
                  <a:pt x="128469" y="73325"/>
                </a:lnTo>
                <a:lnTo>
                  <a:pt x="131713" y="73521"/>
                </a:lnTo>
                <a:lnTo>
                  <a:pt x="135524" y="75058"/>
                </a:lnTo>
                <a:lnTo>
                  <a:pt x="190563" y="121773"/>
                </a:lnTo>
                <a:lnTo>
                  <a:pt x="192701" y="125284"/>
                </a:lnTo>
                <a:lnTo>
                  <a:pt x="193418" y="128454"/>
                </a:lnTo>
                <a:lnTo>
                  <a:pt x="193218" y="131705"/>
                </a:lnTo>
                <a:lnTo>
                  <a:pt x="191620" y="134606"/>
                </a:lnTo>
                <a:lnTo>
                  <a:pt x="188592" y="137154"/>
                </a:lnTo>
                <a:lnTo>
                  <a:pt x="185416" y="137882"/>
                </a:lnTo>
                <a:close/>
              </a:path>
              <a:path w="269240" h="151764">
                <a:moveTo>
                  <a:pt x="161436" y="151649"/>
                </a:moveTo>
                <a:lnTo>
                  <a:pt x="133296" y="151649"/>
                </a:lnTo>
                <a:lnTo>
                  <a:pt x="96806" y="120677"/>
                </a:lnTo>
                <a:lnTo>
                  <a:pt x="94256" y="117649"/>
                </a:lnTo>
                <a:lnTo>
                  <a:pt x="93538" y="114481"/>
                </a:lnTo>
                <a:lnTo>
                  <a:pt x="93733" y="111238"/>
                </a:lnTo>
                <a:lnTo>
                  <a:pt x="95764" y="107844"/>
                </a:lnTo>
                <a:lnTo>
                  <a:pt x="98364" y="105779"/>
                </a:lnTo>
                <a:lnTo>
                  <a:pt x="101953" y="104568"/>
                </a:lnTo>
                <a:lnTo>
                  <a:pt x="105196" y="104761"/>
                </a:lnTo>
                <a:lnTo>
                  <a:pt x="108589" y="106794"/>
                </a:lnTo>
                <a:lnTo>
                  <a:pt x="161436" y="151649"/>
                </a:lnTo>
                <a:close/>
              </a:path>
              <a:path w="269240" h="151764">
                <a:moveTo>
                  <a:pt x="97127" y="151649"/>
                </a:moveTo>
                <a:lnTo>
                  <a:pt x="69238" y="151649"/>
                </a:lnTo>
                <a:lnTo>
                  <a:pt x="67319" y="149385"/>
                </a:lnTo>
                <a:lnTo>
                  <a:pt x="66604" y="146216"/>
                </a:lnTo>
                <a:lnTo>
                  <a:pt x="66796" y="142973"/>
                </a:lnTo>
                <a:lnTo>
                  <a:pt x="68829" y="139580"/>
                </a:lnTo>
                <a:lnTo>
                  <a:pt x="71427" y="137514"/>
                </a:lnTo>
                <a:lnTo>
                  <a:pt x="75016" y="136304"/>
                </a:lnTo>
                <a:lnTo>
                  <a:pt x="78259" y="136496"/>
                </a:lnTo>
                <a:lnTo>
                  <a:pt x="81660" y="138522"/>
                </a:lnTo>
                <a:lnTo>
                  <a:pt x="97127" y="151649"/>
                </a:lnTo>
                <a:close/>
              </a:path>
              <a:path w="269240" h="151764">
                <a:moveTo>
                  <a:pt x="269134" y="151649"/>
                </a:moveTo>
                <a:lnTo>
                  <a:pt x="251152" y="151649"/>
                </a:lnTo>
                <a:lnTo>
                  <a:pt x="250648" y="145464"/>
                </a:lnTo>
                <a:lnTo>
                  <a:pt x="268628" y="145464"/>
                </a:lnTo>
                <a:lnTo>
                  <a:pt x="269134" y="15164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5120147" y="4881619"/>
            <a:ext cx="311785" cy="262255"/>
          </a:xfrm>
          <a:custGeom>
            <a:avLst/>
            <a:gdLst/>
            <a:ahLst/>
            <a:cxnLst/>
            <a:rect l="l" t="t" r="r" b="b"/>
            <a:pathLst>
              <a:path w="311785" h="262254">
                <a:moveTo>
                  <a:pt x="214068" y="261880"/>
                </a:moveTo>
                <a:lnTo>
                  <a:pt x="163282" y="261880"/>
                </a:lnTo>
                <a:lnTo>
                  <a:pt x="6024" y="201493"/>
                </a:lnTo>
                <a:lnTo>
                  <a:pt x="3230" y="199715"/>
                </a:lnTo>
                <a:lnTo>
                  <a:pt x="890" y="196727"/>
                </a:lnTo>
                <a:lnTo>
                  <a:pt x="0" y="193603"/>
                </a:lnTo>
                <a:lnTo>
                  <a:pt x="795" y="189727"/>
                </a:lnTo>
                <a:lnTo>
                  <a:pt x="71427" y="5791"/>
                </a:lnTo>
                <a:lnTo>
                  <a:pt x="73198" y="2983"/>
                </a:lnTo>
                <a:lnTo>
                  <a:pt x="76181" y="655"/>
                </a:lnTo>
                <a:lnTo>
                  <a:pt x="79922" y="0"/>
                </a:lnTo>
                <a:lnTo>
                  <a:pt x="83185" y="547"/>
                </a:lnTo>
                <a:lnTo>
                  <a:pt x="135951" y="20810"/>
                </a:lnTo>
                <a:lnTo>
                  <a:pt x="85163" y="20810"/>
                </a:lnTo>
                <a:lnTo>
                  <a:pt x="77236" y="41450"/>
                </a:lnTo>
                <a:lnTo>
                  <a:pt x="93015" y="47509"/>
                </a:lnTo>
                <a:lnTo>
                  <a:pt x="107508" y="47509"/>
                </a:lnTo>
                <a:lnTo>
                  <a:pt x="114301" y="50117"/>
                </a:lnTo>
                <a:lnTo>
                  <a:pt x="113896" y="51172"/>
                </a:lnTo>
                <a:lnTo>
                  <a:pt x="73503" y="51172"/>
                </a:lnTo>
                <a:lnTo>
                  <a:pt x="62318" y="80305"/>
                </a:lnTo>
                <a:lnTo>
                  <a:pt x="78097" y="86364"/>
                </a:lnTo>
                <a:lnTo>
                  <a:pt x="92586" y="86364"/>
                </a:lnTo>
                <a:lnTo>
                  <a:pt x="99380" y="88972"/>
                </a:lnTo>
                <a:lnTo>
                  <a:pt x="99211" y="89412"/>
                </a:lnTo>
                <a:lnTo>
                  <a:pt x="58819" y="89412"/>
                </a:lnTo>
                <a:lnTo>
                  <a:pt x="47396" y="119160"/>
                </a:lnTo>
                <a:lnTo>
                  <a:pt x="63175" y="125219"/>
                </a:lnTo>
                <a:lnTo>
                  <a:pt x="77698" y="125219"/>
                </a:lnTo>
                <a:lnTo>
                  <a:pt x="84463" y="127817"/>
                </a:lnTo>
                <a:lnTo>
                  <a:pt x="84290" y="128267"/>
                </a:lnTo>
                <a:lnTo>
                  <a:pt x="43898" y="128267"/>
                </a:lnTo>
                <a:lnTo>
                  <a:pt x="32475" y="158014"/>
                </a:lnTo>
                <a:lnTo>
                  <a:pt x="48254" y="164073"/>
                </a:lnTo>
                <a:lnTo>
                  <a:pt x="62780" y="164073"/>
                </a:lnTo>
                <a:lnTo>
                  <a:pt x="69545" y="166671"/>
                </a:lnTo>
                <a:lnTo>
                  <a:pt x="69372" y="167122"/>
                </a:lnTo>
                <a:lnTo>
                  <a:pt x="28979" y="167122"/>
                </a:lnTo>
                <a:lnTo>
                  <a:pt x="21052" y="187762"/>
                </a:lnTo>
                <a:lnTo>
                  <a:pt x="214068" y="261880"/>
                </a:lnTo>
                <a:close/>
              </a:path>
              <a:path w="311785" h="262254">
                <a:moveTo>
                  <a:pt x="248234" y="261880"/>
                </a:moveTo>
                <a:lnTo>
                  <a:pt x="228731" y="261880"/>
                </a:lnTo>
                <a:lnTo>
                  <a:pt x="290958" y="99837"/>
                </a:lnTo>
                <a:lnTo>
                  <a:pt x="85163" y="20810"/>
                </a:lnTo>
                <a:lnTo>
                  <a:pt x="135951" y="20810"/>
                </a:lnTo>
                <a:lnTo>
                  <a:pt x="305977" y="86101"/>
                </a:lnTo>
                <a:lnTo>
                  <a:pt x="308780" y="87882"/>
                </a:lnTo>
                <a:lnTo>
                  <a:pt x="311108" y="90867"/>
                </a:lnTo>
                <a:lnTo>
                  <a:pt x="311768" y="94596"/>
                </a:lnTo>
                <a:lnTo>
                  <a:pt x="311215" y="97869"/>
                </a:lnTo>
                <a:lnTo>
                  <a:pt x="248234" y="261880"/>
                </a:lnTo>
                <a:close/>
              </a:path>
              <a:path w="311785" h="262254">
                <a:moveTo>
                  <a:pt x="107508" y="47509"/>
                </a:moveTo>
                <a:lnTo>
                  <a:pt x="93015" y="47509"/>
                </a:lnTo>
                <a:lnTo>
                  <a:pt x="94878" y="42660"/>
                </a:lnTo>
                <a:lnTo>
                  <a:pt x="107508" y="47509"/>
                </a:lnTo>
                <a:close/>
              </a:path>
              <a:path w="311785" h="262254">
                <a:moveTo>
                  <a:pt x="106841" y="69540"/>
                </a:moveTo>
                <a:lnTo>
                  <a:pt x="87419" y="62080"/>
                </a:lnTo>
                <a:lnTo>
                  <a:pt x="89282" y="57231"/>
                </a:lnTo>
                <a:lnTo>
                  <a:pt x="73503" y="51172"/>
                </a:lnTo>
                <a:lnTo>
                  <a:pt x="113896" y="51172"/>
                </a:lnTo>
                <a:lnTo>
                  <a:pt x="106841" y="69540"/>
                </a:lnTo>
                <a:close/>
              </a:path>
              <a:path w="311785" h="262254">
                <a:moveTo>
                  <a:pt x="98419" y="193083"/>
                </a:moveTo>
                <a:lnTo>
                  <a:pt x="95241" y="190477"/>
                </a:lnTo>
                <a:lnTo>
                  <a:pt x="93503" y="187719"/>
                </a:lnTo>
                <a:lnTo>
                  <a:pt x="92618" y="184584"/>
                </a:lnTo>
                <a:lnTo>
                  <a:pt x="93178" y="181323"/>
                </a:lnTo>
                <a:lnTo>
                  <a:pt x="134206" y="74481"/>
                </a:lnTo>
                <a:lnTo>
                  <a:pt x="135976" y="71675"/>
                </a:lnTo>
                <a:lnTo>
                  <a:pt x="138965" y="69334"/>
                </a:lnTo>
                <a:lnTo>
                  <a:pt x="142100" y="68449"/>
                </a:lnTo>
                <a:lnTo>
                  <a:pt x="145974" y="69244"/>
                </a:lnTo>
                <a:lnTo>
                  <a:pt x="148772" y="71010"/>
                </a:lnTo>
                <a:lnTo>
                  <a:pt x="150507" y="73766"/>
                </a:lnTo>
                <a:lnTo>
                  <a:pt x="151163" y="77507"/>
                </a:lnTo>
                <a:lnTo>
                  <a:pt x="151203" y="81010"/>
                </a:lnTo>
                <a:lnTo>
                  <a:pt x="110175" y="187852"/>
                </a:lnTo>
                <a:lnTo>
                  <a:pt x="107804" y="190415"/>
                </a:lnTo>
                <a:lnTo>
                  <a:pt x="105048" y="192153"/>
                </a:lnTo>
                <a:lnTo>
                  <a:pt x="101913" y="193038"/>
                </a:lnTo>
                <a:lnTo>
                  <a:pt x="98419" y="193083"/>
                </a:lnTo>
                <a:close/>
              </a:path>
              <a:path w="311785" h="262254">
                <a:moveTo>
                  <a:pt x="92586" y="86364"/>
                </a:moveTo>
                <a:lnTo>
                  <a:pt x="78097" y="86364"/>
                </a:lnTo>
                <a:lnTo>
                  <a:pt x="79957" y="81515"/>
                </a:lnTo>
                <a:lnTo>
                  <a:pt x="92586" y="86364"/>
                </a:lnTo>
                <a:close/>
              </a:path>
              <a:path w="311785" h="262254">
                <a:moveTo>
                  <a:pt x="140767" y="207959"/>
                </a:moveTo>
                <a:lnTo>
                  <a:pt x="131418" y="196009"/>
                </a:lnTo>
                <a:lnTo>
                  <a:pt x="172445" y="89167"/>
                </a:lnTo>
                <a:lnTo>
                  <a:pt x="174831" y="86594"/>
                </a:lnTo>
                <a:lnTo>
                  <a:pt x="177819" y="84253"/>
                </a:lnTo>
                <a:lnTo>
                  <a:pt x="180943" y="83363"/>
                </a:lnTo>
                <a:lnTo>
                  <a:pt x="184213" y="83928"/>
                </a:lnTo>
                <a:lnTo>
                  <a:pt x="187627" y="85931"/>
                </a:lnTo>
                <a:lnTo>
                  <a:pt x="189352" y="88682"/>
                </a:lnTo>
                <a:lnTo>
                  <a:pt x="190005" y="92423"/>
                </a:lnTo>
                <a:lnTo>
                  <a:pt x="189452" y="95696"/>
                </a:lnTo>
                <a:lnTo>
                  <a:pt x="148424" y="202538"/>
                </a:lnTo>
                <a:lnTo>
                  <a:pt x="146649" y="205331"/>
                </a:lnTo>
                <a:lnTo>
                  <a:pt x="143891" y="207067"/>
                </a:lnTo>
                <a:lnTo>
                  <a:pt x="140767" y="207959"/>
                </a:lnTo>
                <a:close/>
              </a:path>
              <a:path w="311785" h="262254">
                <a:moveTo>
                  <a:pt x="91923" y="108394"/>
                </a:moveTo>
                <a:lnTo>
                  <a:pt x="72500" y="100935"/>
                </a:lnTo>
                <a:lnTo>
                  <a:pt x="74366" y="96076"/>
                </a:lnTo>
                <a:lnTo>
                  <a:pt x="59795" y="90480"/>
                </a:lnTo>
                <a:lnTo>
                  <a:pt x="58819" y="89412"/>
                </a:lnTo>
                <a:lnTo>
                  <a:pt x="99211" y="89412"/>
                </a:lnTo>
                <a:lnTo>
                  <a:pt x="91923" y="108394"/>
                </a:lnTo>
                <a:close/>
              </a:path>
              <a:path w="311785" h="262254">
                <a:moveTo>
                  <a:pt x="179622" y="222878"/>
                </a:moveTo>
                <a:lnTo>
                  <a:pt x="175514" y="222686"/>
                </a:lnTo>
                <a:lnTo>
                  <a:pt x="172891" y="220252"/>
                </a:lnTo>
                <a:lnTo>
                  <a:pt x="170610" y="217327"/>
                </a:lnTo>
                <a:lnTo>
                  <a:pt x="169725" y="214193"/>
                </a:lnTo>
                <a:lnTo>
                  <a:pt x="170272" y="210928"/>
                </a:lnTo>
                <a:lnTo>
                  <a:pt x="211300" y="104086"/>
                </a:lnTo>
                <a:lnTo>
                  <a:pt x="213081" y="101283"/>
                </a:lnTo>
                <a:lnTo>
                  <a:pt x="216069" y="98942"/>
                </a:lnTo>
                <a:lnTo>
                  <a:pt x="219797" y="98284"/>
                </a:lnTo>
                <a:lnTo>
                  <a:pt x="223068" y="98847"/>
                </a:lnTo>
                <a:lnTo>
                  <a:pt x="226479" y="100850"/>
                </a:lnTo>
                <a:lnTo>
                  <a:pt x="228204" y="103603"/>
                </a:lnTo>
                <a:lnTo>
                  <a:pt x="228860" y="107342"/>
                </a:lnTo>
                <a:lnTo>
                  <a:pt x="228297" y="110612"/>
                </a:lnTo>
                <a:lnTo>
                  <a:pt x="187269" y="217454"/>
                </a:lnTo>
                <a:lnTo>
                  <a:pt x="185504" y="220252"/>
                </a:lnTo>
                <a:lnTo>
                  <a:pt x="182746" y="221988"/>
                </a:lnTo>
                <a:lnTo>
                  <a:pt x="179622" y="222878"/>
                </a:lnTo>
                <a:close/>
              </a:path>
              <a:path w="311785" h="262254">
                <a:moveTo>
                  <a:pt x="77698" y="125219"/>
                </a:moveTo>
                <a:lnTo>
                  <a:pt x="63175" y="125219"/>
                </a:lnTo>
                <a:lnTo>
                  <a:pt x="65041" y="120357"/>
                </a:lnTo>
                <a:lnTo>
                  <a:pt x="77698" y="125219"/>
                </a:lnTo>
                <a:close/>
              </a:path>
              <a:path w="311785" h="262254">
                <a:moveTo>
                  <a:pt x="77001" y="147249"/>
                </a:moveTo>
                <a:lnTo>
                  <a:pt x="57579" y="139790"/>
                </a:lnTo>
                <a:lnTo>
                  <a:pt x="59447" y="134931"/>
                </a:lnTo>
                <a:lnTo>
                  <a:pt x="44873" y="129335"/>
                </a:lnTo>
                <a:lnTo>
                  <a:pt x="43898" y="128267"/>
                </a:lnTo>
                <a:lnTo>
                  <a:pt x="84290" y="128267"/>
                </a:lnTo>
                <a:lnTo>
                  <a:pt x="77001" y="147249"/>
                </a:lnTo>
                <a:close/>
              </a:path>
              <a:path w="311785" h="262254">
                <a:moveTo>
                  <a:pt x="62780" y="164073"/>
                </a:moveTo>
                <a:lnTo>
                  <a:pt x="48254" y="164073"/>
                </a:lnTo>
                <a:lnTo>
                  <a:pt x="50122" y="159212"/>
                </a:lnTo>
                <a:lnTo>
                  <a:pt x="62780" y="164073"/>
                </a:lnTo>
                <a:close/>
              </a:path>
              <a:path w="311785" h="262254">
                <a:moveTo>
                  <a:pt x="62318" y="185489"/>
                </a:moveTo>
                <a:lnTo>
                  <a:pt x="42895" y="178029"/>
                </a:lnTo>
                <a:lnTo>
                  <a:pt x="44758" y="173181"/>
                </a:lnTo>
                <a:lnTo>
                  <a:pt x="28979" y="167122"/>
                </a:lnTo>
                <a:lnTo>
                  <a:pt x="69372" y="167122"/>
                </a:lnTo>
                <a:lnTo>
                  <a:pt x="62318" y="18548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8600849" y="3667431"/>
            <a:ext cx="288925" cy="182245"/>
          </a:xfrm>
          <a:custGeom>
            <a:avLst/>
            <a:gdLst/>
            <a:ahLst/>
            <a:cxnLst/>
            <a:rect l="l" t="t" r="r" b="b"/>
            <a:pathLst>
              <a:path w="288925" h="182245">
                <a:moveTo>
                  <a:pt x="41627" y="181863"/>
                </a:moveTo>
                <a:lnTo>
                  <a:pt x="660" y="93018"/>
                </a:lnTo>
                <a:lnTo>
                  <a:pt x="0" y="89827"/>
                </a:lnTo>
                <a:lnTo>
                  <a:pt x="780" y="86609"/>
                </a:lnTo>
                <a:lnTo>
                  <a:pt x="161353" y="5989"/>
                </a:lnTo>
                <a:lnTo>
                  <a:pt x="179242" y="0"/>
                </a:lnTo>
                <a:lnTo>
                  <a:pt x="183051" y="1070"/>
                </a:lnTo>
                <a:lnTo>
                  <a:pt x="185716" y="3030"/>
                </a:lnTo>
                <a:lnTo>
                  <a:pt x="187290" y="5989"/>
                </a:lnTo>
                <a:lnTo>
                  <a:pt x="189405" y="10510"/>
                </a:lnTo>
                <a:lnTo>
                  <a:pt x="192100" y="13926"/>
                </a:lnTo>
                <a:lnTo>
                  <a:pt x="195361" y="16169"/>
                </a:lnTo>
                <a:lnTo>
                  <a:pt x="198895" y="17824"/>
                </a:lnTo>
                <a:lnTo>
                  <a:pt x="203578" y="18577"/>
                </a:lnTo>
                <a:lnTo>
                  <a:pt x="230545" y="18577"/>
                </a:lnTo>
                <a:lnTo>
                  <a:pt x="231860" y="21050"/>
                </a:lnTo>
                <a:lnTo>
                  <a:pt x="233738" y="26239"/>
                </a:lnTo>
                <a:lnTo>
                  <a:pt x="267177" y="26239"/>
                </a:lnTo>
                <a:lnTo>
                  <a:pt x="267427" y="26476"/>
                </a:lnTo>
                <a:lnTo>
                  <a:pt x="179042" y="26476"/>
                </a:lnTo>
                <a:lnTo>
                  <a:pt x="179218" y="26961"/>
                </a:lnTo>
                <a:lnTo>
                  <a:pt x="160150" y="26961"/>
                </a:lnTo>
                <a:lnTo>
                  <a:pt x="20492" y="95128"/>
                </a:lnTo>
                <a:lnTo>
                  <a:pt x="44603" y="161708"/>
                </a:lnTo>
                <a:lnTo>
                  <a:pt x="110153" y="161708"/>
                </a:lnTo>
                <a:lnTo>
                  <a:pt x="41627" y="181863"/>
                </a:lnTo>
                <a:close/>
              </a:path>
              <a:path w="288925" h="182245">
                <a:moveTo>
                  <a:pt x="230545" y="18577"/>
                </a:moveTo>
                <a:lnTo>
                  <a:pt x="203578" y="18577"/>
                </a:lnTo>
                <a:lnTo>
                  <a:pt x="214021" y="17731"/>
                </a:lnTo>
                <a:lnTo>
                  <a:pt x="220075" y="15531"/>
                </a:lnTo>
                <a:lnTo>
                  <a:pt x="223851" y="15143"/>
                </a:lnTo>
                <a:lnTo>
                  <a:pt x="227074" y="15939"/>
                </a:lnTo>
                <a:lnTo>
                  <a:pt x="230335" y="18182"/>
                </a:lnTo>
                <a:lnTo>
                  <a:pt x="230545" y="18577"/>
                </a:lnTo>
                <a:close/>
              </a:path>
              <a:path w="288925" h="182245">
                <a:moveTo>
                  <a:pt x="267177" y="26239"/>
                </a:moveTo>
                <a:lnTo>
                  <a:pt x="233738" y="26239"/>
                </a:lnTo>
                <a:lnTo>
                  <a:pt x="252761" y="19352"/>
                </a:lnTo>
                <a:lnTo>
                  <a:pt x="256537" y="18967"/>
                </a:lnTo>
                <a:lnTo>
                  <a:pt x="259750" y="19757"/>
                </a:lnTo>
                <a:lnTo>
                  <a:pt x="262426" y="21722"/>
                </a:lnTo>
                <a:lnTo>
                  <a:pt x="267177" y="26239"/>
                </a:lnTo>
                <a:close/>
              </a:path>
              <a:path w="288925" h="182245">
                <a:moveTo>
                  <a:pt x="211598" y="36704"/>
                </a:moveTo>
                <a:lnTo>
                  <a:pt x="179042" y="26476"/>
                </a:lnTo>
                <a:lnTo>
                  <a:pt x="267427" y="26476"/>
                </a:lnTo>
                <a:lnTo>
                  <a:pt x="276792" y="35378"/>
                </a:lnTo>
                <a:lnTo>
                  <a:pt x="217969" y="35378"/>
                </a:lnTo>
                <a:lnTo>
                  <a:pt x="211598" y="36704"/>
                </a:lnTo>
                <a:close/>
              </a:path>
              <a:path w="288925" h="182245">
                <a:moveTo>
                  <a:pt x="110153" y="161708"/>
                </a:moveTo>
                <a:lnTo>
                  <a:pt x="44603" y="161708"/>
                </a:lnTo>
                <a:lnTo>
                  <a:pt x="193328" y="118634"/>
                </a:lnTo>
                <a:lnTo>
                  <a:pt x="160150" y="26961"/>
                </a:lnTo>
                <a:lnTo>
                  <a:pt x="179218" y="26961"/>
                </a:lnTo>
                <a:lnTo>
                  <a:pt x="207847" y="106041"/>
                </a:lnTo>
                <a:lnTo>
                  <a:pt x="226482" y="106041"/>
                </a:lnTo>
                <a:lnTo>
                  <a:pt x="226234" y="108189"/>
                </a:lnTo>
                <a:lnTo>
                  <a:pt x="226619" y="111965"/>
                </a:lnTo>
                <a:lnTo>
                  <a:pt x="227322" y="116591"/>
                </a:lnTo>
                <a:lnTo>
                  <a:pt x="227982" y="119782"/>
                </a:lnTo>
                <a:lnTo>
                  <a:pt x="226912" y="123591"/>
                </a:lnTo>
                <a:lnTo>
                  <a:pt x="224951" y="126254"/>
                </a:lnTo>
                <a:lnTo>
                  <a:pt x="221803" y="128374"/>
                </a:lnTo>
                <a:lnTo>
                  <a:pt x="208720" y="133111"/>
                </a:lnTo>
                <a:lnTo>
                  <a:pt x="207382" y="133111"/>
                </a:lnTo>
                <a:lnTo>
                  <a:pt x="110153" y="161708"/>
                </a:lnTo>
                <a:close/>
              </a:path>
              <a:path w="288925" h="182245">
                <a:moveTo>
                  <a:pt x="226482" y="106041"/>
                </a:moveTo>
                <a:lnTo>
                  <a:pt x="207847" y="106041"/>
                </a:lnTo>
                <a:lnTo>
                  <a:pt x="208917" y="102233"/>
                </a:lnTo>
                <a:lnTo>
                  <a:pt x="210250" y="97834"/>
                </a:lnTo>
                <a:lnTo>
                  <a:pt x="211320" y="94026"/>
                </a:lnTo>
                <a:lnTo>
                  <a:pt x="213841" y="90170"/>
                </a:lnTo>
                <a:lnTo>
                  <a:pt x="217499" y="85434"/>
                </a:lnTo>
                <a:lnTo>
                  <a:pt x="221475" y="81545"/>
                </a:lnTo>
                <a:lnTo>
                  <a:pt x="231775" y="74881"/>
                </a:lnTo>
                <a:lnTo>
                  <a:pt x="217969" y="35378"/>
                </a:lnTo>
                <a:lnTo>
                  <a:pt x="276792" y="35378"/>
                </a:lnTo>
                <a:lnTo>
                  <a:pt x="280112" y="38534"/>
                </a:lnTo>
                <a:lnTo>
                  <a:pt x="253836" y="38534"/>
                </a:lnTo>
                <a:lnTo>
                  <a:pt x="239992" y="43538"/>
                </a:lnTo>
                <a:lnTo>
                  <a:pt x="243748" y="53918"/>
                </a:lnTo>
                <a:lnTo>
                  <a:pt x="288274" y="53918"/>
                </a:lnTo>
                <a:lnTo>
                  <a:pt x="286884" y="56884"/>
                </a:lnTo>
                <a:lnTo>
                  <a:pt x="282876" y="59317"/>
                </a:lnTo>
                <a:lnTo>
                  <a:pt x="250020" y="71210"/>
                </a:lnTo>
                <a:lnTo>
                  <a:pt x="251898" y="76401"/>
                </a:lnTo>
                <a:lnTo>
                  <a:pt x="240915" y="90650"/>
                </a:lnTo>
                <a:lnTo>
                  <a:pt x="236036" y="93388"/>
                </a:lnTo>
                <a:lnTo>
                  <a:pt x="232338" y="96679"/>
                </a:lnTo>
                <a:lnTo>
                  <a:pt x="229232" y="100262"/>
                </a:lnTo>
                <a:lnTo>
                  <a:pt x="226707" y="104101"/>
                </a:lnTo>
                <a:lnTo>
                  <a:pt x="226482" y="106041"/>
                </a:lnTo>
                <a:close/>
              </a:path>
              <a:path w="288925" h="182245">
                <a:moveTo>
                  <a:pt x="288274" y="53918"/>
                </a:moveTo>
                <a:lnTo>
                  <a:pt x="243748" y="53918"/>
                </a:lnTo>
                <a:lnTo>
                  <a:pt x="262773" y="47031"/>
                </a:lnTo>
                <a:lnTo>
                  <a:pt x="253836" y="38534"/>
                </a:lnTo>
                <a:lnTo>
                  <a:pt x="280112" y="38534"/>
                </a:lnTo>
                <a:lnTo>
                  <a:pt x="287762" y="45806"/>
                </a:lnTo>
                <a:lnTo>
                  <a:pt x="288815" y="52763"/>
                </a:lnTo>
                <a:lnTo>
                  <a:pt x="288274" y="53918"/>
                </a:lnTo>
                <a:close/>
              </a:path>
              <a:path w="288925" h="182245">
                <a:moveTo>
                  <a:pt x="207967" y="133383"/>
                </a:moveTo>
                <a:lnTo>
                  <a:pt x="207382" y="133111"/>
                </a:lnTo>
                <a:lnTo>
                  <a:pt x="208720" y="133111"/>
                </a:lnTo>
                <a:lnTo>
                  <a:pt x="207967" y="13338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8831735" y="4246617"/>
            <a:ext cx="182880" cy="287655"/>
          </a:xfrm>
          <a:custGeom>
            <a:avLst/>
            <a:gdLst/>
            <a:ahLst/>
            <a:cxnLst/>
            <a:rect l="l" t="t" r="r" b="b"/>
            <a:pathLst>
              <a:path w="182879" h="287654">
                <a:moveTo>
                  <a:pt x="85584" y="287149"/>
                </a:moveTo>
                <a:lnTo>
                  <a:pt x="5861" y="258757"/>
                </a:lnTo>
                <a:lnTo>
                  <a:pt x="0" y="250715"/>
                </a:lnTo>
                <a:lnTo>
                  <a:pt x="407" y="246939"/>
                </a:lnTo>
                <a:lnTo>
                  <a:pt x="89142" y="6131"/>
                </a:lnTo>
                <a:lnTo>
                  <a:pt x="91282" y="2995"/>
                </a:lnTo>
                <a:lnTo>
                  <a:pt x="93958" y="1047"/>
                </a:lnTo>
                <a:lnTo>
                  <a:pt x="97772" y="0"/>
                </a:lnTo>
                <a:lnTo>
                  <a:pt x="100960" y="677"/>
                </a:lnTo>
                <a:lnTo>
                  <a:pt x="156454" y="21127"/>
                </a:lnTo>
                <a:lnTo>
                  <a:pt x="103223" y="21127"/>
                </a:lnTo>
                <a:lnTo>
                  <a:pt x="20840" y="244671"/>
                </a:lnTo>
                <a:lnTo>
                  <a:pt x="79535" y="266299"/>
                </a:lnTo>
                <a:lnTo>
                  <a:pt x="99095" y="266299"/>
                </a:lnTo>
                <a:lnTo>
                  <a:pt x="93626" y="281290"/>
                </a:lnTo>
                <a:lnTo>
                  <a:pt x="91485" y="284426"/>
                </a:lnTo>
                <a:lnTo>
                  <a:pt x="88804" y="286389"/>
                </a:lnTo>
                <a:lnTo>
                  <a:pt x="85584" y="287149"/>
                </a:lnTo>
                <a:close/>
              </a:path>
              <a:path w="182879" h="287654">
                <a:moveTo>
                  <a:pt x="169590" y="73818"/>
                </a:moveTo>
                <a:lnTo>
                  <a:pt x="150470" y="73818"/>
                </a:lnTo>
                <a:lnTo>
                  <a:pt x="161915" y="42755"/>
                </a:lnTo>
                <a:lnTo>
                  <a:pt x="103223" y="21127"/>
                </a:lnTo>
                <a:lnTo>
                  <a:pt x="156454" y="21127"/>
                </a:lnTo>
                <a:lnTo>
                  <a:pt x="176907" y="28664"/>
                </a:lnTo>
                <a:lnTo>
                  <a:pt x="179772" y="30217"/>
                </a:lnTo>
                <a:lnTo>
                  <a:pt x="181995" y="33490"/>
                </a:lnTo>
                <a:lnTo>
                  <a:pt x="182768" y="36706"/>
                </a:lnTo>
                <a:lnTo>
                  <a:pt x="182090" y="39895"/>
                </a:lnTo>
                <a:lnTo>
                  <a:pt x="169590" y="73818"/>
                </a:lnTo>
                <a:close/>
              </a:path>
              <a:path w="182879" h="287654">
                <a:moveTo>
                  <a:pt x="159409" y="101448"/>
                </a:moveTo>
                <a:lnTo>
                  <a:pt x="140287" y="101448"/>
                </a:lnTo>
                <a:lnTo>
                  <a:pt x="144106" y="91090"/>
                </a:lnTo>
                <a:lnTo>
                  <a:pt x="118207" y="81545"/>
                </a:lnTo>
                <a:lnTo>
                  <a:pt x="115071" y="79407"/>
                </a:lnTo>
                <a:lnTo>
                  <a:pt x="113123" y="76731"/>
                </a:lnTo>
                <a:lnTo>
                  <a:pt x="112345" y="73503"/>
                </a:lnTo>
                <a:lnTo>
                  <a:pt x="112758" y="69740"/>
                </a:lnTo>
                <a:lnTo>
                  <a:pt x="114898" y="66601"/>
                </a:lnTo>
                <a:lnTo>
                  <a:pt x="117579" y="64641"/>
                </a:lnTo>
                <a:lnTo>
                  <a:pt x="120800" y="63878"/>
                </a:lnTo>
                <a:lnTo>
                  <a:pt x="124576" y="64286"/>
                </a:lnTo>
                <a:lnTo>
                  <a:pt x="150470" y="73818"/>
                </a:lnTo>
                <a:lnTo>
                  <a:pt x="169590" y="73818"/>
                </a:lnTo>
                <a:lnTo>
                  <a:pt x="159409" y="101448"/>
                </a:lnTo>
                <a:close/>
              </a:path>
              <a:path w="182879" h="287654">
                <a:moveTo>
                  <a:pt x="147962" y="132510"/>
                </a:moveTo>
                <a:lnTo>
                  <a:pt x="128842" y="132510"/>
                </a:lnTo>
                <a:lnTo>
                  <a:pt x="133928" y="118704"/>
                </a:lnTo>
                <a:lnTo>
                  <a:pt x="114943" y="111708"/>
                </a:lnTo>
                <a:lnTo>
                  <a:pt x="111805" y="109567"/>
                </a:lnTo>
                <a:lnTo>
                  <a:pt x="109847" y="106896"/>
                </a:lnTo>
                <a:lnTo>
                  <a:pt x="109082" y="103666"/>
                </a:lnTo>
                <a:lnTo>
                  <a:pt x="109490" y="99890"/>
                </a:lnTo>
                <a:lnTo>
                  <a:pt x="111623" y="96769"/>
                </a:lnTo>
                <a:lnTo>
                  <a:pt x="114303" y="94806"/>
                </a:lnTo>
                <a:lnTo>
                  <a:pt x="117537" y="94038"/>
                </a:lnTo>
                <a:lnTo>
                  <a:pt x="121295" y="94441"/>
                </a:lnTo>
                <a:lnTo>
                  <a:pt x="140287" y="101448"/>
                </a:lnTo>
                <a:lnTo>
                  <a:pt x="159409" y="101448"/>
                </a:lnTo>
                <a:lnTo>
                  <a:pt x="147962" y="132510"/>
                </a:lnTo>
                <a:close/>
              </a:path>
              <a:path w="182879" h="287654">
                <a:moveTo>
                  <a:pt x="137829" y="160140"/>
                </a:moveTo>
                <a:lnTo>
                  <a:pt x="118659" y="160140"/>
                </a:lnTo>
                <a:lnTo>
                  <a:pt x="122790" y="148912"/>
                </a:lnTo>
                <a:lnTo>
                  <a:pt x="96906" y="139375"/>
                </a:lnTo>
                <a:lnTo>
                  <a:pt x="94041" y="137824"/>
                </a:lnTo>
                <a:lnTo>
                  <a:pt x="91495" y="135424"/>
                </a:lnTo>
                <a:lnTo>
                  <a:pt x="91045" y="131333"/>
                </a:lnTo>
                <a:lnTo>
                  <a:pt x="91730" y="128154"/>
                </a:lnTo>
                <a:lnTo>
                  <a:pt x="93271" y="125296"/>
                </a:lnTo>
                <a:lnTo>
                  <a:pt x="95951" y="123333"/>
                </a:lnTo>
                <a:lnTo>
                  <a:pt x="99772" y="122295"/>
                </a:lnTo>
                <a:lnTo>
                  <a:pt x="102948" y="122978"/>
                </a:lnTo>
                <a:lnTo>
                  <a:pt x="128842" y="132510"/>
                </a:lnTo>
                <a:lnTo>
                  <a:pt x="147962" y="132510"/>
                </a:lnTo>
                <a:lnTo>
                  <a:pt x="142653" y="146919"/>
                </a:lnTo>
                <a:lnTo>
                  <a:pt x="137829" y="160140"/>
                </a:lnTo>
                <a:close/>
              </a:path>
              <a:path w="182879" h="287654">
                <a:moveTo>
                  <a:pt x="126808" y="190345"/>
                </a:moveTo>
                <a:lnTo>
                  <a:pt x="107532" y="190345"/>
                </a:lnTo>
                <a:lnTo>
                  <a:pt x="112618" y="176539"/>
                </a:lnTo>
                <a:lnTo>
                  <a:pt x="96491" y="171083"/>
                </a:lnTo>
                <a:lnTo>
                  <a:pt x="93631" y="169542"/>
                </a:lnTo>
                <a:lnTo>
                  <a:pt x="91408" y="166269"/>
                </a:lnTo>
                <a:lnTo>
                  <a:pt x="90632" y="163041"/>
                </a:lnTo>
                <a:lnTo>
                  <a:pt x="91315" y="159862"/>
                </a:lnTo>
                <a:lnTo>
                  <a:pt x="93453" y="156726"/>
                </a:lnTo>
                <a:lnTo>
                  <a:pt x="96129" y="154778"/>
                </a:lnTo>
                <a:lnTo>
                  <a:pt x="99945" y="153731"/>
                </a:lnTo>
                <a:lnTo>
                  <a:pt x="103120" y="154416"/>
                </a:lnTo>
                <a:lnTo>
                  <a:pt x="118659" y="160140"/>
                </a:lnTo>
                <a:lnTo>
                  <a:pt x="137829" y="160140"/>
                </a:lnTo>
                <a:lnTo>
                  <a:pt x="126808" y="190345"/>
                </a:lnTo>
                <a:close/>
              </a:path>
              <a:path w="182879" h="287654">
                <a:moveTo>
                  <a:pt x="116733" y="217959"/>
                </a:moveTo>
                <a:lnTo>
                  <a:pt x="97354" y="217959"/>
                </a:lnTo>
                <a:lnTo>
                  <a:pt x="101160" y="207604"/>
                </a:lnTo>
                <a:lnTo>
                  <a:pt x="75278" y="198067"/>
                </a:lnTo>
                <a:lnTo>
                  <a:pt x="72143" y="195929"/>
                </a:lnTo>
                <a:lnTo>
                  <a:pt x="70185" y="193258"/>
                </a:lnTo>
                <a:lnTo>
                  <a:pt x="69417" y="190025"/>
                </a:lnTo>
                <a:lnTo>
                  <a:pt x="69825" y="186251"/>
                </a:lnTo>
                <a:lnTo>
                  <a:pt x="71367" y="183391"/>
                </a:lnTo>
                <a:lnTo>
                  <a:pt x="74638" y="181168"/>
                </a:lnTo>
                <a:lnTo>
                  <a:pt x="77867" y="180390"/>
                </a:lnTo>
                <a:lnTo>
                  <a:pt x="81633" y="180803"/>
                </a:lnTo>
                <a:lnTo>
                  <a:pt x="107532" y="190345"/>
                </a:lnTo>
                <a:lnTo>
                  <a:pt x="126808" y="190345"/>
                </a:lnTo>
                <a:lnTo>
                  <a:pt x="116733" y="217959"/>
                </a:lnTo>
                <a:close/>
              </a:path>
              <a:path w="182879" h="287654">
                <a:moveTo>
                  <a:pt x="99095" y="266299"/>
                </a:moveTo>
                <a:lnTo>
                  <a:pt x="79535" y="266299"/>
                </a:lnTo>
                <a:lnTo>
                  <a:pt x="90990" y="235231"/>
                </a:lnTo>
                <a:lnTo>
                  <a:pt x="72003" y="228235"/>
                </a:lnTo>
                <a:lnTo>
                  <a:pt x="69137" y="226682"/>
                </a:lnTo>
                <a:lnTo>
                  <a:pt x="66914" y="223408"/>
                </a:lnTo>
                <a:lnTo>
                  <a:pt x="66144" y="220192"/>
                </a:lnTo>
                <a:lnTo>
                  <a:pt x="66826" y="217014"/>
                </a:lnTo>
                <a:lnTo>
                  <a:pt x="68092" y="213556"/>
                </a:lnTo>
                <a:lnTo>
                  <a:pt x="71365" y="211333"/>
                </a:lnTo>
                <a:lnTo>
                  <a:pt x="74593" y="210555"/>
                </a:lnTo>
                <a:lnTo>
                  <a:pt x="77769" y="211240"/>
                </a:lnTo>
                <a:lnTo>
                  <a:pt x="97354" y="217959"/>
                </a:lnTo>
                <a:lnTo>
                  <a:pt x="116733" y="217959"/>
                </a:lnTo>
                <a:lnTo>
                  <a:pt x="99095" y="26629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5710618" y="4981414"/>
            <a:ext cx="184704" cy="162085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Title 86"/>
          <p:cNvSpPr>
            <a:spLocks noGrp="1"/>
          </p:cNvSpPr>
          <p:nvPr>
            <p:ph type="title" idx="4294967295"/>
          </p:nvPr>
        </p:nvSpPr>
        <p:spPr>
          <a:xfrm>
            <a:off x="1600200" y="666750"/>
            <a:ext cx="6071987" cy="398780"/>
          </a:xfrm>
        </p:spPr>
        <p:txBody>
          <a:bodyPr/>
          <a:lstStyle/>
          <a:p>
            <a:r>
              <a:rPr lang="en-US" dirty="0" smtClean="0"/>
              <a:t>Pebble Mine</a:t>
            </a:r>
            <a:endParaRPr lang="en-US" dirty="0"/>
          </a:p>
        </p:txBody>
      </p:sp>
      <p:sp>
        <p:nvSpPr>
          <p:cNvPr id="88" name="TextBox 87"/>
          <p:cNvSpPr txBox="1"/>
          <p:nvPr/>
        </p:nvSpPr>
        <p:spPr>
          <a:xfrm>
            <a:off x="2438400" y="1885950"/>
            <a:ext cx="4800600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900" dirty="0" smtClean="0"/>
              <a:t>Pebble Mine</a:t>
            </a:r>
            <a:endParaRPr lang="en-US" sz="5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71562" y="334562"/>
            <a:ext cx="7001025" cy="8321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721645" y="626171"/>
            <a:ext cx="3697604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30" dirty="0"/>
              <a:t>What </a:t>
            </a:r>
            <a:r>
              <a:rPr spc="35" dirty="0"/>
              <a:t>is </a:t>
            </a:r>
            <a:r>
              <a:rPr spc="75" dirty="0"/>
              <a:t>the </a:t>
            </a:r>
            <a:r>
              <a:rPr spc="45" dirty="0"/>
              <a:t>Pebble</a:t>
            </a:r>
            <a:r>
              <a:rPr spc="-305" dirty="0"/>
              <a:t> </a:t>
            </a:r>
            <a:r>
              <a:rPr spc="85" dirty="0"/>
              <a:t>Mine?</a:t>
            </a:r>
          </a:p>
        </p:txBody>
      </p:sp>
      <p:sp>
        <p:nvSpPr>
          <p:cNvPr id="4" name="object 4"/>
          <p:cNvSpPr/>
          <p:nvPr/>
        </p:nvSpPr>
        <p:spPr>
          <a:xfrm>
            <a:off x="1071562" y="1080957"/>
            <a:ext cx="7001025" cy="406254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187450" y="1169412"/>
            <a:ext cx="6748145" cy="2501900"/>
          </a:xfrm>
          <a:prstGeom prst="rect">
            <a:avLst/>
          </a:prstGeom>
        </p:spPr>
        <p:txBody>
          <a:bodyPr vert="horz" wrap="square" lIns="0" tIns="850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0"/>
              </a:spcBef>
            </a:pP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-Located </a:t>
            </a:r>
            <a:r>
              <a:rPr sz="2400" spc="-130" dirty="0">
                <a:solidFill>
                  <a:srgbClr val="FFFFFF"/>
                </a:solidFill>
                <a:latin typeface="Arial"/>
                <a:cs typeface="Arial"/>
              </a:rPr>
              <a:t>in </a:t>
            </a:r>
            <a:r>
              <a:rPr sz="2400" spc="-204" dirty="0">
                <a:solidFill>
                  <a:srgbClr val="FFFFFF"/>
                </a:solidFill>
                <a:latin typeface="Arial"/>
                <a:cs typeface="Arial"/>
              </a:rPr>
              <a:t>Alaska </a:t>
            </a:r>
            <a:r>
              <a:rPr sz="2400" spc="-215" dirty="0">
                <a:solidFill>
                  <a:srgbClr val="FFFFFF"/>
                </a:solidFill>
                <a:latin typeface="Arial"/>
                <a:cs typeface="Arial"/>
              </a:rPr>
              <a:t>near </a:t>
            </a:r>
            <a:r>
              <a:rPr sz="2400" spc="-235" dirty="0">
                <a:solidFill>
                  <a:srgbClr val="FFFFFF"/>
                </a:solidFill>
                <a:latin typeface="Arial"/>
                <a:cs typeface="Arial"/>
              </a:rPr>
              <a:t>Lake 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Iliamna </a:t>
            </a:r>
            <a:r>
              <a:rPr sz="2400" spc="-250" dirty="0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sz="2400" spc="-235" dirty="0">
                <a:solidFill>
                  <a:srgbClr val="FFFFFF"/>
                </a:solidFill>
                <a:latin typeface="Arial"/>
                <a:cs typeface="Arial"/>
              </a:rPr>
              <a:t>Lake</a:t>
            </a:r>
            <a:r>
              <a:rPr sz="2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95" dirty="0">
                <a:solidFill>
                  <a:srgbClr val="FFFFFF"/>
                </a:solidFill>
                <a:latin typeface="Arial"/>
                <a:cs typeface="Arial"/>
              </a:rPr>
              <a:t>Clark</a:t>
            </a:r>
            <a:endParaRPr sz="2400">
              <a:latin typeface="Arial"/>
              <a:cs typeface="Arial"/>
            </a:endParaRPr>
          </a:p>
          <a:p>
            <a:pPr marL="12700" marR="237490">
              <a:lnSpc>
                <a:spcPts val="2850"/>
              </a:lnSpc>
              <a:spcBef>
                <a:spcPts val="690"/>
              </a:spcBef>
            </a:pPr>
            <a:r>
              <a:rPr sz="2400" spc="-85" dirty="0">
                <a:solidFill>
                  <a:srgbClr val="FFFFFF"/>
                </a:solidFill>
                <a:latin typeface="Arial"/>
                <a:cs typeface="Arial"/>
              </a:rPr>
              <a:t>-Sitting </a:t>
            </a:r>
            <a:r>
              <a:rPr sz="2400" spc="-250" dirty="0">
                <a:solidFill>
                  <a:srgbClr val="FFFFFF"/>
                </a:solidFill>
                <a:latin typeface="Arial"/>
                <a:cs typeface="Arial"/>
              </a:rPr>
              <a:t>on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130" dirty="0">
                <a:solidFill>
                  <a:srgbClr val="FFFFFF"/>
                </a:solidFill>
                <a:latin typeface="Arial"/>
                <a:cs typeface="Arial"/>
              </a:rPr>
              <a:t>world's </a:t>
            </a:r>
            <a:r>
              <a:rPr sz="2400" spc="-120" dirty="0">
                <a:solidFill>
                  <a:srgbClr val="FFFFFF"/>
                </a:solidFill>
                <a:latin typeface="Arial"/>
                <a:cs typeface="Arial"/>
              </a:rPr>
              <a:t>largest </a:t>
            </a:r>
            <a:r>
              <a:rPr sz="2400" spc="-204" dirty="0">
                <a:solidFill>
                  <a:srgbClr val="FFFFFF"/>
                </a:solidFill>
                <a:latin typeface="Arial"/>
                <a:cs typeface="Arial"/>
              </a:rPr>
              <a:t>known </a:t>
            </a:r>
            <a:r>
              <a:rPr sz="2400" spc="-190" dirty="0">
                <a:solidFill>
                  <a:srgbClr val="FFFFFF"/>
                </a:solidFill>
                <a:latin typeface="Arial"/>
                <a:cs typeface="Arial"/>
              </a:rPr>
              <a:t>gold </a:t>
            </a:r>
            <a:r>
              <a:rPr sz="2400" spc="-140" dirty="0">
                <a:solidFill>
                  <a:srgbClr val="FFFFFF"/>
                </a:solidFill>
                <a:latin typeface="Arial"/>
                <a:cs typeface="Arial"/>
              </a:rPr>
              <a:t>deposit </a:t>
            </a:r>
            <a:r>
              <a:rPr sz="2400" spc="-130" dirty="0">
                <a:solidFill>
                  <a:srgbClr val="FFFFFF"/>
                </a:solidFill>
                <a:latin typeface="Arial"/>
                <a:cs typeface="Arial"/>
              </a:rPr>
              <a:t>in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 </a:t>
            </a:r>
            <a:r>
              <a:rPr sz="2400" spc="-160" dirty="0">
                <a:solidFill>
                  <a:srgbClr val="FFFFFF"/>
                </a:solidFill>
                <a:latin typeface="Arial"/>
                <a:cs typeface="Arial"/>
              </a:rPr>
              <a:t>world</a:t>
            </a:r>
            <a:endParaRPr sz="2400">
              <a:latin typeface="Arial"/>
              <a:cs typeface="Arial"/>
            </a:endParaRPr>
          </a:p>
          <a:p>
            <a:pPr marL="12700" marR="5080">
              <a:lnSpc>
                <a:spcPts val="3450"/>
              </a:lnSpc>
              <a:spcBef>
                <a:spcPts val="120"/>
              </a:spcBef>
            </a:pPr>
            <a:r>
              <a:rPr sz="2400" spc="-120" dirty="0">
                <a:solidFill>
                  <a:srgbClr val="FFFFFF"/>
                </a:solidFill>
                <a:latin typeface="Arial"/>
                <a:cs typeface="Arial"/>
              </a:rPr>
              <a:t>-Potential </a:t>
            </a:r>
            <a:r>
              <a:rPr sz="2400" spc="-215" dirty="0">
                <a:solidFill>
                  <a:srgbClr val="FFFFFF"/>
                </a:solidFill>
                <a:latin typeface="Arial"/>
                <a:cs typeface="Arial"/>
              </a:rPr>
              <a:t>hundreds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of billions of </a:t>
            </a:r>
            <a:r>
              <a:rPr sz="2400" spc="-145" dirty="0">
                <a:solidFill>
                  <a:srgbClr val="FFFFFF"/>
                </a:solidFill>
                <a:latin typeface="Arial"/>
                <a:cs typeface="Arial"/>
              </a:rPr>
              <a:t>dollars 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worth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of 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metals  </a:t>
            </a:r>
            <a:r>
              <a:rPr sz="2400" spc="-185" dirty="0">
                <a:solidFill>
                  <a:srgbClr val="FFFFFF"/>
                </a:solidFill>
                <a:latin typeface="Arial"/>
                <a:cs typeface="Arial"/>
              </a:rPr>
              <a:t>Located 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at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headwaters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of the </a:t>
            </a:r>
            <a:r>
              <a:rPr sz="2400" spc="-140" dirty="0">
                <a:solidFill>
                  <a:srgbClr val="FFFFFF"/>
                </a:solidFill>
                <a:latin typeface="Arial"/>
                <a:cs typeface="Arial"/>
              </a:rPr>
              <a:t>world’s </a:t>
            </a:r>
            <a:r>
              <a:rPr sz="2400" spc="-120" dirty="0">
                <a:solidFill>
                  <a:srgbClr val="FFFFFF"/>
                </a:solidFill>
                <a:latin typeface="Arial"/>
                <a:cs typeface="Arial"/>
              </a:rPr>
              <a:t>most</a:t>
            </a:r>
            <a:r>
              <a:rPr sz="2400" spc="-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60" dirty="0">
                <a:solidFill>
                  <a:srgbClr val="FFFFFF"/>
                </a:solidFill>
                <a:latin typeface="Arial"/>
                <a:cs typeface="Arial"/>
              </a:rPr>
              <a:t>productive</a:t>
            </a:r>
            <a:endParaRPr sz="2400">
              <a:latin typeface="Arial"/>
              <a:cs typeface="Arial"/>
            </a:endParaRPr>
          </a:p>
          <a:p>
            <a:pPr marL="469900">
              <a:lnSpc>
                <a:spcPts val="2640"/>
              </a:lnSpc>
            </a:pPr>
            <a:r>
              <a:rPr sz="2400" spc="-195" dirty="0">
                <a:solidFill>
                  <a:srgbClr val="FFFFFF"/>
                </a:solidFill>
                <a:latin typeface="Arial"/>
                <a:cs typeface="Arial"/>
              </a:rPr>
              <a:t>salmon</a:t>
            </a:r>
            <a:r>
              <a:rPr sz="2400" spc="-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40" dirty="0">
                <a:solidFill>
                  <a:srgbClr val="FFFFFF"/>
                </a:solidFill>
                <a:latin typeface="Arial"/>
                <a:cs typeface="Arial"/>
              </a:rPr>
              <a:t>rivers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579666" y="4594602"/>
            <a:ext cx="23698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200" dirty="0">
                <a:solidFill>
                  <a:srgbClr val="FFFFFF"/>
                </a:solidFill>
                <a:latin typeface="Arial"/>
                <a:cs typeface="Arial"/>
              </a:rPr>
              <a:t>(Pebble </a:t>
            </a:r>
            <a:r>
              <a:rPr sz="2400" spc="-220" dirty="0">
                <a:solidFill>
                  <a:srgbClr val="FFFFFF"/>
                </a:solidFill>
                <a:latin typeface="Arial"/>
                <a:cs typeface="Arial"/>
              </a:rPr>
              <a:t>Mine,</a:t>
            </a:r>
            <a:r>
              <a:rPr sz="2400" spc="-1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95" dirty="0">
                <a:solidFill>
                  <a:srgbClr val="FFFFFF"/>
                </a:solidFill>
                <a:latin typeface="Arial"/>
                <a:cs typeface="Arial"/>
              </a:rPr>
              <a:t>2010)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925500" y="4827334"/>
            <a:ext cx="107314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spc="-8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endParaRPr sz="1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929100" y="4176750"/>
            <a:ext cx="1285875" cy="0"/>
          </a:xfrm>
          <a:custGeom>
            <a:avLst/>
            <a:gdLst/>
            <a:ahLst/>
            <a:cxnLst/>
            <a:rect l="l" t="t" r="r" b="b"/>
            <a:pathLst>
              <a:path w="1285875">
                <a:moveTo>
                  <a:pt x="0" y="0"/>
                </a:moveTo>
                <a:lnTo>
                  <a:pt x="1285799" y="0"/>
                </a:lnTo>
              </a:path>
            </a:pathLst>
          </a:custGeom>
          <a:ln w="9599">
            <a:solidFill>
              <a:srgbClr val="0031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719262" y="4230087"/>
            <a:ext cx="5705325" cy="6053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291990" y="4363501"/>
            <a:ext cx="25565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35" dirty="0">
                <a:solidFill>
                  <a:srgbClr val="FFFFFF"/>
                </a:solidFill>
                <a:latin typeface="Arial"/>
                <a:cs typeface="Arial"/>
              </a:rPr>
              <a:t>Map </a:t>
            </a:r>
            <a:r>
              <a:rPr sz="1800" spc="-90" dirty="0">
                <a:solidFill>
                  <a:srgbClr val="FFFFFF"/>
                </a:solidFill>
                <a:latin typeface="Arial"/>
                <a:cs typeface="Arial"/>
              </a:rPr>
              <a:t>of </a:t>
            </a:r>
            <a:r>
              <a:rPr sz="1800" spc="-175" dirty="0">
                <a:solidFill>
                  <a:srgbClr val="FFFFFF"/>
                </a:solidFill>
                <a:latin typeface="Arial"/>
                <a:cs typeface="Arial"/>
              </a:rPr>
              <a:t>Proposed Pebble</a:t>
            </a:r>
            <a:r>
              <a:rPr sz="1800" spc="-180" dirty="0">
                <a:solidFill>
                  <a:srgbClr val="FFFFFF"/>
                </a:solidFill>
                <a:latin typeface="Arial"/>
                <a:cs typeface="Arial"/>
              </a:rPr>
              <a:t> Mine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922196" y="4827334"/>
            <a:ext cx="110489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spc="-55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endParaRPr sz="13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2424075" y="981505"/>
            <a:ext cx="4295699" cy="31804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2597"/>
            <a:ext cx="90943" cy="16690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199305" y="209918"/>
            <a:ext cx="252342" cy="23023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52272" y="0"/>
            <a:ext cx="218895" cy="14711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174485" y="353375"/>
            <a:ext cx="267335" cy="163830"/>
          </a:xfrm>
          <a:custGeom>
            <a:avLst/>
            <a:gdLst/>
            <a:ahLst/>
            <a:cxnLst/>
            <a:rect l="l" t="t" r="r" b="b"/>
            <a:pathLst>
              <a:path w="267334" h="163829">
                <a:moveTo>
                  <a:pt x="116640" y="20748"/>
                </a:moveTo>
                <a:lnTo>
                  <a:pt x="79269" y="20748"/>
                </a:lnTo>
                <a:lnTo>
                  <a:pt x="86903" y="14671"/>
                </a:lnTo>
                <a:lnTo>
                  <a:pt x="124120" y="855"/>
                </a:lnTo>
                <a:lnTo>
                  <a:pt x="133747" y="0"/>
                </a:lnTo>
                <a:lnTo>
                  <a:pt x="144305" y="736"/>
                </a:lnTo>
                <a:lnTo>
                  <a:pt x="182009" y="15948"/>
                </a:lnTo>
                <a:lnTo>
                  <a:pt x="184800" y="18112"/>
                </a:lnTo>
                <a:lnTo>
                  <a:pt x="131042" y="18112"/>
                </a:lnTo>
                <a:lnTo>
                  <a:pt x="118398" y="20198"/>
                </a:lnTo>
                <a:lnTo>
                  <a:pt x="116640" y="20748"/>
                </a:lnTo>
                <a:close/>
              </a:path>
              <a:path w="267334" h="163829">
                <a:moveTo>
                  <a:pt x="133517" y="163265"/>
                </a:moveTo>
                <a:lnTo>
                  <a:pt x="93875" y="152930"/>
                </a:lnTo>
                <a:lnTo>
                  <a:pt x="65280" y="125988"/>
                </a:lnTo>
                <a:lnTo>
                  <a:pt x="56463" y="108224"/>
                </a:lnTo>
                <a:lnTo>
                  <a:pt x="6753" y="95264"/>
                </a:lnTo>
                <a:lnTo>
                  <a:pt x="3765" y="93817"/>
                </a:lnTo>
                <a:lnTo>
                  <a:pt x="1116" y="91110"/>
                </a:lnTo>
                <a:lnTo>
                  <a:pt x="0" y="88371"/>
                </a:lnTo>
                <a:lnTo>
                  <a:pt x="0" y="86794"/>
                </a:lnTo>
                <a:lnTo>
                  <a:pt x="18446" y="14305"/>
                </a:lnTo>
                <a:lnTo>
                  <a:pt x="26245" y="7592"/>
                </a:lnTo>
                <a:lnTo>
                  <a:pt x="29559" y="7787"/>
                </a:lnTo>
                <a:lnTo>
                  <a:pt x="79269" y="20748"/>
                </a:lnTo>
                <a:lnTo>
                  <a:pt x="116640" y="20748"/>
                </a:lnTo>
                <a:lnTo>
                  <a:pt x="112552" y="22026"/>
                </a:lnTo>
                <a:lnTo>
                  <a:pt x="107316" y="24027"/>
                </a:lnTo>
                <a:lnTo>
                  <a:pt x="101055" y="27703"/>
                </a:lnTo>
                <a:lnTo>
                  <a:pt x="33770" y="27703"/>
                </a:lnTo>
                <a:lnTo>
                  <a:pt x="19986" y="80565"/>
                </a:lnTo>
                <a:lnTo>
                  <a:pt x="52089" y="88934"/>
                </a:lnTo>
                <a:lnTo>
                  <a:pt x="70622" y="88934"/>
                </a:lnTo>
                <a:lnTo>
                  <a:pt x="70978" y="91110"/>
                </a:lnTo>
                <a:lnTo>
                  <a:pt x="90176" y="128446"/>
                </a:lnTo>
                <a:lnTo>
                  <a:pt x="130241" y="144942"/>
                </a:lnTo>
                <a:lnTo>
                  <a:pt x="136861" y="145319"/>
                </a:lnTo>
                <a:lnTo>
                  <a:pt x="184736" y="145319"/>
                </a:lnTo>
                <a:lnTo>
                  <a:pt x="180199" y="149219"/>
                </a:lnTo>
                <a:lnTo>
                  <a:pt x="163072" y="158202"/>
                </a:lnTo>
                <a:lnTo>
                  <a:pt x="153582" y="161098"/>
                </a:lnTo>
                <a:lnTo>
                  <a:pt x="143782" y="162576"/>
                </a:lnTo>
                <a:lnTo>
                  <a:pt x="133517" y="163265"/>
                </a:lnTo>
                <a:close/>
              </a:path>
              <a:path w="267334" h="163829">
                <a:moveTo>
                  <a:pt x="184736" y="145319"/>
                </a:moveTo>
                <a:lnTo>
                  <a:pt x="136861" y="145319"/>
                </a:lnTo>
                <a:lnTo>
                  <a:pt x="143017" y="144908"/>
                </a:lnTo>
                <a:lnTo>
                  <a:pt x="148701" y="143704"/>
                </a:lnTo>
                <a:lnTo>
                  <a:pt x="184277" y="120713"/>
                </a:lnTo>
                <a:lnTo>
                  <a:pt x="190594" y="109460"/>
                </a:lnTo>
                <a:lnTo>
                  <a:pt x="193275" y="104240"/>
                </a:lnTo>
                <a:lnTo>
                  <a:pt x="196556" y="91648"/>
                </a:lnTo>
                <a:lnTo>
                  <a:pt x="196933" y="85028"/>
                </a:lnTo>
                <a:lnTo>
                  <a:pt x="197059" y="77513"/>
                </a:lnTo>
                <a:lnTo>
                  <a:pt x="196748" y="72880"/>
                </a:lnTo>
                <a:lnTo>
                  <a:pt x="176923" y="35456"/>
                </a:lnTo>
                <a:lnTo>
                  <a:pt x="161579" y="24738"/>
                </a:lnTo>
                <a:lnTo>
                  <a:pt x="156243" y="21998"/>
                </a:lnTo>
                <a:lnTo>
                  <a:pt x="143652" y="18715"/>
                </a:lnTo>
                <a:lnTo>
                  <a:pt x="137033" y="18338"/>
                </a:lnTo>
                <a:lnTo>
                  <a:pt x="131042" y="18112"/>
                </a:lnTo>
                <a:lnTo>
                  <a:pt x="184800" y="18112"/>
                </a:lnTo>
                <a:lnTo>
                  <a:pt x="210802" y="55041"/>
                </a:lnTo>
                <a:lnTo>
                  <a:pt x="260524" y="68004"/>
                </a:lnTo>
                <a:lnTo>
                  <a:pt x="264138" y="69614"/>
                </a:lnTo>
                <a:lnTo>
                  <a:pt x="266161" y="72158"/>
                </a:lnTo>
                <a:lnTo>
                  <a:pt x="267301" y="74960"/>
                </a:lnTo>
                <a:lnTo>
                  <a:pt x="215025" y="74960"/>
                </a:lnTo>
                <a:lnTo>
                  <a:pt x="215230" y="80565"/>
                </a:lnTo>
                <a:lnTo>
                  <a:pt x="207776" y="115540"/>
                </a:lnTo>
                <a:lnTo>
                  <a:pt x="204770" y="122023"/>
                </a:lnTo>
                <a:lnTo>
                  <a:pt x="201242" y="127821"/>
                </a:lnTo>
                <a:lnTo>
                  <a:pt x="233332" y="136187"/>
                </a:lnTo>
                <a:lnTo>
                  <a:pt x="252150" y="136187"/>
                </a:lnTo>
                <a:lnTo>
                  <a:pt x="250499" y="142517"/>
                </a:lnTo>
                <a:lnTo>
                  <a:pt x="187996" y="142517"/>
                </a:lnTo>
                <a:lnTo>
                  <a:pt x="184736" y="145319"/>
                </a:lnTo>
                <a:close/>
              </a:path>
              <a:path w="267334" h="163829">
                <a:moveTo>
                  <a:pt x="70622" y="88934"/>
                </a:moveTo>
                <a:lnTo>
                  <a:pt x="52089" y="88934"/>
                </a:lnTo>
                <a:lnTo>
                  <a:pt x="51960" y="80565"/>
                </a:lnTo>
                <a:lnTo>
                  <a:pt x="62342" y="41871"/>
                </a:lnTo>
                <a:lnTo>
                  <a:pt x="65870" y="36073"/>
                </a:lnTo>
                <a:lnTo>
                  <a:pt x="33770" y="27703"/>
                </a:lnTo>
                <a:lnTo>
                  <a:pt x="101055" y="27703"/>
                </a:lnTo>
                <a:lnTo>
                  <a:pt x="96213" y="30547"/>
                </a:lnTo>
                <a:lnTo>
                  <a:pt x="91914" y="34128"/>
                </a:lnTo>
                <a:lnTo>
                  <a:pt x="70579" y="72158"/>
                </a:lnTo>
                <a:lnTo>
                  <a:pt x="70331" y="78237"/>
                </a:lnTo>
                <a:lnTo>
                  <a:pt x="69993" y="84161"/>
                </a:lnTo>
                <a:lnTo>
                  <a:pt x="69982" y="85028"/>
                </a:lnTo>
                <a:lnTo>
                  <a:pt x="70622" y="88934"/>
                </a:lnTo>
                <a:close/>
              </a:path>
              <a:path w="267334" h="163829">
                <a:moveTo>
                  <a:pt x="97593" y="112898"/>
                </a:moveTo>
                <a:lnTo>
                  <a:pt x="86640" y="103324"/>
                </a:lnTo>
                <a:lnTo>
                  <a:pt x="86970" y="102062"/>
                </a:lnTo>
                <a:lnTo>
                  <a:pt x="129736" y="69525"/>
                </a:lnTo>
                <a:lnTo>
                  <a:pt x="135583" y="67697"/>
                </a:lnTo>
                <a:lnTo>
                  <a:pt x="167686" y="76066"/>
                </a:lnTo>
                <a:lnTo>
                  <a:pt x="170672" y="77513"/>
                </a:lnTo>
                <a:lnTo>
                  <a:pt x="172695" y="80057"/>
                </a:lnTo>
                <a:lnTo>
                  <a:pt x="173927" y="83063"/>
                </a:lnTo>
                <a:lnTo>
                  <a:pt x="174180" y="86794"/>
                </a:lnTo>
                <a:lnTo>
                  <a:pt x="136653" y="86794"/>
                </a:lnTo>
                <a:lnTo>
                  <a:pt x="100601" y="111665"/>
                </a:lnTo>
                <a:lnTo>
                  <a:pt x="97593" y="112898"/>
                </a:lnTo>
                <a:close/>
              </a:path>
              <a:path w="267334" h="163829">
                <a:moveTo>
                  <a:pt x="252150" y="136187"/>
                </a:moveTo>
                <a:lnTo>
                  <a:pt x="233332" y="136187"/>
                </a:lnTo>
                <a:lnTo>
                  <a:pt x="247113" y="83326"/>
                </a:lnTo>
                <a:lnTo>
                  <a:pt x="215025" y="74960"/>
                </a:lnTo>
                <a:lnTo>
                  <a:pt x="267301" y="74960"/>
                </a:lnTo>
                <a:lnTo>
                  <a:pt x="267308" y="76066"/>
                </a:lnTo>
                <a:lnTo>
                  <a:pt x="267031" y="79115"/>
                </a:lnTo>
                <a:lnTo>
                  <a:pt x="252150" y="136187"/>
                </a:lnTo>
                <a:close/>
              </a:path>
              <a:path w="267334" h="163829">
                <a:moveTo>
                  <a:pt x="166408" y="93871"/>
                </a:moveTo>
                <a:lnTo>
                  <a:pt x="163090" y="93686"/>
                </a:lnTo>
                <a:lnTo>
                  <a:pt x="136653" y="86794"/>
                </a:lnTo>
                <a:lnTo>
                  <a:pt x="174180" y="86794"/>
                </a:lnTo>
                <a:lnTo>
                  <a:pt x="174205" y="87169"/>
                </a:lnTo>
                <a:lnTo>
                  <a:pt x="172122" y="89990"/>
                </a:lnTo>
                <a:lnTo>
                  <a:pt x="169414" y="92638"/>
                </a:lnTo>
                <a:lnTo>
                  <a:pt x="166408" y="93871"/>
                </a:lnTo>
                <a:close/>
              </a:path>
              <a:path w="267334" h="163829">
                <a:moveTo>
                  <a:pt x="241657" y="155840"/>
                </a:moveTo>
                <a:lnTo>
                  <a:pt x="237718" y="155480"/>
                </a:lnTo>
                <a:lnTo>
                  <a:pt x="187996" y="142517"/>
                </a:lnTo>
                <a:lnTo>
                  <a:pt x="250499" y="142517"/>
                </a:lnTo>
                <a:lnTo>
                  <a:pt x="248816" y="148972"/>
                </a:lnTo>
                <a:lnTo>
                  <a:pt x="247211" y="152574"/>
                </a:lnTo>
                <a:lnTo>
                  <a:pt x="244663" y="154607"/>
                </a:lnTo>
                <a:lnTo>
                  <a:pt x="241657" y="15584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43010" y="129343"/>
            <a:ext cx="288925" cy="277495"/>
          </a:xfrm>
          <a:custGeom>
            <a:avLst/>
            <a:gdLst/>
            <a:ahLst/>
            <a:cxnLst/>
            <a:rect l="l" t="t" r="r" b="b"/>
            <a:pathLst>
              <a:path w="288925" h="277495">
                <a:moveTo>
                  <a:pt x="187832" y="277009"/>
                </a:moveTo>
                <a:lnTo>
                  <a:pt x="9118" y="140042"/>
                </a:lnTo>
                <a:lnTo>
                  <a:pt x="0" y="118304"/>
                </a:lnTo>
                <a:lnTo>
                  <a:pt x="960" y="114047"/>
                </a:lnTo>
                <a:lnTo>
                  <a:pt x="84703" y="8600"/>
                </a:lnTo>
                <a:lnTo>
                  <a:pt x="106033" y="0"/>
                </a:lnTo>
                <a:lnTo>
                  <a:pt x="110290" y="960"/>
                </a:lnTo>
                <a:lnTo>
                  <a:pt x="115047" y="2331"/>
                </a:lnTo>
                <a:lnTo>
                  <a:pt x="134400" y="18163"/>
                </a:lnTo>
                <a:lnTo>
                  <a:pt x="104617" y="18163"/>
                </a:lnTo>
                <a:lnTo>
                  <a:pt x="108052" y="31214"/>
                </a:lnTo>
                <a:lnTo>
                  <a:pt x="89748" y="31214"/>
                </a:lnTo>
                <a:lnTo>
                  <a:pt x="19733" y="116797"/>
                </a:lnTo>
                <a:lnTo>
                  <a:pt x="18589" y="119218"/>
                </a:lnTo>
                <a:lnTo>
                  <a:pt x="18363" y="121555"/>
                </a:lnTo>
                <a:lnTo>
                  <a:pt x="19047" y="123800"/>
                </a:lnTo>
                <a:lnTo>
                  <a:pt x="20649" y="125946"/>
                </a:lnTo>
                <a:lnTo>
                  <a:pt x="181242" y="257325"/>
                </a:lnTo>
                <a:lnTo>
                  <a:pt x="183672" y="258477"/>
                </a:lnTo>
                <a:lnTo>
                  <a:pt x="186008" y="258702"/>
                </a:lnTo>
                <a:lnTo>
                  <a:pt x="212059" y="258702"/>
                </a:lnTo>
                <a:lnTo>
                  <a:pt x="204496" y="267948"/>
                </a:lnTo>
                <a:lnTo>
                  <a:pt x="200688" y="271562"/>
                </a:lnTo>
                <a:lnTo>
                  <a:pt x="196806" y="274265"/>
                </a:lnTo>
                <a:lnTo>
                  <a:pt x="187832" y="277009"/>
                </a:lnTo>
                <a:close/>
              </a:path>
              <a:path w="288925" h="277495">
                <a:moveTo>
                  <a:pt x="288662" y="153256"/>
                </a:moveTo>
                <a:lnTo>
                  <a:pt x="269751" y="153256"/>
                </a:lnTo>
                <a:lnTo>
                  <a:pt x="268550" y="150602"/>
                </a:lnTo>
                <a:lnTo>
                  <a:pt x="107956" y="19224"/>
                </a:lnTo>
                <a:lnTo>
                  <a:pt x="104617" y="18163"/>
                </a:lnTo>
                <a:lnTo>
                  <a:pt x="134400" y="18163"/>
                </a:lnTo>
                <a:lnTo>
                  <a:pt x="283703" y="140305"/>
                </a:lnTo>
                <a:lnTo>
                  <a:pt x="285989" y="144697"/>
                </a:lnTo>
                <a:lnTo>
                  <a:pt x="287774" y="148679"/>
                </a:lnTo>
                <a:lnTo>
                  <a:pt x="288662" y="153256"/>
                </a:lnTo>
                <a:close/>
              </a:path>
              <a:path w="288925" h="277495">
                <a:moveTo>
                  <a:pt x="212059" y="258702"/>
                </a:moveTo>
                <a:lnTo>
                  <a:pt x="186008" y="258702"/>
                </a:lnTo>
                <a:lnTo>
                  <a:pt x="188245" y="258011"/>
                </a:lnTo>
                <a:lnTo>
                  <a:pt x="190400" y="256417"/>
                </a:lnTo>
                <a:lnTo>
                  <a:pt x="260414" y="170833"/>
                </a:lnTo>
                <a:lnTo>
                  <a:pt x="131166" y="163421"/>
                </a:lnTo>
                <a:lnTo>
                  <a:pt x="128329" y="162786"/>
                </a:lnTo>
                <a:lnTo>
                  <a:pt x="125399" y="161225"/>
                </a:lnTo>
                <a:lnTo>
                  <a:pt x="123797" y="159079"/>
                </a:lnTo>
                <a:lnTo>
                  <a:pt x="122612" y="156424"/>
                </a:lnTo>
                <a:lnTo>
                  <a:pt x="89748" y="31214"/>
                </a:lnTo>
                <a:lnTo>
                  <a:pt x="108052" y="31214"/>
                </a:lnTo>
                <a:lnTo>
                  <a:pt x="138166" y="145618"/>
                </a:lnTo>
                <a:lnTo>
                  <a:pt x="269751" y="153256"/>
                </a:lnTo>
                <a:lnTo>
                  <a:pt x="288662" y="153256"/>
                </a:lnTo>
                <a:lnTo>
                  <a:pt x="288689" y="157828"/>
                </a:lnTo>
                <a:lnTo>
                  <a:pt x="287829" y="163002"/>
                </a:lnTo>
                <a:lnTo>
                  <a:pt x="285941" y="167351"/>
                </a:lnTo>
                <a:lnTo>
                  <a:pt x="283570" y="171290"/>
                </a:lnTo>
                <a:lnTo>
                  <a:pt x="212059" y="25870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851918" y="51070"/>
            <a:ext cx="258445" cy="179705"/>
          </a:xfrm>
          <a:custGeom>
            <a:avLst/>
            <a:gdLst/>
            <a:ahLst/>
            <a:cxnLst/>
            <a:rect l="l" t="t" r="r" b="b"/>
            <a:pathLst>
              <a:path w="258444" h="179704">
                <a:moveTo>
                  <a:pt x="76209" y="179132"/>
                </a:moveTo>
                <a:lnTo>
                  <a:pt x="29970" y="165012"/>
                </a:lnTo>
                <a:lnTo>
                  <a:pt x="5661" y="132288"/>
                </a:lnTo>
                <a:lnTo>
                  <a:pt x="4023" y="125197"/>
                </a:lnTo>
                <a:lnTo>
                  <a:pt x="2418" y="118764"/>
                </a:lnTo>
                <a:lnTo>
                  <a:pt x="1407" y="110997"/>
                </a:lnTo>
                <a:lnTo>
                  <a:pt x="53" y="81930"/>
                </a:lnTo>
                <a:lnTo>
                  <a:pt x="0" y="78780"/>
                </a:lnTo>
                <a:lnTo>
                  <a:pt x="265" y="72638"/>
                </a:lnTo>
                <a:lnTo>
                  <a:pt x="14103" y="34228"/>
                </a:lnTo>
                <a:lnTo>
                  <a:pt x="46826" y="9918"/>
                </a:lnTo>
                <a:lnTo>
                  <a:pt x="189600" y="0"/>
                </a:lnTo>
                <a:lnTo>
                  <a:pt x="196812" y="969"/>
                </a:lnTo>
                <a:lnTo>
                  <a:pt x="232806" y="18280"/>
                </a:lnTo>
                <a:lnTo>
                  <a:pt x="188497" y="18280"/>
                </a:lnTo>
                <a:lnTo>
                  <a:pt x="63763" y="24097"/>
                </a:lnTo>
                <a:lnTo>
                  <a:pt x="28909" y="44611"/>
                </a:lnTo>
                <a:lnTo>
                  <a:pt x="21654" y="58871"/>
                </a:lnTo>
                <a:lnTo>
                  <a:pt x="20012" y="63256"/>
                </a:lnTo>
                <a:lnTo>
                  <a:pt x="18962" y="68506"/>
                </a:lnTo>
                <a:lnTo>
                  <a:pt x="18193" y="78345"/>
                </a:lnTo>
                <a:lnTo>
                  <a:pt x="18282" y="81930"/>
                </a:lnTo>
                <a:lnTo>
                  <a:pt x="21415" y="121138"/>
                </a:lnTo>
                <a:lnTo>
                  <a:pt x="45048" y="153235"/>
                </a:lnTo>
                <a:lnTo>
                  <a:pt x="70157" y="161185"/>
                </a:lnTo>
                <a:lnTo>
                  <a:pt x="227456" y="161185"/>
                </a:lnTo>
                <a:lnTo>
                  <a:pt x="223929" y="163781"/>
                </a:lnTo>
                <a:lnTo>
                  <a:pt x="211183" y="169577"/>
                </a:lnTo>
                <a:lnTo>
                  <a:pt x="204779" y="171830"/>
                </a:lnTo>
                <a:lnTo>
                  <a:pt x="190550" y="173799"/>
                </a:lnTo>
                <a:lnTo>
                  <a:pt x="76209" y="179132"/>
                </a:lnTo>
                <a:close/>
              </a:path>
              <a:path w="258444" h="179704">
                <a:moveTo>
                  <a:pt x="227456" y="161185"/>
                </a:moveTo>
                <a:lnTo>
                  <a:pt x="70157" y="161185"/>
                </a:lnTo>
                <a:lnTo>
                  <a:pt x="194891" y="155368"/>
                </a:lnTo>
                <a:lnTo>
                  <a:pt x="205161" y="152276"/>
                </a:lnTo>
                <a:lnTo>
                  <a:pt x="236907" y="120856"/>
                </a:lnTo>
                <a:lnTo>
                  <a:pt x="240110" y="105726"/>
                </a:lnTo>
                <a:lnTo>
                  <a:pt x="238140" y="63498"/>
                </a:lnTo>
                <a:lnTo>
                  <a:pt x="227917" y="39885"/>
                </a:lnTo>
                <a:lnTo>
                  <a:pt x="225111" y="35461"/>
                </a:lnTo>
                <a:lnTo>
                  <a:pt x="221060" y="32390"/>
                </a:lnTo>
                <a:lnTo>
                  <a:pt x="217627" y="28643"/>
                </a:lnTo>
                <a:lnTo>
                  <a:pt x="212961" y="26260"/>
                </a:lnTo>
                <a:lnTo>
                  <a:pt x="188497" y="18280"/>
                </a:lnTo>
                <a:lnTo>
                  <a:pt x="232806" y="18280"/>
                </a:lnTo>
                <a:lnTo>
                  <a:pt x="254601" y="53610"/>
                </a:lnTo>
                <a:lnTo>
                  <a:pt x="258390" y="106827"/>
                </a:lnTo>
                <a:lnTo>
                  <a:pt x="257389" y="113382"/>
                </a:lnTo>
                <a:lnTo>
                  <a:pt x="239605" y="150670"/>
                </a:lnTo>
                <a:lnTo>
                  <a:pt x="229595" y="159610"/>
                </a:lnTo>
                <a:lnTo>
                  <a:pt x="227456" y="161185"/>
                </a:lnTo>
                <a:close/>
              </a:path>
              <a:path w="258444" h="179704">
                <a:moveTo>
                  <a:pt x="173973" y="97748"/>
                </a:moveTo>
                <a:lnTo>
                  <a:pt x="165601" y="85758"/>
                </a:lnTo>
                <a:lnTo>
                  <a:pt x="166169" y="83778"/>
                </a:lnTo>
                <a:lnTo>
                  <a:pt x="196397" y="75860"/>
                </a:lnTo>
                <a:lnTo>
                  <a:pt x="200355" y="76982"/>
                </a:lnTo>
                <a:lnTo>
                  <a:pt x="206749" y="88405"/>
                </a:lnTo>
                <a:lnTo>
                  <a:pt x="206184" y="90385"/>
                </a:lnTo>
                <a:lnTo>
                  <a:pt x="204386" y="93717"/>
                </a:lnTo>
                <a:lnTo>
                  <a:pt x="201235" y="95817"/>
                </a:lnTo>
                <a:lnTo>
                  <a:pt x="199315" y="96566"/>
                </a:lnTo>
                <a:lnTo>
                  <a:pt x="173973" y="97748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302509" y="0"/>
            <a:ext cx="121610" cy="8127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263747" y="672554"/>
            <a:ext cx="174625" cy="257175"/>
          </a:xfrm>
          <a:custGeom>
            <a:avLst/>
            <a:gdLst/>
            <a:ahLst/>
            <a:cxnLst/>
            <a:rect l="l" t="t" r="r" b="b"/>
            <a:pathLst>
              <a:path w="174625" h="257175">
                <a:moveTo>
                  <a:pt x="133977" y="256891"/>
                </a:moveTo>
                <a:lnTo>
                  <a:pt x="40332" y="256891"/>
                </a:lnTo>
                <a:lnTo>
                  <a:pt x="28624" y="254940"/>
                </a:lnTo>
                <a:lnTo>
                  <a:pt x="0" y="216570"/>
                </a:lnTo>
                <a:lnTo>
                  <a:pt x="0" y="40321"/>
                </a:lnTo>
                <a:lnTo>
                  <a:pt x="18221" y="6512"/>
                </a:lnTo>
                <a:lnTo>
                  <a:pt x="36430" y="0"/>
                </a:lnTo>
                <a:lnTo>
                  <a:pt x="137879" y="0"/>
                </a:lnTo>
                <a:lnTo>
                  <a:pt x="167503" y="18209"/>
                </a:lnTo>
                <a:lnTo>
                  <a:pt x="35771" y="18209"/>
                </a:lnTo>
                <a:lnTo>
                  <a:pt x="31869" y="19513"/>
                </a:lnTo>
                <a:lnTo>
                  <a:pt x="18221" y="40321"/>
                </a:lnTo>
                <a:lnTo>
                  <a:pt x="18221" y="216570"/>
                </a:lnTo>
                <a:lnTo>
                  <a:pt x="40332" y="238682"/>
                </a:lnTo>
                <a:lnTo>
                  <a:pt x="167150" y="238682"/>
                </a:lnTo>
                <a:lnTo>
                  <a:pt x="161943" y="245183"/>
                </a:lnTo>
                <a:lnTo>
                  <a:pt x="156089" y="249744"/>
                </a:lnTo>
                <a:lnTo>
                  <a:pt x="149588" y="253647"/>
                </a:lnTo>
                <a:lnTo>
                  <a:pt x="145685" y="254940"/>
                </a:lnTo>
                <a:lnTo>
                  <a:pt x="133977" y="256891"/>
                </a:lnTo>
                <a:close/>
              </a:path>
              <a:path w="174625" h="257175">
                <a:moveTo>
                  <a:pt x="167150" y="238682"/>
                </a:moveTo>
                <a:lnTo>
                  <a:pt x="133977" y="238682"/>
                </a:lnTo>
                <a:lnTo>
                  <a:pt x="138538" y="238036"/>
                </a:lnTo>
                <a:lnTo>
                  <a:pt x="142440" y="236731"/>
                </a:lnTo>
                <a:lnTo>
                  <a:pt x="156089" y="216570"/>
                </a:lnTo>
                <a:lnTo>
                  <a:pt x="156089" y="40321"/>
                </a:lnTo>
                <a:lnTo>
                  <a:pt x="138538" y="18209"/>
                </a:lnTo>
                <a:lnTo>
                  <a:pt x="167503" y="18209"/>
                </a:lnTo>
                <a:lnTo>
                  <a:pt x="171053" y="24721"/>
                </a:lnTo>
                <a:lnTo>
                  <a:pt x="172346" y="27966"/>
                </a:lnTo>
                <a:lnTo>
                  <a:pt x="173651" y="35771"/>
                </a:lnTo>
                <a:lnTo>
                  <a:pt x="174298" y="40321"/>
                </a:lnTo>
                <a:lnTo>
                  <a:pt x="174298" y="216570"/>
                </a:lnTo>
                <a:lnTo>
                  <a:pt x="172346" y="228279"/>
                </a:lnTo>
                <a:lnTo>
                  <a:pt x="171053" y="232181"/>
                </a:lnTo>
                <a:lnTo>
                  <a:pt x="167150" y="238682"/>
                </a:lnTo>
                <a:close/>
              </a:path>
              <a:path w="174625" h="257175">
                <a:moveTo>
                  <a:pt x="113169" y="49431"/>
                </a:moveTo>
                <a:lnTo>
                  <a:pt x="61140" y="49431"/>
                </a:lnTo>
                <a:lnTo>
                  <a:pt x="57883" y="48785"/>
                </a:lnTo>
                <a:lnTo>
                  <a:pt x="54639" y="46833"/>
                </a:lnTo>
                <a:lnTo>
                  <a:pt x="52688" y="43577"/>
                </a:lnTo>
                <a:lnTo>
                  <a:pt x="52029" y="40321"/>
                </a:lnTo>
                <a:lnTo>
                  <a:pt x="52688" y="36418"/>
                </a:lnTo>
                <a:lnTo>
                  <a:pt x="54639" y="33820"/>
                </a:lnTo>
                <a:lnTo>
                  <a:pt x="57883" y="31869"/>
                </a:lnTo>
                <a:lnTo>
                  <a:pt x="61140" y="31222"/>
                </a:lnTo>
                <a:lnTo>
                  <a:pt x="113169" y="31222"/>
                </a:lnTo>
                <a:lnTo>
                  <a:pt x="116426" y="31869"/>
                </a:lnTo>
                <a:lnTo>
                  <a:pt x="119670" y="33820"/>
                </a:lnTo>
                <a:lnTo>
                  <a:pt x="121622" y="36418"/>
                </a:lnTo>
                <a:lnTo>
                  <a:pt x="122268" y="40321"/>
                </a:lnTo>
                <a:lnTo>
                  <a:pt x="121622" y="43577"/>
                </a:lnTo>
                <a:lnTo>
                  <a:pt x="119670" y="46833"/>
                </a:lnTo>
                <a:lnTo>
                  <a:pt x="116426" y="48785"/>
                </a:lnTo>
                <a:lnTo>
                  <a:pt x="113169" y="49431"/>
                </a:lnTo>
                <a:close/>
              </a:path>
              <a:path w="174625" h="257175">
                <a:moveTo>
                  <a:pt x="135928" y="200959"/>
                </a:moveTo>
                <a:lnTo>
                  <a:pt x="38381" y="200959"/>
                </a:lnTo>
                <a:lnTo>
                  <a:pt x="36430" y="200312"/>
                </a:lnTo>
                <a:lnTo>
                  <a:pt x="34478" y="199008"/>
                </a:lnTo>
                <a:lnTo>
                  <a:pt x="31869" y="196410"/>
                </a:lnTo>
                <a:lnTo>
                  <a:pt x="30575" y="194458"/>
                </a:lnTo>
                <a:lnTo>
                  <a:pt x="29917" y="192507"/>
                </a:lnTo>
                <a:lnTo>
                  <a:pt x="29917" y="69592"/>
                </a:lnTo>
                <a:lnTo>
                  <a:pt x="30575" y="67640"/>
                </a:lnTo>
                <a:lnTo>
                  <a:pt x="33174" y="63738"/>
                </a:lnTo>
                <a:lnTo>
                  <a:pt x="34478" y="62433"/>
                </a:lnTo>
                <a:lnTo>
                  <a:pt x="38381" y="61140"/>
                </a:lnTo>
                <a:lnTo>
                  <a:pt x="135928" y="61140"/>
                </a:lnTo>
                <a:lnTo>
                  <a:pt x="139831" y="62433"/>
                </a:lnTo>
                <a:lnTo>
                  <a:pt x="141136" y="63738"/>
                </a:lnTo>
                <a:lnTo>
                  <a:pt x="142440" y="65689"/>
                </a:lnTo>
                <a:lnTo>
                  <a:pt x="144380" y="71543"/>
                </a:lnTo>
                <a:lnTo>
                  <a:pt x="144380" y="79349"/>
                </a:lnTo>
                <a:lnTo>
                  <a:pt x="48785" y="79349"/>
                </a:lnTo>
                <a:lnTo>
                  <a:pt x="48785" y="182750"/>
                </a:lnTo>
                <a:lnTo>
                  <a:pt x="144380" y="182750"/>
                </a:lnTo>
                <a:lnTo>
                  <a:pt x="144380" y="189909"/>
                </a:lnTo>
                <a:lnTo>
                  <a:pt x="143733" y="192507"/>
                </a:lnTo>
                <a:lnTo>
                  <a:pt x="142440" y="196410"/>
                </a:lnTo>
                <a:lnTo>
                  <a:pt x="139831" y="199008"/>
                </a:lnTo>
                <a:lnTo>
                  <a:pt x="137879" y="200312"/>
                </a:lnTo>
                <a:lnTo>
                  <a:pt x="135928" y="200959"/>
                </a:lnTo>
                <a:close/>
              </a:path>
              <a:path w="174625" h="257175">
                <a:moveTo>
                  <a:pt x="144380" y="182750"/>
                </a:moveTo>
                <a:lnTo>
                  <a:pt x="125524" y="182750"/>
                </a:lnTo>
                <a:lnTo>
                  <a:pt x="125524" y="79349"/>
                </a:lnTo>
                <a:lnTo>
                  <a:pt x="144380" y="79349"/>
                </a:lnTo>
                <a:lnTo>
                  <a:pt x="144380" y="182750"/>
                </a:lnTo>
                <a:close/>
              </a:path>
              <a:path w="174625" h="257175">
                <a:moveTo>
                  <a:pt x="102766" y="226974"/>
                </a:moveTo>
                <a:lnTo>
                  <a:pt x="71543" y="226974"/>
                </a:lnTo>
                <a:lnTo>
                  <a:pt x="71543" y="206167"/>
                </a:lnTo>
                <a:lnTo>
                  <a:pt x="102766" y="206167"/>
                </a:lnTo>
                <a:lnTo>
                  <a:pt x="102766" y="226974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45072" y="516181"/>
            <a:ext cx="276860" cy="243204"/>
          </a:xfrm>
          <a:custGeom>
            <a:avLst/>
            <a:gdLst/>
            <a:ahLst/>
            <a:cxnLst/>
            <a:rect l="l" t="t" r="r" b="b"/>
            <a:pathLst>
              <a:path w="276859" h="243204">
                <a:moveTo>
                  <a:pt x="198745" y="242767"/>
                </a:moveTo>
                <a:lnTo>
                  <a:pt x="14161" y="134403"/>
                </a:lnTo>
                <a:lnTo>
                  <a:pt x="0" y="104177"/>
                </a:lnTo>
                <a:lnTo>
                  <a:pt x="1970" y="98524"/>
                </a:lnTo>
                <a:lnTo>
                  <a:pt x="53534" y="14167"/>
                </a:lnTo>
                <a:lnTo>
                  <a:pt x="83750" y="0"/>
                </a:lnTo>
                <a:lnTo>
                  <a:pt x="89407" y="1987"/>
                </a:lnTo>
                <a:lnTo>
                  <a:pt x="94729" y="4513"/>
                </a:lnTo>
                <a:lnTo>
                  <a:pt x="116712" y="18149"/>
                </a:lnTo>
                <a:lnTo>
                  <a:pt x="80917" y="18149"/>
                </a:lnTo>
                <a:lnTo>
                  <a:pt x="76231" y="18299"/>
                </a:lnTo>
                <a:lnTo>
                  <a:pt x="71966" y="20247"/>
                </a:lnTo>
                <a:lnTo>
                  <a:pt x="70378" y="21558"/>
                </a:lnTo>
                <a:lnTo>
                  <a:pt x="18612" y="105014"/>
                </a:lnTo>
                <a:lnTo>
                  <a:pt x="18143" y="107020"/>
                </a:lnTo>
                <a:lnTo>
                  <a:pt x="18293" y="111706"/>
                </a:lnTo>
                <a:lnTo>
                  <a:pt x="20240" y="115971"/>
                </a:lnTo>
                <a:lnTo>
                  <a:pt x="21558" y="117549"/>
                </a:lnTo>
                <a:lnTo>
                  <a:pt x="33716" y="125091"/>
                </a:lnTo>
                <a:lnTo>
                  <a:pt x="55144" y="125091"/>
                </a:lnTo>
                <a:lnTo>
                  <a:pt x="49190" y="134689"/>
                </a:lnTo>
                <a:lnTo>
                  <a:pt x="156963" y="201537"/>
                </a:lnTo>
                <a:lnTo>
                  <a:pt x="178391" y="201537"/>
                </a:lnTo>
                <a:lnTo>
                  <a:pt x="172437" y="211136"/>
                </a:lnTo>
                <a:lnTo>
                  <a:pt x="193446" y="224167"/>
                </a:lnTo>
                <a:lnTo>
                  <a:pt x="195435" y="224640"/>
                </a:lnTo>
                <a:lnTo>
                  <a:pt x="225288" y="224640"/>
                </a:lnTo>
                <a:lnTo>
                  <a:pt x="222819" y="228622"/>
                </a:lnTo>
                <a:lnTo>
                  <a:pt x="219183" y="233256"/>
                </a:lnTo>
                <a:lnTo>
                  <a:pt x="214445" y="237193"/>
                </a:lnTo>
                <a:lnTo>
                  <a:pt x="209492" y="240249"/>
                </a:lnTo>
                <a:lnTo>
                  <a:pt x="203778" y="242057"/>
                </a:lnTo>
                <a:lnTo>
                  <a:pt x="198745" y="242767"/>
                </a:lnTo>
                <a:close/>
              </a:path>
              <a:path w="276859" h="243204">
                <a:moveTo>
                  <a:pt x="55144" y="125091"/>
                </a:moveTo>
                <a:lnTo>
                  <a:pt x="33716" y="125091"/>
                </a:lnTo>
                <a:lnTo>
                  <a:pt x="95080" y="26159"/>
                </a:lnTo>
                <a:lnTo>
                  <a:pt x="82923" y="18618"/>
                </a:lnTo>
                <a:lnTo>
                  <a:pt x="80917" y="18149"/>
                </a:lnTo>
                <a:lnTo>
                  <a:pt x="116712" y="18149"/>
                </a:lnTo>
                <a:lnTo>
                  <a:pt x="145101" y="35758"/>
                </a:lnTo>
                <a:lnTo>
                  <a:pt x="110555" y="35758"/>
                </a:lnTo>
                <a:lnTo>
                  <a:pt x="55144" y="125091"/>
                </a:lnTo>
                <a:close/>
              </a:path>
              <a:path w="276859" h="243204">
                <a:moveTo>
                  <a:pt x="178391" y="201537"/>
                </a:moveTo>
                <a:lnTo>
                  <a:pt x="156963" y="201537"/>
                </a:lnTo>
                <a:lnTo>
                  <a:pt x="218327" y="102606"/>
                </a:lnTo>
                <a:lnTo>
                  <a:pt x="110555" y="35758"/>
                </a:lnTo>
                <a:lnTo>
                  <a:pt x="145101" y="35758"/>
                </a:lnTo>
                <a:lnTo>
                  <a:pt x="262191" y="108386"/>
                </a:lnTo>
                <a:lnTo>
                  <a:pt x="266819" y="112031"/>
                </a:lnTo>
                <a:lnTo>
                  <a:pt x="266998" y="112205"/>
                </a:lnTo>
                <a:lnTo>
                  <a:pt x="233802" y="112205"/>
                </a:lnTo>
                <a:lnTo>
                  <a:pt x="178391" y="201537"/>
                </a:lnTo>
                <a:close/>
              </a:path>
              <a:path w="276859" h="243204">
                <a:moveTo>
                  <a:pt x="53532" y="74633"/>
                </a:moveTo>
                <a:lnTo>
                  <a:pt x="50215" y="72575"/>
                </a:lnTo>
                <a:lnTo>
                  <a:pt x="49245" y="70438"/>
                </a:lnTo>
                <a:lnTo>
                  <a:pt x="49164" y="68092"/>
                </a:lnTo>
                <a:lnTo>
                  <a:pt x="51222" y="64775"/>
                </a:lnTo>
                <a:lnTo>
                  <a:pt x="53012" y="64364"/>
                </a:lnTo>
                <a:lnTo>
                  <a:pt x="55358" y="64283"/>
                </a:lnTo>
                <a:lnTo>
                  <a:pt x="57367" y="64775"/>
                </a:lnTo>
                <a:lnTo>
                  <a:pt x="58675" y="66341"/>
                </a:lnTo>
                <a:lnTo>
                  <a:pt x="59513" y="69918"/>
                </a:lnTo>
                <a:lnTo>
                  <a:pt x="59044" y="71923"/>
                </a:lnTo>
                <a:lnTo>
                  <a:pt x="57456" y="73235"/>
                </a:lnTo>
                <a:lnTo>
                  <a:pt x="55328" y="74211"/>
                </a:lnTo>
                <a:lnTo>
                  <a:pt x="53532" y="74633"/>
                </a:lnTo>
                <a:close/>
              </a:path>
              <a:path w="276859" h="243204">
                <a:moveTo>
                  <a:pt x="225288" y="224640"/>
                </a:moveTo>
                <a:lnTo>
                  <a:pt x="195435" y="224640"/>
                </a:lnTo>
                <a:lnTo>
                  <a:pt x="200121" y="224490"/>
                </a:lnTo>
                <a:lnTo>
                  <a:pt x="202259" y="223519"/>
                </a:lnTo>
                <a:lnTo>
                  <a:pt x="256371" y="139982"/>
                </a:lnTo>
                <a:lnTo>
                  <a:pt x="258140" y="133429"/>
                </a:lnTo>
                <a:lnTo>
                  <a:pt x="258059" y="131083"/>
                </a:lnTo>
                <a:lnTo>
                  <a:pt x="256112" y="126818"/>
                </a:lnTo>
                <a:lnTo>
                  <a:pt x="254811" y="125236"/>
                </a:lnTo>
                <a:lnTo>
                  <a:pt x="233802" y="112205"/>
                </a:lnTo>
                <a:lnTo>
                  <a:pt x="266998" y="112205"/>
                </a:lnTo>
                <a:lnTo>
                  <a:pt x="271113" y="116216"/>
                </a:lnTo>
                <a:lnTo>
                  <a:pt x="273822" y="121728"/>
                </a:lnTo>
                <a:lnTo>
                  <a:pt x="275422" y="126553"/>
                </a:lnTo>
                <a:lnTo>
                  <a:pt x="276341" y="132476"/>
                </a:lnTo>
                <a:lnTo>
                  <a:pt x="275810" y="138261"/>
                </a:lnTo>
                <a:lnTo>
                  <a:pt x="274723" y="143715"/>
                </a:lnTo>
                <a:lnTo>
                  <a:pt x="271846" y="149581"/>
                </a:lnTo>
                <a:lnTo>
                  <a:pt x="225288" y="224640"/>
                </a:lnTo>
                <a:close/>
              </a:path>
              <a:path w="276859" h="243204">
                <a:moveTo>
                  <a:pt x="206050" y="201371"/>
                </a:moveTo>
                <a:lnTo>
                  <a:pt x="194703" y="191275"/>
                </a:lnTo>
                <a:lnTo>
                  <a:pt x="196210" y="187618"/>
                </a:lnTo>
                <a:lnTo>
                  <a:pt x="223636" y="143402"/>
                </a:lnTo>
                <a:lnTo>
                  <a:pt x="225896" y="140986"/>
                </a:lnTo>
                <a:lnTo>
                  <a:pt x="228930" y="139796"/>
                </a:lnTo>
                <a:lnTo>
                  <a:pt x="232176" y="139514"/>
                </a:lnTo>
                <a:lnTo>
                  <a:pt x="236175" y="140472"/>
                </a:lnTo>
                <a:lnTo>
                  <a:pt x="238250" y="143281"/>
                </a:lnTo>
                <a:lnTo>
                  <a:pt x="239989" y="146656"/>
                </a:lnTo>
                <a:lnTo>
                  <a:pt x="240272" y="149903"/>
                </a:lnTo>
                <a:lnTo>
                  <a:pt x="239111" y="153001"/>
                </a:lnTo>
                <a:lnTo>
                  <a:pt x="211685" y="197216"/>
                </a:lnTo>
                <a:lnTo>
                  <a:pt x="209078" y="200192"/>
                </a:lnTo>
                <a:lnTo>
                  <a:pt x="206050" y="20137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592791" y="3191819"/>
            <a:ext cx="283210" cy="276860"/>
          </a:xfrm>
          <a:custGeom>
            <a:avLst/>
            <a:gdLst/>
            <a:ahLst/>
            <a:cxnLst/>
            <a:rect l="l" t="t" r="r" b="b"/>
            <a:pathLst>
              <a:path w="283209" h="276860">
                <a:moveTo>
                  <a:pt x="178125" y="276432"/>
                </a:moveTo>
                <a:lnTo>
                  <a:pt x="10233" y="137347"/>
                </a:lnTo>
                <a:lnTo>
                  <a:pt x="0" y="115729"/>
                </a:lnTo>
                <a:lnTo>
                  <a:pt x="508" y="111175"/>
                </a:lnTo>
                <a:lnTo>
                  <a:pt x="83859" y="10347"/>
                </a:lnTo>
                <a:lnTo>
                  <a:pt x="104479" y="0"/>
                </a:lnTo>
                <a:lnTo>
                  <a:pt x="110038" y="612"/>
                </a:lnTo>
                <a:lnTo>
                  <a:pt x="105495" y="18367"/>
                </a:lnTo>
                <a:lnTo>
                  <a:pt x="100946" y="19532"/>
                </a:lnTo>
                <a:lnTo>
                  <a:pt x="99163" y="20555"/>
                </a:lnTo>
                <a:lnTo>
                  <a:pt x="19736" y="109195"/>
                </a:lnTo>
                <a:lnTo>
                  <a:pt x="18915" y="111080"/>
                </a:lnTo>
                <a:lnTo>
                  <a:pt x="18255" y="115729"/>
                </a:lnTo>
                <a:lnTo>
                  <a:pt x="19428" y="120267"/>
                </a:lnTo>
                <a:lnTo>
                  <a:pt x="20451" y="122050"/>
                </a:lnTo>
                <a:lnTo>
                  <a:pt x="171074" y="257014"/>
                </a:lnTo>
                <a:lnTo>
                  <a:pt x="172959" y="257837"/>
                </a:lnTo>
                <a:lnTo>
                  <a:pt x="177600" y="258505"/>
                </a:lnTo>
                <a:lnTo>
                  <a:pt x="206421" y="258505"/>
                </a:lnTo>
                <a:lnTo>
                  <a:pt x="199233" y="266527"/>
                </a:lnTo>
                <a:lnTo>
                  <a:pt x="194845" y="270455"/>
                </a:lnTo>
                <a:lnTo>
                  <a:pt x="189486" y="273513"/>
                </a:lnTo>
                <a:lnTo>
                  <a:pt x="184067" y="275649"/>
                </a:lnTo>
                <a:lnTo>
                  <a:pt x="178125" y="276432"/>
                </a:lnTo>
                <a:close/>
              </a:path>
              <a:path w="283209" h="276860">
                <a:moveTo>
                  <a:pt x="206421" y="258505"/>
                </a:moveTo>
                <a:lnTo>
                  <a:pt x="177600" y="258505"/>
                </a:lnTo>
                <a:lnTo>
                  <a:pt x="182139" y="257332"/>
                </a:lnTo>
                <a:lnTo>
                  <a:pt x="183932" y="256319"/>
                </a:lnTo>
                <a:lnTo>
                  <a:pt x="263357" y="167677"/>
                </a:lnTo>
                <a:lnTo>
                  <a:pt x="264170" y="165784"/>
                </a:lnTo>
                <a:lnTo>
                  <a:pt x="264685" y="162203"/>
                </a:lnTo>
                <a:lnTo>
                  <a:pt x="264755" y="160828"/>
                </a:lnTo>
                <a:lnTo>
                  <a:pt x="263664" y="156604"/>
                </a:lnTo>
                <a:lnTo>
                  <a:pt x="262644" y="154821"/>
                </a:lnTo>
                <a:lnTo>
                  <a:pt x="112019" y="19857"/>
                </a:lnTo>
                <a:lnTo>
                  <a:pt x="110133" y="19037"/>
                </a:lnTo>
                <a:lnTo>
                  <a:pt x="105495" y="18367"/>
                </a:lnTo>
                <a:lnTo>
                  <a:pt x="137642" y="18367"/>
                </a:lnTo>
                <a:lnTo>
                  <a:pt x="272859" y="139527"/>
                </a:lnTo>
                <a:lnTo>
                  <a:pt x="282631" y="159137"/>
                </a:lnTo>
                <a:lnTo>
                  <a:pt x="282508" y="165989"/>
                </a:lnTo>
                <a:lnTo>
                  <a:pt x="281054" y="171318"/>
                </a:lnTo>
                <a:lnTo>
                  <a:pt x="278601" y="176982"/>
                </a:lnTo>
                <a:lnTo>
                  <a:pt x="275175" y="181773"/>
                </a:lnTo>
                <a:lnTo>
                  <a:pt x="206421" y="258505"/>
                </a:lnTo>
                <a:close/>
              </a:path>
              <a:path w="283209" h="276860">
                <a:moveTo>
                  <a:pt x="92191" y="170612"/>
                </a:moveTo>
                <a:lnTo>
                  <a:pt x="30198" y="115066"/>
                </a:lnTo>
                <a:lnTo>
                  <a:pt x="106140" y="30310"/>
                </a:lnTo>
                <a:lnTo>
                  <a:pt x="134838" y="56024"/>
                </a:lnTo>
                <a:lnTo>
                  <a:pt x="107550" y="56024"/>
                </a:lnTo>
                <a:lnTo>
                  <a:pt x="55910" y="113656"/>
                </a:lnTo>
                <a:lnTo>
                  <a:pt x="90781" y="144899"/>
                </a:lnTo>
                <a:lnTo>
                  <a:pt x="115231" y="144899"/>
                </a:lnTo>
                <a:lnTo>
                  <a:pt x="92191" y="170612"/>
                </a:lnTo>
                <a:close/>
              </a:path>
              <a:path w="283209" h="276860">
                <a:moveTo>
                  <a:pt x="115231" y="144899"/>
                </a:moveTo>
                <a:lnTo>
                  <a:pt x="90781" y="144899"/>
                </a:lnTo>
                <a:lnTo>
                  <a:pt x="142421" y="87266"/>
                </a:lnTo>
                <a:lnTo>
                  <a:pt x="107550" y="56024"/>
                </a:lnTo>
                <a:lnTo>
                  <a:pt x="134838" y="56024"/>
                </a:lnTo>
                <a:lnTo>
                  <a:pt x="168133" y="85856"/>
                </a:lnTo>
                <a:lnTo>
                  <a:pt x="115231" y="144899"/>
                </a:lnTo>
                <a:close/>
              </a:path>
              <a:path w="283209" h="276860">
                <a:moveTo>
                  <a:pt x="177823" y="229017"/>
                </a:moveTo>
                <a:lnTo>
                  <a:pt x="172269" y="228397"/>
                </a:lnTo>
                <a:lnTo>
                  <a:pt x="162019" y="226204"/>
                </a:lnTo>
                <a:lnTo>
                  <a:pt x="157278" y="223691"/>
                </a:lnTo>
                <a:lnTo>
                  <a:pt x="152096" y="221670"/>
                </a:lnTo>
                <a:lnTo>
                  <a:pt x="147305" y="218262"/>
                </a:lnTo>
                <a:lnTo>
                  <a:pt x="139068" y="210880"/>
                </a:lnTo>
                <a:lnTo>
                  <a:pt x="135147" y="206482"/>
                </a:lnTo>
                <a:lnTo>
                  <a:pt x="132579" y="201563"/>
                </a:lnTo>
                <a:lnTo>
                  <a:pt x="129563" y="197124"/>
                </a:lnTo>
                <a:lnTo>
                  <a:pt x="124436" y="170612"/>
                </a:lnTo>
                <a:lnTo>
                  <a:pt x="125055" y="165131"/>
                </a:lnTo>
                <a:lnTo>
                  <a:pt x="127248" y="154879"/>
                </a:lnTo>
                <a:lnTo>
                  <a:pt x="129271" y="149697"/>
                </a:lnTo>
                <a:lnTo>
                  <a:pt x="131807" y="144899"/>
                </a:lnTo>
                <a:lnTo>
                  <a:pt x="135190" y="140167"/>
                </a:lnTo>
                <a:lnTo>
                  <a:pt x="138183" y="135856"/>
                </a:lnTo>
                <a:lnTo>
                  <a:pt x="182759" y="117289"/>
                </a:lnTo>
                <a:lnTo>
                  <a:pt x="187830" y="117477"/>
                </a:lnTo>
                <a:lnTo>
                  <a:pt x="192959" y="118569"/>
                </a:lnTo>
                <a:lnTo>
                  <a:pt x="198573" y="120110"/>
                </a:lnTo>
                <a:lnTo>
                  <a:pt x="203314" y="122620"/>
                </a:lnTo>
                <a:lnTo>
                  <a:pt x="208486" y="124636"/>
                </a:lnTo>
                <a:lnTo>
                  <a:pt x="213315" y="128079"/>
                </a:lnTo>
                <a:lnTo>
                  <a:pt x="221524" y="135434"/>
                </a:lnTo>
                <a:lnTo>
                  <a:pt x="177765" y="135526"/>
                </a:lnTo>
                <a:lnTo>
                  <a:pt x="170911" y="136359"/>
                </a:lnTo>
                <a:lnTo>
                  <a:pt x="164139" y="139037"/>
                </a:lnTo>
                <a:lnTo>
                  <a:pt x="157925" y="143066"/>
                </a:lnTo>
                <a:lnTo>
                  <a:pt x="151744" y="148009"/>
                </a:lnTo>
                <a:lnTo>
                  <a:pt x="150053" y="150865"/>
                </a:lnTo>
                <a:lnTo>
                  <a:pt x="147940" y="154211"/>
                </a:lnTo>
                <a:lnTo>
                  <a:pt x="144615" y="160828"/>
                </a:lnTo>
                <a:lnTo>
                  <a:pt x="142742" y="167677"/>
                </a:lnTo>
                <a:lnTo>
                  <a:pt x="142616" y="174591"/>
                </a:lnTo>
                <a:lnTo>
                  <a:pt x="142755" y="175534"/>
                </a:lnTo>
                <a:lnTo>
                  <a:pt x="167975" y="208827"/>
                </a:lnTo>
                <a:lnTo>
                  <a:pt x="182334" y="210347"/>
                </a:lnTo>
                <a:lnTo>
                  <a:pt x="221634" y="210347"/>
                </a:lnTo>
                <a:lnTo>
                  <a:pt x="218018" y="214384"/>
                </a:lnTo>
                <a:lnTo>
                  <a:pt x="183334" y="228715"/>
                </a:lnTo>
                <a:lnTo>
                  <a:pt x="177823" y="229017"/>
                </a:lnTo>
                <a:close/>
              </a:path>
              <a:path w="283209" h="276860">
                <a:moveTo>
                  <a:pt x="221634" y="210347"/>
                </a:moveTo>
                <a:lnTo>
                  <a:pt x="182334" y="210347"/>
                </a:lnTo>
                <a:lnTo>
                  <a:pt x="189191" y="209512"/>
                </a:lnTo>
                <a:lnTo>
                  <a:pt x="196443" y="207267"/>
                </a:lnTo>
                <a:lnTo>
                  <a:pt x="217390" y="170337"/>
                </a:lnTo>
                <a:lnTo>
                  <a:pt x="216643" y="164253"/>
                </a:lnTo>
                <a:lnTo>
                  <a:pt x="185162" y="136044"/>
                </a:lnTo>
                <a:lnTo>
                  <a:pt x="177765" y="135526"/>
                </a:lnTo>
                <a:lnTo>
                  <a:pt x="221606" y="135526"/>
                </a:lnTo>
                <a:lnTo>
                  <a:pt x="225435" y="139822"/>
                </a:lnTo>
                <a:lnTo>
                  <a:pt x="228011" y="144751"/>
                </a:lnTo>
                <a:lnTo>
                  <a:pt x="231026" y="149187"/>
                </a:lnTo>
                <a:lnTo>
                  <a:pt x="234327" y="159137"/>
                </a:lnTo>
                <a:lnTo>
                  <a:pt x="235474" y="164253"/>
                </a:lnTo>
                <a:lnTo>
                  <a:pt x="235591" y="165346"/>
                </a:lnTo>
                <a:lnTo>
                  <a:pt x="235736" y="167972"/>
                </a:lnTo>
                <a:lnTo>
                  <a:pt x="235633" y="175534"/>
                </a:lnTo>
                <a:lnTo>
                  <a:pt x="225400" y="206144"/>
                </a:lnTo>
                <a:lnTo>
                  <a:pt x="221634" y="210347"/>
                </a:lnTo>
                <a:close/>
              </a:path>
              <a:path w="283209" h="276860">
                <a:moveTo>
                  <a:pt x="176650" y="199145"/>
                </a:moveTo>
                <a:lnTo>
                  <a:pt x="154193" y="172728"/>
                </a:lnTo>
                <a:lnTo>
                  <a:pt x="154307" y="169512"/>
                </a:lnTo>
                <a:lnTo>
                  <a:pt x="178861" y="146987"/>
                </a:lnTo>
                <a:lnTo>
                  <a:pt x="183939" y="147167"/>
                </a:lnTo>
                <a:lnTo>
                  <a:pt x="193319" y="150332"/>
                </a:lnTo>
                <a:lnTo>
                  <a:pt x="201069" y="157274"/>
                </a:lnTo>
                <a:lnTo>
                  <a:pt x="203644" y="162203"/>
                </a:lnTo>
                <a:lnTo>
                  <a:pt x="205105" y="165346"/>
                </a:lnTo>
                <a:lnTo>
                  <a:pt x="179866" y="165346"/>
                </a:lnTo>
                <a:lnTo>
                  <a:pt x="176673" y="165989"/>
                </a:lnTo>
                <a:lnTo>
                  <a:pt x="174024" y="167972"/>
                </a:lnTo>
                <a:lnTo>
                  <a:pt x="172774" y="170337"/>
                </a:lnTo>
                <a:lnTo>
                  <a:pt x="172487" y="173583"/>
                </a:lnTo>
                <a:lnTo>
                  <a:pt x="173117" y="176772"/>
                </a:lnTo>
                <a:lnTo>
                  <a:pt x="177478" y="180678"/>
                </a:lnTo>
                <a:lnTo>
                  <a:pt x="180724" y="180965"/>
                </a:lnTo>
                <a:lnTo>
                  <a:pt x="204814" y="180965"/>
                </a:lnTo>
                <a:lnTo>
                  <a:pt x="204702" y="181490"/>
                </a:lnTo>
                <a:lnTo>
                  <a:pt x="181249" y="198892"/>
                </a:lnTo>
                <a:lnTo>
                  <a:pt x="176650" y="199145"/>
                </a:lnTo>
                <a:close/>
              </a:path>
              <a:path w="283209" h="276860">
                <a:moveTo>
                  <a:pt x="204814" y="180965"/>
                </a:moveTo>
                <a:lnTo>
                  <a:pt x="180724" y="180965"/>
                </a:lnTo>
                <a:lnTo>
                  <a:pt x="183427" y="179885"/>
                </a:lnTo>
                <a:lnTo>
                  <a:pt x="185652" y="178389"/>
                </a:lnTo>
                <a:lnTo>
                  <a:pt x="187325" y="175534"/>
                </a:lnTo>
                <a:lnTo>
                  <a:pt x="188105" y="172728"/>
                </a:lnTo>
                <a:lnTo>
                  <a:pt x="187463" y="169532"/>
                </a:lnTo>
                <a:lnTo>
                  <a:pt x="183104" y="165626"/>
                </a:lnTo>
                <a:lnTo>
                  <a:pt x="179866" y="165346"/>
                </a:lnTo>
                <a:lnTo>
                  <a:pt x="205105" y="165346"/>
                </a:lnTo>
                <a:lnTo>
                  <a:pt x="205730" y="166691"/>
                </a:lnTo>
                <a:lnTo>
                  <a:pt x="205917" y="170102"/>
                </a:lnTo>
                <a:lnTo>
                  <a:pt x="205795" y="176361"/>
                </a:lnTo>
                <a:lnTo>
                  <a:pt x="204814" y="18096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42401" y="1625780"/>
            <a:ext cx="264160" cy="205104"/>
          </a:xfrm>
          <a:custGeom>
            <a:avLst/>
            <a:gdLst/>
            <a:ahLst/>
            <a:cxnLst/>
            <a:rect l="l" t="t" r="r" b="b"/>
            <a:pathLst>
              <a:path w="264159" h="205105">
                <a:moveTo>
                  <a:pt x="224981" y="205068"/>
                </a:moveTo>
                <a:lnTo>
                  <a:pt x="28206" y="194169"/>
                </a:lnTo>
                <a:lnTo>
                  <a:pt x="0" y="162642"/>
                </a:lnTo>
                <a:lnTo>
                  <a:pt x="7445" y="28219"/>
                </a:lnTo>
                <a:lnTo>
                  <a:pt x="38961" y="0"/>
                </a:lnTo>
                <a:lnTo>
                  <a:pt x="235736" y="10899"/>
                </a:lnTo>
                <a:lnTo>
                  <a:pt x="241545" y="11880"/>
                </a:lnTo>
                <a:lnTo>
                  <a:pt x="247308" y="13494"/>
                </a:lnTo>
                <a:lnTo>
                  <a:pt x="252327" y="17034"/>
                </a:lnTo>
                <a:lnTo>
                  <a:pt x="253582" y="18038"/>
                </a:lnTo>
                <a:lnTo>
                  <a:pt x="35360" y="18038"/>
                </a:lnTo>
                <a:lnTo>
                  <a:pt x="33375" y="18587"/>
                </a:lnTo>
                <a:lnTo>
                  <a:pt x="29334" y="20966"/>
                </a:lnTo>
                <a:lnTo>
                  <a:pt x="26524" y="24719"/>
                </a:lnTo>
                <a:lnTo>
                  <a:pt x="25771" y="26632"/>
                </a:lnTo>
                <a:lnTo>
                  <a:pt x="18037" y="166255"/>
                </a:lnTo>
                <a:lnTo>
                  <a:pt x="18575" y="168239"/>
                </a:lnTo>
                <a:lnTo>
                  <a:pt x="20953" y="172279"/>
                </a:lnTo>
                <a:lnTo>
                  <a:pt x="24706" y="175090"/>
                </a:lnTo>
                <a:lnTo>
                  <a:pt x="26619" y="175843"/>
                </a:lnTo>
                <a:lnTo>
                  <a:pt x="228583" y="187030"/>
                </a:lnTo>
                <a:lnTo>
                  <a:pt x="253797" y="187030"/>
                </a:lnTo>
                <a:lnTo>
                  <a:pt x="253256" y="188396"/>
                </a:lnTo>
                <a:lnTo>
                  <a:pt x="230862" y="204746"/>
                </a:lnTo>
                <a:lnTo>
                  <a:pt x="224981" y="205068"/>
                </a:lnTo>
                <a:close/>
              </a:path>
              <a:path w="264159" h="205105">
                <a:moveTo>
                  <a:pt x="253797" y="187030"/>
                </a:moveTo>
                <a:lnTo>
                  <a:pt x="228583" y="187030"/>
                </a:lnTo>
                <a:lnTo>
                  <a:pt x="230567" y="186492"/>
                </a:lnTo>
                <a:lnTo>
                  <a:pt x="234607" y="184114"/>
                </a:lnTo>
                <a:lnTo>
                  <a:pt x="237417" y="180360"/>
                </a:lnTo>
                <a:lnTo>
                  <a:pt x="238171" y="178448"/>
                </a:lnTo>
                <a:lnTo>
                  <a:pt x="245904" y="38825"/>
                </a:lnTo>
                <a:lnTo>
                  <a:pt x="245367" y="36841"/>
                </a:lnTo>
                <a:lnTo>
                  <a:pt x="242989" y="32800"/>
                </a:lnTo>
                <a:lnTo>
                  <a:pt x="239235" y="29990"/>
                </a:lnTo>
                <a:lnTo>
                  <a:pt x="237323" y="29225"/>
                </a:lnTo>
                <a:lnTo>
                  <a:pt x="35360" y="18038"/>
                </a:lnTo>
                <a:lnTo>
                  <a:pt x="253582" y="18038"/>
                </a:lnTo>
                <a:lnTo>
                  <a:pt x="263955" y="42427"/>
                </a:lnTo>
                <a:lnTo>
                  <a:pt x="256509" y="176850"/>
                </a:lnTo>
                <a:lnTo>
                  <a:pt x="255528" y="182659"/>
                </a:lnTo>
                <a:lnTo>
                  <a:pt x="253797" y="187030"/>
                </a:lnTo>
                <a:close/>
              </a:path>
              <a:path w="264159" h="205105">
                <a:moveTo>
                  <a:pt x="205848" y="174044"/>
                </a:moveTo>
                <a:lnTo>
                  <a:pt x="40261" y="164872"/>
                </a:lnTo>
                <a:lnTo>
                  <a:pt x="47706" y="30449"/>
                </a:lnTo>
                <a:lnTo>
                  <a:pt x="213294" y="39620"/>
                </a:lnTo>
                <a:lnTo>
                  <a:pt x="212775" y="48992"/>
                </a:lnTo>
                <a:lnTo>
                  <a:pt x="64917" y="48992"/>
                </a:lnTo>
                <a:lnTo>
                  <a:pt x="59450" y="147697"/>
                </a:lnTo>
                <a:lnTo>
                  <a:pt x="188673" y="154855"/>
                </a:lnTo>
                <a:lnTo>
                  <a:pt x="206911" y="154855"/>
                </a:lnTo>
                <a:lnTo>
                  <a:pt x="205848" y="174044"/>
                </a:lnTo>
                <a:close/>
              </a:path>
              <a:path w="264159" h="205105">
                <a:moveTo>
                  <a:pt x="206911" y="154855"/>
                </a:moveTo>
                <a:lnTo>
                  <a:pt x="188673" y="154855"/>
                </a:lnTo>
                <a:lnTo>
                  <a:pt x="194140" y="56150"/>
                </a:lnTo>
                <a:lnTo>
                  <a:pt x="64917" y="48992"/>
                </a:lnTo>
                <a:lnTo>
                  <a:pt x="212775" y="48992"/>
                </a:lnTo>
                <a:lnTo>
                  <a:pt x="206911" y="154855"/>
                </a:lnTo>
                <a:close/>
              </a:path>
              <a:path w="264159" h="205105">
                <a:moveTo>
                  <a:pt x="226550" y="117875"/>
                </a:moveTo>
                <a:lnTo>
                  <a:pt x="222653" y="117659"/>
                </a:lnTo>
                <a:lnTo>
                  <a:pt x="220740" y="116893"/>
                </a:lnTo>
                <a:lnTo>
                  <a:pt x="217597" y="114765"/>
                </a:lnTo>
                <a:lnTo>
                  <a:pt x="215218" y="110736"/>
                </a:lnTo>
                <a:lnTo>
                  <a:pt x="215326" y="108787"/>
                </a:lnTo>
                <a:lnTo>
                  <a:pt x="214788" y="106803"/>
                </a:lnTo>
                <a:lnTo>
                  <a:pt x="215542" y="104890"/>
                </a:lnTo>
                <a:lnTo>
                  <a:pt x="215650" y="102942"/>
                </a:lnTo>
                <a:lnTo>
                  <a:pt x="218424" y="99834"/>
                </a:lnTo>
                <a:lnTo>
                  <a:pt x="221783" y="98066"/>
                </a:lnTo>
                <a:lnTo>
                  <a:pt x="225752" y="96979"/>
                </a:lnTo>
                <a:lnTo>
                  <a:pt x="229577" y="98498"/>
                </a:lnTo>
                <a:lnTo>
                  <a:pt x="232721" y="100626"/>
                </a:lnTo>
                <a:lnTo>
                  <a:pt x="235135" y="104021"/>
                </a:lnTo>
                <a:lnTo>
                  <a:pt x="235672" y="106005"/>
                </a:lnTo>
                <a:lnTo>
                  <a:pt x="235457" y="109902"/>
                </a:lnTo>
                <a:lnTo>
                  <a:pt x="234703" y="111815"/>
                </a:lnTo>
                <a:lnTo>
                  <a:pt x="231894" y="115557"/>
                </a:lnTo>
                <a:lnTo>
                  <a:pt x="228534" y="117325"/>
                </a:lnTo>
                <a:lnTo>
                  <a:pt x="226550" y="11787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11430" y="1103662"/>
            <a:ext cx="205740" cy="256540"/>
          </a:xfrm>
          <a:custGeom>
            <a:avLst/>
            <a:gdLst/>
            <a:ahLst/>
            <a:cxnLst/>
            <a:rect l="l" t="t" r="r" b="b"/>
            <a:pathLst>
              <a:path w="205740" h="256540">
                <a:moveTo>
                  <a:pt x="196410" y="256245"/>
                </a:moveTo>
                <a:lnTo>
                  <a:pt x="15611" y="256245"/>
                </a:lnTo>
                <a:lnTo>
                  <a:pt x="12355" y="254940"/>
                </a:lnTo>
                <a:lnTo>
                  <a:pt x="5854" y="251038"/>
                </a:lnTo>
                <a:lnTo>
                  <a:pt x="1951" y="244537"/>
                </a:lnTo>
                <a:lnTo>
                  <a:pt x="646" y="241280"/>
                </a:lnTo>
                <a:lnTo>
                  <a:pt x="0" y="237378"/>
                </a:lnTo>
                <a:lnTo>
                  <a:pt x="0" y="19514"/>
                </a:lnTo>
                <a:lnTo>
                  <a:pt x="15611" y="0"/>
                </a:lnTo>
                <a:lnTo>
                  <a:pt x="196410" y="0"/>
                </a:lnTo>
                <a:lnTo>
                  <a:pt x="199654" y="646"/>
                </a:lnTo>
                <a:lnTo>
                  <a:pt x="202264" y="2597"/>
                </a:lnTo>
                <a:lnTo>
                  <a:pt x="204215" y="5196"/>
                </a:lnTo>
                <a:lnTo>
                  <a:pt x="205509" y="9098"/>
                </a:lnTo>
                <a:lnTo>
                  <a:pt x="205509" y="18209"/>
                </a:lnTo>
                <a:lnTo>
                  <a:pt x="18855" y="18209"/>
                </a:lnTo>
                <a:lnTo>
                  <a:pt x="18209" y="19514"/>
                </a:lnTo>
                <a:lnTo>
                  <a:pt x="18209" y="237378"/>
                </a:lnTo>
                <a:lnTo>
                  <a:pt x="19514" y="238682"/>
                </a:lnTo>
                <a:lnTo>
                  <a:pt x="205509" y="238682"/>
                </a:lnTo>
                <a:lnTo>
                  <a:pt x="205509" y="247781"/>
                </a:lnTo>
                <a:lnTo>
                  <a:pt x="204215" y="251038"/>
                </a:lnTo>
                <a:lnTo>
                  <a:pt x="202264" y="253635"/>
                </a:lnTo>
                <a:lnTo>
                  <a:pt x="199654" y="255587"/>
                </a:lnTo>
                <a:lnTo>
                  <a:pt x="196410" y="256245"/>
                </a:lnTo>
                <a:close/>
              </a:path>
              <a:path w="205740" h="256540">
                <a:moveTo>
                  <a:pt x="49431" y="238682"/>
                </a:moveTo>
                <a:lnTo>
                  <a:pt x="31210" y="238682"/>
                </a:lnTo>
                <a:lnTo>
                  <a:pt x="31210" y="18209"/>
                </a:lnTo>
                <a:lnTo>
                  <a:pt x="49431" y="18209"/>
                </a:lnTo>
                <a:lnTo>
                  <a:pt x="49431" y="238682"/>
                </a:lnTo>
                <a:close/>
              </a:path>
              <a:path w="205740" h="256540">
                <a:moveTo>
                  <a:pt x="205509" y="238682"/>
                </a:moveTo>
                <a:lnTo>
                  <a:pt x="187299" y="238682"/>
                </a:lnTo>
                <a:lnTo>
                  <a:pt x="187299" y="18209"/>
                </a:lnTo>
                <a:lnTo>
                  <a:pt x="205509" y="18209"/>
                </a:lnTo>
                <a:lnTo>
                  <a:pt x="205509" y="238682"/>
                </a:lnTo>
                <a:close/>
              </a:path>
              <a:path w="205740" h="256540">
                <a:moveTo>
                  <a:pt x="154784" y="100803"/>
                </a:moveTo>
                <a:lnTo>
                  <a:pt x="92351" y="100803"/>
                </a:lnTo>
                <a:lnTo>
                  <a:pt x="89094" y="100156"/>
                </a:lnTo>
                <a:lnTo>
                  <a:pt x="85850" y="98205"/>
                </a:lnTo>
                <a:lnTo>
                  <a:pt x="83898" y="95595"/>
                </a:lnTo>
                <a:lnTo>
                  <a:pt x="83240" y="91704"/>
                </a:lnTo>
                <a:lnTo>
                  <a:pt x="83240" y="60481"/>
                </a:lnTo>
                <a:lnTo>
                  <a:pt x="83898" y="57225"/>
                </a:lnTo>
                <a:lnTo>
                  <a:pt x="85850" y="53981"/>
                </a:lnTo>
                <a:lnTo>
                  <a:pt x="89094" y="52029"/>
                </a:lnTo>
                <a:lnTo>
                  <a:pt x="92351" y="51371"/>
                </a:lnTo>
                <a:lnTo>
                  <a:pt x="154784" y="51371"/>
                </a:lnTo>
                <a:lnTo>
                  <a:pt x="158040" y="52029"/>
                </a:lnTo>
                <a:lnTo>
                  <a:pt x="161285" y="53981"/>
                </a:lnTo>
                <a:lnTo>
                  <a:pt x="163236" y="57225"/>
                </a:lnTo>
                <a:lnTo>
                  <a:pt x="163894" y="60481"/>
                </a:lnTo>
                <a:lnTo>
                  <a:pt x="163894" y="69592"/>
                </a:lnTo>
                <a:lnTo>
                  <a:pt x="101449" y="69592"/>
                </a:lnTo>
                <a:lnTo>
                  <a:pt x="101449" y="82594"/>
                </a:lnTo>
                <a:lnTo>
                  <a:pt x="163894" y="82594"/>
                </a:lnTo>
                <a:lnTo>
                  <a:pt x="163894" y="91704"/>
                </a:lnTo>
                <a:lnTo>
                  <a:pt x="163236" y="95595"/>
                </a:lnTo>
                <a:lnTo>
                  <a:pt x="161285" y="98205"/>
                </a:lnTo>
                <a:lnTo>
                  <a:pt x="158040" y="100156"/>
                </a:lnTo>
                <a:lnTo>
                  <a:pt x="154784" y="100803"/>
                </a:lnTo>
                <a:close/>
              </a:path>
              <a:path w="205740" h="256540">
                <a:moveTo>
                  <a:pt x="163894" y="82594"/>
                </a:moveTo>
                <a:lnTo>
                  <a:pt x="145685" y="82594"/>
                </a:lnTo>
                <a:lnTo>
                  <a:pt x="145685" y="69592"/>
                </a:lnTo>
                <a:lnTo>
                  <a:pt x="163894" y="69592"/>
                </a:lnTo>
                <a:lnTo>
                  <a:pt x="163894" y="82594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811956" y="0"/>
            <a:ext cx="311785" cy="211454"/>
          </a:xfrm>
          <a:custGeom>
            <a:avLst/>
            <a:gdLst/>
            <a:ahLst/>
            <a:cxnLst/>
            <a:rect l="l" t="t" r="r" b="b"/>
            <a:pathLst>
              <a:path w="311784" h="211454">
                <a:moveTo>
                  <a:pt x="169866" y="210925"/>
                </a:moveTo>
                <a:lnTo>
                  <a:pt x="6510" y="164749"/>
                </a:lnTo>
                <a:lnTo>
                  <a:pt x="0" y="156792"/>
                </a:lnTo>
                <a:lnTo>
                  <a:pt x="272" y="153495"/>
                </a:lnTo>
                <a:lnTo>
                  <a:pt x="44293" y="0"/>
                </a:lnTo>
                <a:lnTo>
                  <a:pt x="63237" y="0"/>
                </a:lnTo>
                <a:lnTo>
                  <a:pt x="20288" y="149757"/>
                </a:lnTo>
                <a:lnTo>
                  <a:pt x="162198" y="190455"/>
                </a:lnTo>
                <a:lnTo>
                  <a:pt x="207748" y="190455"/>
                </a:lnTo>
                <a:lnTo>
                  <a:pt x="172901" y="209766"/>
                </a:lnTo>
                <a:lnTo>
                  <a:pt x="169866" y="210925"/>
                </a:lnTo>
                <a:close/>
              </a:path>
              <a:path w="311784" h="211454">
                <a:moveTo>
                  <a:pt x="271250" y="140521"/>
                </a:moveTo>
                <a:lnTo>
                  <a:pt x="252306" y="140521"/>
                </a:lnTo>
                <a:lnTo>
                  <a:pt x="292607" y="0"/>
                </a:lnTo>
                <a:lnTo>
                  <a:pt x="311550" y="0"/>
                </a:lnTo>
                <a:lnTo>
                  <a:pt x="271250" y="140521"/>
                </a:lnTo>
                <a:close/>
              </a:path>
              <a:path w="311784" h="211454">
                <a:moveTo>
                  <a:pt x="207748" y="190455"/>
                </a:moveTo>
                <a:lnTo>
                  <a:pt x="162198" y="190455"/>
                </a:lnTo>
                <a:lnTo>
                  <a:pt x="179770" y="129185"/>
                </a:lnTo>
                <a:lnTo>
                  <a:pt x="181297" y="126247"/>
                </a:lnTo>
                <a:lnTo>
                  <a:pt x="184071" y="123655"/>
                </a:lnTo>
                <a:lnTo>
                  <a:pt x="187728" y="122673"/>
                </a:lnTo>
                <a:lnTo>
                  <a:pt x="191036" y="122950"/>
                </a:lnTo>
                <a:lnTo>
                  <a:pt x="252306" y="140521"/>
                </a:lnTo>
                <a:lnTo>
                  <a:pt x="271250" y="140521"/>
                </a:lnTo>
                <a:lnTo>
                  <a:pt x="270549" y="142966"/>
                </a:lnTo>
                <a:lnTo>
                  <a:pt x="194774" y="142966"/>
                </a:lnTo>
                <a:lnTo>
                  <a:pt x="183298" y="182980"/>
                </a:lnTo>
                <a:lnTo>
                  <a:pt x="221237" y="182980"/>
                </a:lnTo>
                <a:lnTo>
                  <a:pt x="207748" y="190455"/>
                </a:lnTo>
                <a:close/>
              </a:path>
              <a:path w="311784" h="211454">
                <a:moveTo>
                  <a:pt x="221237" y="182980"/>
                </a:moveTo>
                <a:lnTo>
                  <a:pt x="183298" y="182980"/>
                </a:lnTo>
                <a:lnTo>
                  <a:pt x="234777" y="154438"/>
                </a:lnTo>
                <a:lnTo>
                  <a:pt x="194774" y="142966"/>
                </a:lnTo>
                <a:lnTo>
                  <a:pt x="270549" y="142966"/>
                </a:lnTo>
                <a:lnTo>
                  <a:pt x="267302" y="154288"/>
                </a:lnTo>
                <a:lnTo>
                  <a:pt x="265783" y="157240"/>
                </a:lnTo>
                <a:lnTo>
                  <a:pt x="263191" y="159199"/>
                </a:lnTo>
                <a:lnTo>
                  <a:pt x="263009" y="159832"/>
                </a:lnTo>
                <a:lnTo>
                  <a:pt x="221237" y="18298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520385" y="168651"/>
            <a:ext cx="247434" cy="22680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97314" y="4075779"/>
            <a:ext cx="161844" cy="23654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392008" y="4029637"/>
            <a:ext cx="257175" cy="254000"/>
          </a:xfrm>
          <a:custGeom>
            <a:avLst/>
            <a:gdLst/>
            <a:ahLst/>
            <a:cxnLst/>
            <a:rect l="l" t="t" r="r" b="b"/>
            <a:pathLst>
              <a:path w="257175" h="254000">
                <a:moveTo>
                  <a:pt x="141711" y="253999"/>
                </a:moveTo>
                <a:lnTo>
                  <a:pt x="115694" y="253999"/>
                </a:lnTo>
                <a:lnTo>
                  <a:pt x="102681" y="251459"/>
                </a:lnTo>
                <a:lnTo>
                  <a:pt x="56507" y="232409"/>
                </a:lnTo>
                <a:lnTo>
                  <a:pt x="22041" y="198119"/>
                </a:lnTo>
                <a:lnTo>
                  <a:pt x="2526" y="151129"/>
                </a:lnTo>
                <a:lnTo>
                  <a:pt x="0" y="124459"/>
                </a:lnTo>
                <a:lnTo>
                  <a:pt x="575" y="114299"/>
                </a:lnTo>
                <a:lnTo>
                  <a:pt x="12283" y="71119"/>
                </a:lnTo>
                <a:lnTo>
                  <a:pt x="37650" y="35559"/>
                </a:lnTo>
                <a:lnTo>
                  <a:pt x="84471" y="5079"/>
                </a:lnTo>
                <a:lnTo>
                  <a:pt x="106584" y="0"/>
                </a:lnTo>
                <a:lnTo>
                  <a:pt x="110488" y="0"/>
                </a:lnTo>
                <a:lnTo>
                  <a:pt x="112438" y="1269"/>
                </a:lnTo>
                <a:lnTo>
                  <a:pt x="114389" y="1269"/>
                </a:lnTo>
                <a:lnTo>
                  <a:pt x="115694" y="3809"/>
                </a:lnTo>
                <a:lnTo>
                  <a:pt x="116990" y="7619"/>
                </a:lnTo>
                <a:lnTo>
                  <a:pt x="116990" y="11429"/>
                </a:lnTo>
                <a:lnTo>
                  <a:pt x="117647" y="17779"/>
                </a:lnTo>
                <a:lnTo>
                  <a:pt x="118037" y="19049"/>
                </a:lnTo>
                <a:lnTo>
                  <a:pt x="99438" y="19049"/>
                </a:lnTo>
                <a:lnTo>
                  <a:pt x="90328" y="21589"/>
                </a:lnTo>
                <a:lnTo>
                  <a:pt x="82521" y="25399"/>
                </a:lnTo>
                <a:lnTo>
                  <a:pt x="74069" y="30479"/>
                </a:lnTo>
                <a:lnTo>
                  <a:pt x="66909" y="34289"/>
                </a:lnTo>
                <a:lnTo>
                  <a:pt x="35699" y="66039"/>
                </a:lnTo>
                <a:lnTo>
                  <a:pt x="18782" y="116839"/>
                </a:lnTo>
                <a:lnTo>
                  <a:pt x="18137" y="125729"/>
                </a:lnTo>
                <a:lnTo>
                  <a:pt x="18782" y="137159"/>
                </a:lnTo>
                <a:lnTo>
                  <a:pt x="31796" y="177799"/>
                </a:lnTo>
                <a:lnTo>
                  <a:pt x="58457" y="210819"/>
                </a:lnTo>
                <a:lnTo>
                  <a:pt x="95534" y="231139"/>
                </a:lnTo>
                <a:lnTo>
                  <a:pt x="128697" y="236219"/>
                </a:lnTo>
                <a:lnTo>
                  <a:pt x="193997" y="236219"/>
                </a:lnTo>
                <a:lnTo>
                  <a:pt x="189835" y="238759"/>
                </a:lnTo>
                <a:lnTo>
                  <a:pt x="178775" y="243839"/>
                </a:lnTo>
                <a:lnTo>
                  <a:pt x="166419" y="248919"/>
                </a:lnTo>
                <a:lnTo>
                  <a:pt x="154712" y="251459"/>
                </a:lnTo>
                <a:lnTo>
                  <a:pt x="141711" y="253999"/>
                </a:lnTo>
                <a:close/>
              </a:path>
              <a:path w="257175" h="254000">
                <a:moveTo>
                  <a:pt x="154064" y="62229"/>
                </a:moveTo>
                <a:lnTo>
                  <a:pt x="149515" y="62229"/>
                </a:lnTo>
                <a:lnTo>
                  <a:pt x="135857" y="60959"/>
                </a:lnTo>
                <a:lnTo>
                  <a:pt x="105292" y="36829"/>
                </a:lnTo>
                <a:lnTo>
                  <a:pt x="99438" y="19049"/>
                </a:lnTo>
                <a:lnTo>
                  <a:pt x="118037" y="19049"/>
                </a:lnTo>
                <a:lnTo>
                  <a:pt x="119598" y="24129"/>
                </a:lnTo>
                <a:lnTo>
                  <a:pt x="122196" y="29209"/>
                </a:lnTo>
                <a:lnTo>
                  <a:pt x="126099" y="34289"/>
                </a:lnTo>
                <a:lnTo>
                  <a:pt x="136502" y="41909"/>
                </a:lnTo>
                <a:lnTo>
                  <a:pt x="149515" y="44449"/>
                </a:lnTo>
                <a:lnTo>
                  <a:pt x="182032" y="44449"/>
                </a:lnTo>
                <a:lnTo>
                  <a:pt x="185934" y="52069"/>
                </a:lnTo>
                <a:lnTo>
                  <a:pt x="189178" y="55879"/>
                </a:lnTo>
                <a:lnTo>
                  <a:pt x="193081" y="58419"/>
                </a:lnTo>
                <a:lnTo>
                  <a:pt x="168370" y="58419"/>
                </a:lnTo>
                <a:lnTo>
                  <a:pt x="159260" y="60959"/>
                </a:lnTo>
                <a:lnTo>
                  <a:pt x="154064" y="62229"/>
                </a:lnTo>
                <a:close/>
              </a:path>
              <a:path w="257175" h="254000">
                <a:moveTo>
                  <a:pt x="182032" y="44449"/>
                </a:moveTo>
                <a:lnTo>
                  <a:pt x="149515" y="44449"/>
                </a:lnTo>
                <a:lnTo>
                  <a:pt x="163164" y="40639"/>
                </a:lnTo>
                <a:lnTo>
                  <a:pt x="169018" y="36829"/>
                </a:lnTo>
                <a:lnTo>
                  <a:pt x="175529" y="36829"/>
                </a:lnTo>
                <a:lnTo>
                  <a:pt x="177482" y="38099"/>
                </a:lnTo>
                <a:lnTo>
                  <a:pt x="180080" y="40639"/>
                </a:lnTo>
                <a:lnTo>
                  <a:pt x="182032" y="44449"/>
                </a:lnTo>
                <a:close/>
              </a:path>
              <a:path w="257175" h="254000">
                <a:moveTo>
                  <a:pt x="211291" y="83819"/>
                </a:moveTo>
                <a:lnTo>
                  <a:pt x="198288" y="81279"/>
                </a:lnTo>
                <a:lnTo>
                  <a:pt x="186580" y="76199"/>
                </a:lnTo>
                <a:lnTo>
                  <a:pt x="176177" y="68579"/>
                </a:lnTo>
                <a:lnTo>
                  <a:pt x="168370" y="58419"/>
                </a:lnTo>
                <a:lnTo>
                  <a:pt x="193081" y="58419"/>
                </a:lnTo>
                <a:lnTo>
                  <a:pt x="196985" y="60959"/>
                </a:lnTo>
                <a:lnTo>
                  <a:pt x="201546" y="63499"/>
                </a:lnTo>
                <a:lnTo>
                  <a:pt x="206740" y="64769"/>
                </a:lnTo>
                <a:lnTo>
                  <a:pt x="241212" y="64769"/>
                </a:lnTo>
                <a:lnTo>
                  <a:pt x="247720" y="77469"/>
                </a:lnTo>
                <a:lnTo>
                  <a:pt x="248519" y="80009"/>
                </a:lnTo>
                <a:lnTo>
                  <a:pt x="228853" y="80009"/>
                </a:lnTo>
                <a:lnTo>
                  <a:pt x="220401" y="82549"/>
                </a:lnTo>
                <a:lnTo>
                  <a:pt x="211291" y="83819"/>
                </a:lnTo>
                <a:close/>
              </a:path>
              <a:path w="257175" h="254000">
                <a:moveTo>
                  <a:pt x="241212" y="64769"/>
                </a:moveTo>
                <a:lnTo>
                  <a:pt x="215852" y="64769"/>
                </a:lnTo>
                <a:lnTo>
                  <a:pt x="219755" y="63499"/>
                </a:lnTo>
                <a:lnTo>
                  <a:pt x="224304" y="62229"/>
                </a:lnTo>
                <a:lnTo>
                  <a:pt x="228208" y="59689"/>
                </a:lnTo>
                <a:lnTo>
                  <a:pt x="235354" y="59689"/>
                </a:lnTo>
                <a:lnTo>
                  <a:pt x="238610" y="60959"/>
                </a:lnTo>
                <a:lnTo>
                  <a:pt x="240561" y="63499"/>
                </a:lnTo>
                <a:lnTo>
                  <a:pt x="241212" y="64769"/>
                </a:lnTo>
                <a:close/>
              </a:path>
              <a:path w="257175" h="254000">
                <a:moveTo>
                  <a:pt x="90973" y="102869"/>
                </a:moveTo>
                <a:lnTo>
                  <a:pt x="83169" y="102869"/>
                </a:lnTo>
                <a:lnTo>
                  <a:pt x="79278" y="101599"/>
                </a:lnTo>
                <a:lnTo>
                  <a:pt x="67567" y="85089"/>
                </a:lnTo>
                <a:lnTo>
                  <a:pt x="68862" y="76199"/>
                </a:lnTo>
                <a:lnTo>
                  <a:pt x="70813" y="73659"/>
                </a:lnTo>
                <a:lnTo>
                  <a:pt x="73421" y="69849"/>
                </a:lnTo>
                <a:lnTo>
                  <a:pt x="76019" y="68579"/>
                </a:lnTo>
                <a:lnTo>
                  <a:pt x="79278" y="66039"/>
                </a:lnTo>
                <a:lnTo>
                  <a:pt x="83169" y="64769"/>
                </a:lnTo>
                <a:lnTo>
                  <a:pt x="90973" y="64769"/>
                </a:lnTo>
                <a:lnTo>
                  <a:pt x="94876" y="66039"/>
                </a:lnTo>
                <a:lnTo>
                  <a:pt x="98132" y="68579"/>
                </a:lnTo>
                <a:lnTo>
                  <a:pt x="100730" y="69849"/>
                </a:lnTo>
                <a:lnTo>
                  <a:pt x="103339" y="73659"/>
                </a:lnTo>
                <a:lnTo>
                  <a:pt x="105292" y="76199"/>
                </a:lnTo>
                <a:lnTo>
                  <a:pt x="106400" y="83819"/>
                </a:lnTo>
                <a:lnTo>
                  <a:pt x="86424" y="83819"/>
                </a:lnTo>
                <a:lnTo>
                  <a:pt x="85777" y="85089"/>
                </a:lnTo>
                <a:lnTo>
                  <a:pt x="106584" y="85089"/>
                </a:lnTo>
                <a:lnTo>
                  <a:pt x="105937" y="88899"/>
                </a:lnTo>
                <a:lnTo>
                  <a:pt x="105292" y="91439"/>
                </a:lnTo>
                <a:lnTo>
                  <a:pt x="103339" y="95249"/>
                </a:lnTo>
                <a:lnTo>
                  <a:pt x="98132" y="100329"/>
                </a:lnTo>
                <a:lnTo>
                  <a:pt x="94876" y="101599"/>
                </a:lnTo>
                <a:lnTo>
                  <a:pt x="90973" y="102869"/>
                </a:lnTo>
                <a:close/>
              </a:path>
              <a:path w="257175" h="254000">
                <a:moveTo>
                  <a:pt x="193997" y="236219"/>
                </a:moveTo>
                <a:lnTo>
                  <a:pt x="128697" y="236219"/>
                </a:lnTo>
                <a:lnTo>
                  <a:pt x="150808" y="233679"/>
                </a:lnTo>
                <a:lnTo>
                  <a:pt x="161213" y="231139"/>
                </a:lnTo>
                <a:lnTo>
                  <a:pt x="198935" y="210819"/>
                </a:lnTo>
                <a:lnTo>
                  <a:pt x="225609" y="177799"/>
                </a:lnTo>
                <a:lnTo>
                  <a:pt x="237963" y="137159"/>
                </a:lnTo>
                <a:lnTo>
                  <a:pt x="238538" y="124459"/>
                </a:lnTo>
                <a:lnTo>
                  <a:pt x="237963" y="114299"/>
                </a:lnTo>
                <a:lnTo>
                  <a:pt x="236012" y="101599"/>
                </a:lnTo>
                <a:lnTo>
                  <a:pt x="232756" y="91439"/>
                </a:lnTo>
                <a:lnTo>
                  <a:pt x="228853" y="80009"/>
                </a:lnTo>
                <a:lnTo>
                  <a:pt x="248519" y="80009"/>
                </a:lnTo>
                <a:lnTo>
                  <a:pt x="252916" y="93979"/>
                </a:lnTo>
                <a:lnTo>
                  <a:pt x="254867" y="101599"/>
                </a:lnTo>
                <a:lnTo>
                  <a:pt x="256172" y="109219"/>
                </a:lnTo>
                <a:lnTo>
                  <a:pt x="256727" y="116839"/>
                </a:lnTo>
                <a:lnTo>
                  <a:pt x="256702" y="128269"/>
                </a:lnTo>
                <a:lnTo>
                  <a:pt x="247062" y="175259"/>
                </a:lnTo>
                <a:lnTo>
                  <a:pt x="219095" y="217169"/>
                </a:lnTo>
                <a:lnTo>
                  <a:pt x="200241" y="232409"/>
                </a:lnTo>
                <a:lnTo>
                  <a:pt x="193997" y="236219"/>
                </a:lnTo>
                <a:close/>
              </a:path>
              <a:path w="257175" h="254000">
                <a:moveTo>
                  <a:pt x="106584" y="85089"/>
                </a:moveTo>
                <a:lnTo>
                  <a:pt x="88375" y="85089"/>
                </a:lnTo>
                <a:lnTo>
                  <a:pt x="87730" y="83819"/>
                </a:lnTo>
                <a:lnTo>
                  <a:pt x="106400" y="83819"/>
                </a:lnTo>
                <a:lnTo>
                  <a:pt x="106584" y="85089"/>
                </a:lnTo>
                <a:close/>
              </a:path>
              <a:path w="257175" h="254000">
                <a:moveTo>
                  <a:pt x="172921" y="119379"/>
                </a:moveTo>
                <a:lnTo>
                  <a:pt x="167067" y="119379"/>
                </a:lnTo>
                <a:lnTo>
                  <a:pt x="161871" y="116839"/>
                </a:lnTo>
                <a:lnTo>
                  <a:pt x="157967" y="113029"/>
                </a:lnTo>
                <a:lnTo>
                  <a:pt x="156662" y="110489"/>
                </a:lnTo>
                <a:lnTo>
                  <a:pt x="156017" y="107949"/>
                </a:lnTo>
                <a:lnTo>
                  <a:pt x="156017" y="101599"/>
                </a:lnTo>
                <a:lnTo>
                  <a:pt x="156662" y="99059"/>
                </a:lnTo>
                <a:lnTo>
                  <a:pt x="157967" y="96519"/>
                </a:lnTo>
                <a:lnTo>
                  <a:pt x="161871" y="92709"/>
                </a:lnTo>
                <a:lnTo>
                  <a:pt x="164469" y="91439"/>
                </a:lnTo>
                <a:lnTo>
                  <a:pt x="175529" y="91439"/>
                </a:lnTo>
                <a:lnTo>
                  <a:pt x="178127" y="92709"/>
                </a:lnTo>
                <a:lnTo>
                  <a:pt x="182031" y="96519"/>
                </a:lnTo>
                <a:lnTo>
                  <a:pt x="183324" y="99059"/>
                </a:lnTo>
                <a:lnTo>
                  <a:pt x="183650" y="100329"/>
                </a:lnTo>
                <a:lnTo>
                  <a:pt x="170323" y="100329"/>
                </a:lnTo>
                <a:lnTo>
                  <a:pt x="168370" y="101599"/>
                </a:lnTo>
                <a:lnTo>
                  <a:pt x="167067" y="101599"/>
                </a:lnTo>
                <a:lnTo>
                  <a:pt x="166419" y="102869"/>
                </a:lnTo>
                <a:lnTo>
                  <a:pt x="166419" y="106679"/>
                </a:lnTo>
                <a:lnTo>
                  <a:pt x="167067" y="107949"/>
                </a:lnTo>
                <a:lnTo>
                  <a:pt x="168370" y="109219"/>
                </a:lnTo>
                <a:lnTo>
                  <a:pt x="183653" y="109219"/>
                </a:lnTo>
                <a:lnTo>
                  <a:pt x="183324" y="110489"/>
                </a:lnTo>
                <a:lnTo>
                  <a:pt x="182031" y="113029"/>
                </a:lnTo>
                <a:lnTo>
                  <a:pt x="178127" y="116839"/>
                </a:lnTo>
                <a:lnTo>
                  <a:pt x="172921" y="119379"/>
                </a:lnTo>
                <a:close/>
              </a:path>
              <a:path w="257175" h="254000">
                <a:moveTo>
                  <a:pt x="183653" y="109219"/>
                </a:moveTo>
                <a:lnTo>
                  <a:pt x="171628" y="109219"/>
                </a:lnTo>
                <a:lnTo>
                  <a:pt x="172921" y="107949"/>
                </a:lnTo>
                <a:lnTo>
                  <a:pt x="173579" y="106679"/>
                </a:lnTo>
                <a:lnTo>
                  <a:pt x="174226" y="104139"/>
                </a:lnTo>
                <a:lnTo>
                  <a:pt x="172921" y="101599"/>
                </a:lnTo>
                <a:lnTo>
                  <a:pt x="170323" y="100329"/>
                </a:lnTo>
                <a:lnTo>
                  <a:pt x="183650" y="100329"/>
                </a:lnTo>
                <a:lnTo>
                  <a:pt x="184629" y="104139"/>
                </a:lnTo>
                <a:lnTo>
                  <a:pt x="183981" y="107949"/>
                </a:lnTo>
                <a:lnTo>
                  <a:pt x="183653" y="109219"/>
                </a:lnTo>
                <a:close/>
              </a:path>
              <a:path w="257175" h="254000">
                <a:moveTo>
                  <a:pt x="51310" y="149859"/>
                </a:moveTo>
                <a:lnTo>
                  <a:pt x="40248" y="149859"/>
                </a:lnTo>
                <a:lnTo>
                  <a:pt x="37650" y="148589"/>
                </a:lnTo>
                <a:lnTo>
                  <a:pt x="33749" y="144779"/>
                </a:lnTo>
                <a:lnTo>
                  <a:pt x="32443" y="142239"/>
                </a:lnTo>
                <a:lnTo>
                  <a:pt x="31796" y="139699"/>
                </a:lnTo>
                <a:lnTo>
                  <a:pt x="31150" y="135889"/>
                </a:lnTo>
                <a:lnTo>
                  <a:pt x="32443" y="130809"/>
                </a:lnTo>
                <a:lnTo>
                  <a:pt x="33749" y="128269"/>
                </a:lnTo>
                <a:lnTo>
                  <a:pt x="37650" y="124459"/>
                </a:lnTo>
                <a:lnTo>
                  <a:pt x="40248" y="123189"/>
                </a:lnTo>
                <a:lnTo>
                  <a:pt x="45457" y="121919"/>
                </a:lnTo>
                <a:lnTo>
                  <a:pt x="48700" y="121919"/>
                </a:lnTo>
                <a:lnTo>
                  <a:pt x="51310" y="123189"/>
                </a:lnTo>
                <a:lnTo>
                  <a:pt x="53261" y="124459"/>
                </a:lnTo>
                <a:lnTo>
                  <a:pt x="55859" y="125729"/>
                </a:lnTo>
                <a:lnTo>
                  <a:pt x="59112" y="132079"/>
                </a:lnTo>
                <a:lnTo>
                  <a:pt x="45457" y="132079"/>
                </a:lnTo>
                <a:lnTo>
                  <a:pt x="42846" y="133349"/>
                </a:lnTo>
                <a:lnTo>
                  <a:pt x="41553" y="135889"/>
                </a:lnTo>
                <a:lnTo>
                  <a:pt x="42201" y="138429"/>
                </a:lnTo>
                <a:lnTo>
                  <a:pt x="42846" y="139699"/>
                </a:lnTo>
                <a:lnTo>
                  <a:pt x="59763" y="139699"/>
                </a:lnTo>
                <a:lnTo>
                  <a:pt x="57164" y="144779"/>
                </a:lnTo>
                <a:lnTo>
                  <a:pt x="53261" y="148589"/>
                </a:lnTo>
                <a:lnTo>
                  <a:pt x="51310" y="149859"/>
                </a:lnTo>
                <a:close/>
              </a:path>
              <a:path w="257175" h="254000">
                <a:moveTo>
                  <a:pt x="59763" y="139699"/>
                </a:moveTo>
                <a:lnTo>
                  <a:pt x="48055" y="139699"/>
                </a:lnTo>
                <a:lnTo>
                  <a:pt x="49360" y="138429"/>
                </a:lnTo>
                <a:lnTo>
                  <a:pt x="49360" y="134619"/>
                </a:lnTo>
                <a:lnTo>
                  <a:pt x="48055" y="133349"/>
                </a:lnTo>
                <a:lnTo>
                  <a:pt x="45457" y="132079"/>
                </a:lnTo>
                <a:lnTo>
                  <a:pt x="59112" y="132079"/>
                </a:lnTo>
                <a:lnTo>
                  <a:pt x="59763" y="133349"/>
                </a:lnTo>
                <a:lnTo>
                  <a:pt x="59763" y="139699"/>
                </a:lnTo>
                <a:close/>
              </a:path>
              <a:path w="257175" h="254000">
                <a:moveTo>
                  <a:pt x="122196" y="176529"/>
                </a:moveTo>
                <a:lnTo>
                  <a:pt x="114389" y="176529"/>
                </a:lnTo>
                <a:lnTo>
                  <a:pt x="110488" y="175259"/>
                </a:lnTo>
                <a:lnTo>
                  <a:pt x="107232" y="172719"/>
                </a:lnTo>
                <a:lnTo>
                  <a:pt x="102036" y="167639"/>
                </a:lnTo>
                <a:lnTo>
                  <a:pt x="100083" y="165099"/>
                </a:lnTo>
                <a:lnTo>
                  <a:pt x="98780" y="156209"/>
                </a:lnTo>
                <a:lnTo>
                  <a:pt x="99438" y="152399"/>
                </a:lnTo>
                <a:lnTo>
                  <a:pt x="118292" y="137159"/>
                </a:lnTo>
                <a:lnTo>
                  <a:pt x="122196" y="138429"/>
                </a:lnTo>
                <a:lnTo>
                  <a:pt x="125452" y="139699"/>
                </a:lnTo>
                <a:lnTo>
                  <a:pt x="129355" y="140969"/>
                </a:lnTo>
                <a:lnTo>
                  <a:pt x="134551" y="146049"/>
                </a:lnTo>
                <a:lnTo>
                  <a:pt x="137150" y="152399"/>
                </a:lnTo>
                <a:lnTo>
                  <a:pt x="137588" y="154939"/>
                </a:lnTo>
                <a:lnTo>
                  <a:pt x="118292" y="154939"/>
                </a:lnTo>
                <a:lnTo>
                  <a:pt x="116990" y="156209"/>
                </a:lnTo>
                <a:lnTo>
                  <a:pt x="116990" y="157479"/>
                </a:lnTo>
                <a:lnTo>
                  <a:pt x="137588" y="157479"/>
                </a:lnTo>
                <a:lnTo>
                  <a:pt x="137150" y="160019"/>
                </a:lnTo>
                <a:lnTo>
                  <a:pt x="135857" y="165099"/>
                </a:lnTo>
                <a:lnTo>
                  <a:pt x="134551" y="167639"/>
                </a:lnTo>
                <a:lnTo>
                  <a:pt x="129355" y="172719"/>
                </a:lnTo>
                <a:lnTo>
                  <a:pt x="125452" y="175259"/>
                </a:lnTo>
                <a:lnTo>
                  <a:pt x="122196" y="176529"/>
                </a:lnTo>
                <a:close/>
              </a:path>
              <a:path w="257175" h="254000">
                <a:moveTo>
                  <a:pt x="137588" y="157479"/>
                </a:moveTo>
                <a:lnTo>
                  <a:pt x="118292" y="157479"/>
                </a:lnTo>
                <a:lnTo>
                  <a:pt x="119598" y="156209"/>
                </a:lnTo>
                <a:lnTo>
                  <a:pt x="118292" y="154939"/>
                </a:lnTo>
                <a:lnTo>
                  <a:pt x="137588" y="154939"/>
                </a:lnTo>
                <a:lnTo>
                  <a:pt x="137807" y="156209"/>
                </a:lnTo>
                <a:lnTo>
                  <a:pt x="137588" y="157479"/>
                </a:lnTo>
                <a:close/>
              </a:path>
              <a:path w="257175" h="254000">
                <a:moveTo>
                  <a:pt x="162516" y="212089"/>
                </a:moveTo>
                <a:lnTo>
                  <a:pt x="156662" y="212089"/>
                </a:lnTo>
                <a:lnTo>
                  <a:pt x="151466" y="209549"/>
                </a:lnTo>
                <a:lnTo>
                  <a:pt x="149515" y="208279"/>
                </a:lnTo>
                <a:lnTo>
                  <a:pt x="147565" y="205739"/>
                </a:lnTo>
                <a:lnTo>
                  <a:pt x="146259" y="204469"/>
                </a:lnTo>
                <a:lnTo>
                  <a:pt x="145612" y="200659"/>
                </a:lnTo>
                <a:lnTo>
                  <a:pt x="145612" y="195579"/>
                </a:lnTo>
                <a:lnTo>
                  <a:pt x="146259" y="193039"/>
                </a:lnTo>
                <a:lnTo>
                  <a:pt x="147565" y="190499"/>
                </a:lnTo>
                <a:lnTo>
                  <a:pt x="151466" y="186689"/>
                </a:lnTo>
                <a:lnTo>
                  <a:pt x="156662" y="184149"/>
                </a:lnTo>
                <a:lnTo>
                  <a:pt x="159918" y="184149"/>
                </a:lnTo>
                <a:lnTo>
                  <a:pt x="173247" y="194309"/>
                </a:lnTo>
                <a:lnTo>
                  <a:pt x="159918" y="194309"/>
                </a:lnTo>
                <a:lnTo>
                  <a:pt x="157967" y="195579"/>
                </a:lnTo>
                <a:lnTo>
                  <a:pt x="156662" y="195579"/>
                </a:lnTo>
                <a:lnTo>
                  <a:pt x="156017" y="196849"/>
                </a:lnTo>
                <a:lnTo>
                  <a:pt x="156017" y="199389"/>
                </a:lnTo>
                <a:lnTo>
                  <a:pt x="156662" y="200659"/>
                </a:lnTo>
                <a:lnTo>
                  <a:pt x="157967" y="201929"/>
                </a:lnTo>
                <a:lnTo>
                  <a:pt x="173360" y="201929"/>
                </a:lnTo>
                <a:lnTo>
                  <a:pt x="172921" y="204469"/>
                </a:lnTo>
                <a:lnTo>
                  <a:pt x="171628" y="205739"/>
                </a:lnTo>
                <a:lnTo>
                  <a:pt x="169675" y="208279"/>
                </a:lnTo>
                <a:lnTo>
                  <a:pt x="167725" y="209549"/>
                </a:lnTo>
                <a:lnTo>
                  <a:pt x="162516" y="212089"/>
                </a:lnTo>
                <a:close/>
              </a:path>
              <a:path w="257175" h="254000">
                <a:moveTo>
                  <a:pt x="173360" y="201929"/>
                </a:moveTo>
                <a:lnTo>
                  <a:pt x="161213" y="201929"/>
                </a:lnTo>
                <a:lnTo>
                  <a:pt x="162516" y="200659"/>
                </a:lnTo>
                <a:lnTo>
                  <a:pt x="163821" y="198119"/>
                </a:lnTo>
                <a:lnTo>
                  <a:pt x="162516" y="195579"/>
                </a:lnTo>
                <a:lnTo>
                  <a:pt x="159918" y="194309"/>
                </a:lnTo>
                <a:lnTo>
                  <a:pt x="173247" y="194309"/>
                </a:lnTo>
                <a:lnTo>
                  <a:pt x="174226" y="198119"/>
                </a:lnTo>
                <a:lnTo>
                  <a:pt x="173579" y="200659"/>
                </a:lnTo>
                <a:lnTo>
                  <a:pt x="173360" y="20192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350335" y="59751"/>
            <a:ext cx="233679" cy="273050"/>
          </a:xfrm>
          <a:custGeom>
            <a:avLst/>
            <a:gdLst/>
            <a:ahLst/>
            <a:cxnLst/>
            <a:rect l="l" t="t" r="r" b="b"/>
            <a:pathLst>
              <a:path w="233680" h="273050">
                <a:moveTo>
                  <a:pt x="52809" y="273009"/>
                </a:moveTo>
                <a:lnTo>
                  <a:pt x="53" y="30736"/>
                </a:lnTo>
                <a:lnTo>
                  <a:pt x="0" y="26781"/>
                </a:lnTo>
                <a:lnTo>
                  <a:pt x="1461" y="23879"/>
                </a:lnTo>
                <a:lnTo>
                  <a:pt x="3673" y="21499"/>
                </a:lnTo>
                <a:lnTo>
                  <a:pt x="7398" y="20161"/>
                </a:lnTo>
                <a:lnTo>
                  <a:pt x="119423" y="41"/>
                </a:lnTo>
                <a:lnTo>
                  <a:pt x="123381" y="0"/>
                </a:lnTo>
                <a:lnTo>
                  <a:pt x="126283" y="1461"/>
                </a:lnTo>
                <a:lnTo>
                  <a:pt x="152637" y="19584"/>
                </a:lnTo>
                <a:lnTo>
                  <a:pt x="113688" y="19584"/>
                </a:lnTo>
                <a:lnTo>
                  <a:pt x="19586" y="36485"/>
                </a:lnTo>
                <a:lnTo>
                  <a:pt x="58557" y="253476"/>
                </a:lnTo>
                <a:lnTo>
                  <a:pt x="161569" y="253476"/>
                </a:lnTo>
                <a:lnTo>
                  <a:pt x="52809" y="273009"/>
                </a:lnTo>
                <a:close/>
              </a:path>
              <a:path w="233680" h="273050">
                <a:moveTo>
                  <a:pt x="133564" y="78778"/>
                </a:moveTo>
                <a:lnTo>
                  <a:pt x="113688" y="19584"/>
                </a:lnTo>
                <a:lnTo>
                  <a:pt x="152637" y="19584"/>
                </a:lnTo>
                <a:lnTo>
                  <a:pt x="165640" y="28526"/>
                </a:lnTo>
                <a:lnTo>
                  <a:pt x="133795" y="28526"/>
                </a:lnTo>
                <a:lnTo>
                  <a:pt x="139312" y="59245"/>
                </a:lnTo>
                <a:lnTo>
                  <a:pt x="202743" y="59245"/>
                </a:lnTo>
                <a:lnTo>
                  <a:pt x="204558" y="69350"/>
                </a:lnTo>
                <a:lnTo>
                  <a:pt x="186058" y="69350"/>
                </a:lnTo>
                <a:lnTo>
                  <a:pt x="133564" y="78778"/>
                </a:lnTo>
                <a:close/>
              </a:path>
              <a:path w="233680" h="273050">
                <a:moveTo>
                  <a:pt x="202743" y="59245"/>
                </a:moveTo>
                <a:lnTo>
                  <a:pt x="139312" y="59245"/>
                </a:lnTo>
                <a:lnTo>
                  <a:pt x="170031" y="53728"/>
                </a:lnTo>
                <a:lnTo>
                  <a:pt x="133795" y="28526"/>
                </a:lnTo>
                <a:lnTo>
                  <a:pt x="165640" y="28526"/>
                </a:lnTo>
                <a:lnTo>
                  <a:pt x="198666" y="51237"/>
                </a:lnTo>
                <a:lnTo>
                  <a:pt x="198781" y="51873"/>
                </a:lnTo>
                <a:lnTo>
                  <a:pt x="201161" y="54085"/>
                </a:lnTo>
                <a:lnTo>
                  <a:pt x="202372" y="57176"/>
                </a:lnTo>
                <a:lnTo>
                  <a:pt x="202743" y="59245"/>
                </a:lnTo>
                <a:close/>
              </a:path>
              <a:path w="233680" h="273050">
                <a:moveTo>
                  <a:pt x="161569" y="253476"/>
                </a:moveTo>
                <a:lnTo>
                  <a:pt x="58557" y="253476"/>
                </a:lnTo>
                <a:lnTo>
                  <a:pt x="214110" y="225539"/>
                </a:lnTo>
                <a:lnTo>
                  <a:pt x="186058" y="69350"/>
                </a:lnTo>
                <a:lnTo>
                  <a:pt x="204558" y="69350"/>
                </a:lnTo>
                <a:lnTo>
                  <a:pt x="233642" y="231287"/>
                </a:lnTo>
                <a:lnTo>
                  <a:pt x="233582" y="234607"/>
                </a:lnTo>
                <a:lnTo>
                  <a:pt x="232122" y="237509"/>
                </a:lnTo>
                <a:lnTo>
                  <a:pt x="229261" y="240005"/>
                </a:lnTo>
                <a:lnTo>
                  <a:pt x="226285" y="241853"/>
                </a:lnTo>
                <a:lnTo>
                  <a:pt x="161569" y="253476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0" y="919530"/>
            <a:ext cx="116367" cy="24018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79638" y="2117940"/>
            <a:ext cx="257175" cy="194945"/>
          </a:xfrm>
          <a:custGeom>
            <a:avLst/>
            <a:gdLst/>
            <a:ahLst/>
            <a:cxnLst/>
            <a:rect l="l" t="t" r="r" b="b"/>
            <a:pathLst>
              <a:path w="257175" h="194944">
                <a:moveTo>
                  <a:pt x="247781" y="194458"/>
                </a:moveTo>
                <a:lnTo>
                  <a:pt x="9098" y="194458"/>
                </a:lnTo>
                <a:lnTo>
                  <a:pt x="5195" y="193812"/>
                </a:lnTo>
                <a:lnTo>
                  <a:pt x="2597" y="191860"/>
                </a:lnTo>
                <a:lnTo>
                  <a:pt x="646" y="188604"/>
                </a:lnTo>
                <a:lnTo>
                  <a:pt x="0" y="185359"/>
                </a:lnTo>
                <a:lnTo>
                  <a:pt x="0" y="9110"/>
                </a:lnTo>
                <a:lnTo>
                  <a:pt x="646" y="5207"/>
                </a:lnTo>
                <a:lnTo>
                  <a:pt x="2597" y="2609"/>
                </a:lnTo>
                <a:lnTo>
                  <a:pt x="5195" y="658"/>
                </a:lnTo>
                <a:lnTo>
                  <a:pt x="9098" y="0"/>
                </a:lnTo>
                <a:lnTo>
                  <a:pt x="185348" y="0"/>
                </a:lnTo>
                <a:lnTo>
                  <a:pt x="188604" y="658"/>
                </a:lnTo>
                <a:lnTo>
                  <a:pt x="191849" y="2609"/>
                </a:lnTo>
                <a:lnTo>
                  <a:pt x="207448" y="18209"/>
                </a:lnTo>
                <a:lnTo>
                  <a:pt x="18209" y="18209"/>
                </a:lnTo>
                <a:lnTo>
                  <a:pt x="18209" y="176249"/>
                </a:lnTo>
                <a:lnTo>
                  <a:pt x="256892" y="176249"/>
                </a:lnTo>
                <a:lnTo>
                  <a:pt x="256892" y="185359"/>
                </a:lnTo>
                <a:lnTo>
                  <a:pt x="256233" y="188604"/>
                </a:lnTo>
                <a:lnTo>
                  <a:pt x="254282" y="191860"/>
                </a:lnTo>
                <a:lnTo>
                  <a:pt x="251037" y="193812"/>
                </a:lnTo>
                <a:lnTo>
                  <a:pt x="247781" y="194458"/>
                </a:lnTo>
                <a:close/>
              </a:path>
              <a:path w="257175" h="194944">
                <a:moveTo>
                  <a:pt x="256892" y="176249"/>
                </a:moveTo>
                <a:lnTo>
                  <a:pt x="238682" y="176249"/>
                </a:lnTo>
                <a:lnTo>
                  <a:pt x="238682" y="79995"/>
                </a:lnTo>
                <a:lnTo>
                  <a:pt x="185348" y="79995"/>
                </a:lnTo>
                <a:lnTo>
                  <a:pt x="182092" y="79349"/>
                </a:lnTo>
                <a:lnTo>
                  <a:pt x="178847" y="77397"/>
                </a:lnTo>
                <a:lnTo>
                  <a:pt x="176896" y="74788"/>
                </a:lnTo>
                <a:lnTo>
                  <a:pt x="176249" y="70897"/>
                </a:lnTo>
                <a:lnTo>
                  <a:pt x="176249" y="18209"/>
                </a:lnTo>
                <a:lnTo>
                  <a:pt x="207448" y="18209"/>
                </a:lnTo>
                <a:lnTo>
                  <a:pt x="219803" y="30563"/>
                </a:lnTo>
                <a:lnTo>
                  <a:pt x="194458" y="30563"/>
                </a:lnTo>
                <a:lnTo>
                  <a:pt x="194458" y="61786"/>
                </a:lnTo>
                <a:lnTo>
                  <a:pt x="251026" y="61786"/>
                </a:lnTo>
                <a:lnTo>
                  <a:pt x="254282" y="65042"/>
                </a:lnTo>
                <a:lnTo>
                  <a:pt x="256233" y="67640"/>
                </a:lnTo>
                <a:lnTo>
                  <a:pt x="256892" y="70897"/>
                </a:lnTo>
                <a:lnTo>
                  <a:pt x="256892" y="176249"/>
                </a:lnTo>
                <a:close/>
              </a:path>
              <a:path w="257175" h="194944">
                <a:moveTo>
                  <a:pt x="251026" y="61786"/>
                </a:moveTo>
                <a:lnTo>
                  <a:pt x="225669" y="61786"/>
                </a:lnTo>
                <a:lnTo>
                  <a:pt x="194458" y="30563"/>
                </a:lnTo>
                <a:lnTo>
                  <a:pt x="219803" y="30563"/>
                </a:lnTo>
                <a:lnTo>
                  <a:pt x="251026" y="61786"/>
                </a:lnTo>
                <a:close/>
              </a:path>
              <a:path w="257175" h="194944">
                <a:moveTo>
                  <a:pt x="133318" y="69592"/>
                </a:moveTo>
                <a:lnTo>
                  <a:pt x="61128" y="69592"/>
                </a:lnTo>
                <a:lnTo>
                  <a:pt x="57225" y="68945"/>
                </a:lnTo>
                <a:lnTo>
                  <a:pt x="54627" y="66994"/>
                </a:lnTo>
                <a:lnTo>
                  <a:pt x="52676" y="64384"/>
                </a:lnTo>
                <a:lnTo>
                  <a:pt x="52029" y="60481"/>
                </a:lnTo>
                <a:lnTo>
                  <a:pt x="52676" y="57237"/>
                </a:lnTo>
                <a:lnTo>
                  <a:pt x="54627" y="54627"/>
                </a:lnTo>
                <a:lnTo>
                  <a:pt x="57225" y="52676"/>
                </a:lnTo>
                <a:lnTo>
                  <a:pt x="61128" y="51382"/>
                </a:lnTo>
                <a:lnTo>
                  <a:pt x="133318" y="51382"/>
                </a:lnTo>
                <a:lnTo>
                  <a:pt x="137221" y="52676"/>
                </a:lnTo>
                <a:lnTo>
                  <a:pt x="139819" y="54627"/>
                </a:lnTo>
                <a:lnTo>
                  <a:pt x="141770" y="57237"/>
                </a:lnTo>
                <a:lnTo>
                  <a:pt x="142429" y="60481"/>
                </a:lnTo>
                <a:lnTo>
                  <a:pt x="141770" y="64384"/>
                </a:lnTo>
                <a:lnTo>
                  <a:pt x="139819" y="66994"/>
                </a:lnTo>
                <a:lnTo>
                  <a:pt x="137221" y="68945"/>
                </a:lnTo>
                <a:lnTo>
                  <a:pt x="133318" y="69592"/>
                </a:lnTo>
                <a:close/>
              </a:path>
              <a:path w="257175" h="194944">
                <a:moveTo>
                  <a:pt x="133318" y="111218"/>
                </a:moveTo>
                <a:lnTo>
                  <a:pt x="61128" y="111218"/>
                </a:lnTo>
                <a:lnTo>
                  <a:pt x="57225" y="110559"/>
                </a:lnTo>
                <a:lnTo>
                  <a:pt x="54627" y="108608"/>
                </a:lnTo>
                <a:lnTo>
                  <a:pt x="52676" y="106010"/>
                </a:lnTo>
                <a:lnTo>
                  <a:pt x="52029" y="102107"/>
                </a:lnTo>
                <a:lnTo>
                  <a:pt x="52676" y="98851"/>
                </a:lnTo>
                <a:lnTo>
                  <a:pt x="54627" y="95607"/>
                </a:lnTo>
                <a:lnTo>
                  <a:pt x="57225" y="93655"/>
                </a:lnTo>
                <a:lnTo>
                  <a:pt x="61128" y="93009"/>
                </a:lnTo>
                <a:lnTo>
                  <a:pt x="133318" y="93009"/>
                </a:lnTo>
                <a:lnTo>
                  <a:pt x="137221" y="93655"/>
                </a:lnTo>
                <a:lnTo>
                  <a:pt x="139819" y="95607"/>
                </a:lnTo>
                <a:lnTo>
                  <a:pt x="141770" y="98851"/>
                </a:lnTo>
                <a:lnTo>
                  <a:pt x="142429" y="102107"/>
                </a:lnTo>
                <a:lnTo>
                  <a:pt x="141770" y="106010"/>
                </a:lnTo>
                <a:lnTo>
                  <a:pt x="139819" y="108608"/>
                </a:lnTo>
                <a:lnTo>
                  <a:pt x="137221" y="110559"/>
                </a:lnTo>
                <a:lnTo>
                  <a:pt x="133318" y="111218"/>
                </a:lnTo>
                <a:close/>
              </a:path>
              <a:path w="257175" h="194944">
                <a:moveTo>
                  <a:pt x="195751" y="152832"/>
                </a:moveTo>
                <a:lnTo>
                  <a:pt x="61128" y="152832"/>
                </a:lnTo>
                <a:lnTo>
                  <a:pt x="57225" y="152186"/>
                </a:lnTo>
                <a:lnTo>
                  <a:pt x="54627" y="150234"/>
                </a:lnTo>
                <a:lnTo>
                  <a:pt x="52676" y="147636"/>
                </a:lnTo>
                <a:lnTo>
                  <a:pt x="52029" y="143733"/>
                </a:lnTo>
                <a:lnTo>
                  <a:pt x="52676" y="140477"/>
                </a:lnTo>
                <a:lnTo>
                  <a:pt x="54627" y="137233"/>
                </a:lnTo>
                <a:lnTo>
                  <a:pt x="57225" y="135281"/>
                </a:lnTo>
                <a:lnTo>
                  <a:pt x="61128" y="134623"/>
                </a:lnTo>
                <a:lnTo>
                  <a:pt x="195751" y="134623"/>
                </a:lnTo>
                <a:lnTo>
                  <a:pt x="199008" y="135281"/>
                </a:lnTo>
                <a:lnTo>
                  <a:pt x="202264" y="137233"/>
                </a:lnTo>
                <a:lnTo>
                  <a:pt x="204215" y="140477"/>
                </a:lnTo>
                <a:lnTo>
                  <a:pt x="204862" y="143733"/>
                </a:lnTo>
                <a:lnTo>
                  <a:pt x="204215" y="147636"/>
                </a:lnTo>
                <a:lnTo>
                  <a:pt x="202264" y="150234"/>
                </a:lnTo>
                <a:lnTo>
                  <a:pt x="199008" y="152186"/>
                </a:lnTo>
                <a:lnTo>
                  <a:pt x="195751" y="15283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680205" y="286772"/>
            <a:ext cx="283845" cy="248920"/>
          </a:xfrm>
          <a:custGeom>
            <a:avLst/>
            <a:gdLst/>
            <a:ahLst/>
            <a:cxnLst/>
            <a:rect l="l" t="t" r="r" b="b"/>
            <a:pathLst>
              <a:path w="283844" h="248920">
                <a:moveTo>
                  <a:pt x="40012" y="248701"/>
                </a:moveTo>
                <a:lnTo>
                  <a:pt x="0" y="46272"/>
                </a:lnTo>
                <a:lnTo>
                  <a:pt x="63" y="42315"/>
                </a:lnTo>
                <a:lnTo>
                  <a:pt x="1602" y="39453"/>
                </a:lnTo>
                <a:lnTo>
                  <a:pt x="4515" y="37036"/>
                </a:lnTo>
                <a:lnTo>
                  <a:pt x="7635" y="35896"/>
                </a:lnTo>
                <a:lnTo>
                  <a:pt x="243576" y="0"/>
                </a:lnTo>
                <a:lnTo>
                  <a:pt x="246882" y="162"/>
                </a:lnTo>
                <a:lnTo>
                  <a:pt x="250395" y="1602"/>
                </a:lnTo>
                <a:lnTo>
                  <a:pt x="252715" y="3876"/>
                </a:lnTo>
                <a:lnTo>
                  <a:pt x="253941" y="7637"/>
                </a:lnTo>
                <a:lnTo>
                  <a:pt x="255726" y="19370"/>
                </a:lnTo>
                <a:lnTo>
                  <a:pt x="237309" y="19370"/>
                </a:lnTo>
                <a:lnTo>
                  <a:pt x="19368" y="52527"/>
                </a:lnTo>
                <a:lnTo>
                  <a:pt x="46267" y="229332"/>
                </a:lnTo>
                <a:lnTo>
                  <a:pt x="167317" y="229332"/>
                </a:lnTo>
                <a:lnTo>
                  <a:pt x="40012" y="248701"/>
                </a:lnTo>
                <a:close/>
              </a:path>
              <a:path w="283844" h="248920">
                <a:moveTo>
                  <a:pt x="259438" y="43770"/>
                </a:moveTo>
                <a:lnTo>
                  <a:pt x="223924" y="43770"/>
                </a:lnTo>
                <a:lnTo>
                  <a:pt x="240635" y="41228"/>
                </a:lnTo>
                <a:lnTo>
                  <a:pt x="237309" y="19370"/>
                </a:lnTo>
                <a:lnTo>
                  <a:pt x="255726" y="19370"/>
                </a:lnTo>
                <a:lnTo>
                  <a:pt x="259438" y="43770"/>
                </a:lnTo>
                <a:close/>
              </a:path>
              <a:path w="283844" h="248920">
                <a:moveTo>
                  <a:pt x="205607" y="61692"/>
                </a:moveTo>
                <a:lnTo>
                  <a:pt x="202575" y="41763"/>
                </a:lnTo>
                <a:lnTo>
                  <a:pt x="223143" y="38634"/>
                </a:lnTo>
                <a:lnTo>
                  <a:pt x="223924" y="43770"/>
                </a:lnTo>
                <a:lnTo>
                  <a:pt x="259438" y="43770"/>
                </a:lnTo>
                <a:lnTo>
                  <a:pt x="260519" y="50873"/>
                </a:lnTo>
                <a:lnTo>
                  <a:pt x="242102" y="50873"/>
                </a:lnTo>
                <a:lnTo>
                  <a:pt x="225392" y="53415"/>
                </a:lnTo>
                <a:lnTo>
                  <a:pt x="226175" y="58563"/>
                </a:lnTo>
                <a:lnTo>
                  <a:pt x="205607" y="61692"/>
                </a:lnTo>
                <a:close/>
              </a:path>
              <a:path w="283844" h="248920">
                <a:moveTo>
                  <a:pt x="265312" y="82376"/>
                </a:moveTo>
                <a:lnTo>
                  <a:pt x="246895" y="82376"/>
                </a:lnTo>
                <a:lnTo>
                  <a:pt x="242102" y="50873"/>
                </a:lnTo>
                <a:lnTo>
                  <a:pt x="260519" y="50873"/>
                </a:lnTo>
                <a:lnTo>
                  <a:pt x="265312" y="82376"/>
                </a:lnTo>
                <a:close/>
              </a:path>
              <a:path w="283844" h="248920">
                <a:moveTo>
                  <a:pt x="187397" y="184177"/>
                </a:moveTo>
                <a:lnTo>
                  <a:pt x="159822" y="63375"/>
                </a:lnTo>
                <a:lnTo>
                  <a:pt x="160614" y="59979"/>
                </a:lnTo>
                <a:lnTo>
                  <a:pt x="162145" y="57117"/>
                </a:lnTo>
                <a:lnTo>
                  <a:pt x="164431" y="54795"/>
                </a:lnTo>
                <a:lnTo>
                  <a:pt x="167443" y="53029"/>
                </a:lnTo>
                <a:lnTo>
                  <a:pt x="171496" y="53720"/>
                </a:lnTo>
                <a:lnTo>
                  <a:pt x="174369" y="55257"/>
                </a:lnTo>
                <a:lnTo>
                  <a:pt x="176691" y="57543"/>
                </a:lnTo>
                <a:lnTo>
                  <a:pt x="177818" y="60653"/>
                </a:lnTo>
                <a:lnTo>
                  <a:pt x="195032" y="173801"/>
                </a:lnTo>
                <a:lnTo>
                  <a:pt x="194883" y="177117"/>
                </a:lnTo>
                <a:lnTo>
                  <a:pt x="193444" y="180630"/>
                </a:lnTo>
                <a:lnTo>
                  <a:pt x="191157" y="182951"/>
                </a:lnTo>
                <a:lnTo>
                  <a:pt x="187397" y="184177"/>
                </a:lnTo>
                <a:close/>
              </a:path>
              <a:path w="283844" h="248920">
                <a:moveTo>
                  <a:pt x="146899" y="190338"/>
                </a:moveTo>
                <a:lnTo>
                  <a:pt x="119372" y="69966"/>
                </a:lnTo>
                <a:lnTo>
                  <a:pt x="119401" y="67680"/>
                </a:lnTo>
                <a:lnTo>
                  <a:pt x="119477" y="66239"/>
                </a:lnTo>
                <a:lnTo>
                  <a:pt x="121008" y="63375"/>
                </a:lnTo>
                <a:lnTo>
                  <a:pt x="123283" y="61055"/>
                </a:lnTo>
                <a:lnTo>
                  <a:pt x="126946" y="59190"/>
                </a:lnTo>
                <a:lnTo>
                  <a:pt x="130380" y="59990"/>
                </a:lnTo>
                <a:lnTo>
                  <a:pt x="133221" y="61517"/>
                </a:lnTo>
                <a:lnTo>
                  <a:pt x="135543" y="63803"/>
                </a:lnTo>
                <a:lnTo>
                  <a:pt x="137321" y="66814"/>
                </a:lnTo>
                <a:lnTo>
                  <a:pt x="154535" y="179962"/>
                </a:lnTo>
                <a:lnTo>
                  <a:pt x="153735" y="183377"/>
                </a:lnTo>
                <a:lnTo>
                  <a:pt x="152296" y="186890"/>
                </a:lnTo>
                <a:lnTo>
                  <a:pt x="150021" y="189209"/>
                </a:lnTo>
                <a:lnTo>
                  <a:pt x="146899" y="190338"/>
                </a:lnTo>
                <a:close/>
              </a:path>
              <a:path w="283844" h="248920">
                <a:moveTo>
                  <a:pt x="105751" y="196599"/>
                </a:moveTo>
                <a:lnTo>
                  <a:pt x="78173" y="75813"/>
                </a:lnTo>
                <a:lnTo>
                  <a:pt x="78324" y="72509"/>
                </a:lnTo>
                <a:lnTo>
                  <a:pt x="79860" y="69636"/>
                </a:lnTo>
                <a:lnTo>
                  <a:pt x="82135" y="67316"/>
                </a:lnTo>
                <a:lnTo>
                  <a:pt x="85798" y="65450"/>
                </a:lnTo>
                <a:lnTo>
                  <a:pt x="89235" y="66248"/>
                </a:lnTo>
                <a:lnTo>
                  <a:pt x="92712" y="67680"/>
                </a:lnTo>
                <a:lnTo>
                  <a:pt x="95034" y="69966"/>
                </a:lnTo>
                <a:lnTo>
                  <a:pt x="96173" y="73075"/>
                </a:lnTo>
                <a:lnTo>
                  <a:pt x="113326" y="185823"/>
                </a:lnTo>
                <a:lnTo>
                  <a:pt x="113226" y="189541"/>
                </a:lnTo>
                <a:lnTo>
                  <a:pt x="111787" y="193053"/>
                </a:lnTo>
                <a:lnTo>
                  <a:pt x="108873" y="195470"/>
                </a:lnTo>
                <a:lnTo>
                  <a:pt x="105751" y="196599"/>
                </a:lnTo>
                <a:close/>
              </a:path>
              <a:path w="283844" h="248920">
                <a:moveTo>
                  <a:pt x="211867" y="102840"/>
                </a:moveTo>
                <a:lnTo>
                  <a:pt x="208736" y="82260"/>
                </a:lnTo>
                <a:lnTo>
                  <a:pt x="229304" y="79131"/>
                </a:lnTo>
                <a:lnTo>
                  <a:pt x="230087" y="84279"/>
                </a:lnTo>
                <a:lnTo>
                  <a:pt x="265601" y="84279"/>
                </a:lnTo>
                <a:lnTo>
                  <a:pt x="266779" y="92021"/>
                </a:lnTo>
                <a:lnTo>
                  <a:pt x="248362" y="92021"/>
                </a:lnTo>
                <a:lnTo>
                  <a:pt x="231652" y="94563"/>
                </a:lnTo>
                <a:lnTo>
                  <a:pt x="232435" y="99711"/>
                </a:lnTo>
                <a:lnTo>
                  <a:pt x="211867" y="102840"/>
                </a:lnTo>
                <a:close/>
              </a:path>
              <a:path w="283844" h="248920">
                <a:moveTo>
                  <a:pt x="265601" y="84279"/>
                </a:moveTo>
                <a:lnTo>
                  <a:pt x="230087" y="84279"/>
                </a:lnTo>
                <a:lnTo>
                  <a:pt x="245519" y="81931"/>
                </a:lnTo>
                <a:lnTo>
                  <a:pt x="246895" y="82376"/>
                </a:lnTo>
                <a:lnTo>
                  <a:pt x="265312" y="82376"/>
                </a:lnTo>
                <a:lnTo>
                  <a:pt x="265601" y="84279"/>
                </a:lnTo>
                <a:close/>
              </a:path>
              <a:path w="283844" h="248920">
                <a:moveTo>
                  <a:pt x="271572" y="123524"/>
                </a:moveTo>
                <a:lnTo>
                  <a:pt x="253155" y="123524"/>
                </a:lnTo>
                <a:lnTo>
                  <a:pt x="248362" y="92021"/>
                </a:lnTo>
                <a:lnTo>
                  <a:pt x="266779" y="92021"/>
                </a:lnTo>
                <a:lnTo>
                  <a:pt x="271572" y="123524"/>
                </a:lnTo>
                <a:close/>
              </a:path>
              <a:path w="283844" h="248920">
                <a:moveTo>
                  <a:pt x="218126" y="143976"/>
                </a:moveTo>
                <a:lnTo>
                  <a:pt x="214996" y="123408"/>
                </a:lnTo>
                <a:lnTo>
                  <a:pt x="235565" y="120279"/>
                </a:lnTo>
                <a:lnTo>
                  <a:pt x="236348" y="125427"/>
                </a:lnTo>
                <a:lnTo>
                  <a:pt x="271861" y="125427"/>
                </a:lnTo>
                <a:lnTo>
                  <a:pt x="273039" y="133169"/>
                </a:lnTo>
                <a:lnTo>
                  <a:pt x="254622" y="133169"/>
                </a:lnTo>
                <a:lnTo>
                  <a:pt x="237912" y="135711"/>
                </a:lnTo>
                <a:lnTo>
                  <a:pt x="238694" y="140847"/>
                </a:lnTo>
                <a:lnTo>
                  <a:pt x="218126" y="143976"/>
                </a:lnTo>
                <a:close/>
              </a:path>
              <a:path w="283844" h="248920">
                <a:moveTo>
                  <a:pt x="271861" y="125427"/>
                </a:moveTo>
                <a:lnTo>
                  <a:pt x="236348" y="125427"/>
                </a:lnTo>
                <a:lnTo>
                  <a:pt x="251780" y="123079"/>
                </a:lnTo>
                <a:lnTo>
                  <a:pt x="253155" y="123524"/>
                </a:lnTo>
                <a:lnTo>
                  <a:pt x="271572" y="123524"/>
                </a:lnTo>
                <a:lnTo>
                  <a:pt x="271861" y="125427"/>
                </a:lnTo>
                <a:close/>
              </a:path>
              <a:path w="283844" h="248920">
                <a:moveTo>
                  <a:pt x="278120" y="166563"/>
                </a:moveTo>
                <a:lnTo>
                  <a:pt x="242606" y="166563"/>
                </a:lnTo>
                <a:lnTo>
                  <a:pt x="259317" y="164021"/>
                </a:lnTo>
                <a:lnTo>
                  <a:pt x="254622" y="133169"/>
                </a:lnTo>
                <a:lnTo>
                  <a:pt x="273039" y="133169"/>
                </a:lnTo>
                <a:lnTo>
                  <a:pt x="278120" y="166563"/>
                </a:lnTo>
                <a:close/>
              </a:path>
              <a:path w="283844" h="248920">
                <a:moveTo>
                  <a:pt x="224386" y="185124"/>
                </a:moveTo>
                <a:lnTo>
                  <a:pt x="221257" y="164556"/>
                </a:lnTo>
                <a:lnTo>
                  <a:pt x="241825" y="161427"/>
                </a:lnTo>
                <a:lnTo>
                  <a:pt x="242606" y="166563"/>
                </a:lnTo>
                <a:lnTo>
                  <a:pt x="278120" y="166563"/>
                </a:lnTo>
                <a:lnTo>
                  <a:pt x="279299" y="174316"/>
                </a:lnTo>
                <a:lnTo>
                  <a:pt x="260883" y="174316"/>
                </a:lnTo>
                <a:lnTo>
                  <a:pt x="244173" y="176859"/>
                </a:lnTo>
                <a:lnTo>
                  <a:pt x="244954" y="181995"/>
                </a:lnTo>
                <a:lnTo>
                  <a:pt x="224386" y="185124"/>
                </a:lnTo>
                <a:close/>
              </a:path>
              <a:path w="283844" h="248920">
                <a:moveTo>
                  <a:pt x="167317" y="229332"/>
                </a:moveTo>
                <a:lnTo>
                  <a:pt x="46267" y="229332"/>
                </a:lnTo>
                <a:lnTo>
                  <a:pt x="264208" y="196174"/>
                </a:lnTo>
                <a:lnTo>
                  <a:pt x="260883" y="174316"/>
                </a:lnTo>
                <a:lnTo>
                  <a:pt x="279299" y="174316"/>
                </a:lnTo>
                <a:lnTo>
                  <a:pt x="283577" y="202430"/>
                </a:lnTo>
                <a:lnTo>
                  <a:pt x="283427" y="205746"/>
                </a:lnTo>
                <a:lnTo>
                  <a:pt x="281986" y="209247"/>
                </a:lnTo>
                <a:lnTo>
                  <a:pt x="279061" y="211666"/>
                </a:lnTo>
                <a:lnTo>
                  <a:pt x="275953" y="212804"/>
                </a:lnTo>
                <a:lnTo>
                  <a:pt x="167317" y="22933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208929" y="0"/>
            <a:ext cx="188584" cy="11834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743191" y="974671"/>
            <a:ext cx="353695" cy="353695"/>
          </a:xfrm>
          <a:custGeom>
            <a:avLst/>
            <a:gdLst/>
            <a:ahLst/>
            <a:cxnLst/>
            <a:rect l="l" t="t" r="r" b="b"/>
            <a:pathLst>
              <a:path w="353694" h="353694">
                <a:moveTo>
                  <a:pt x="157265" y="353331"/>
                </a:moveTo>
                <a:lnTo>
                  <a:pt x="2038" y="164372"/>
                </a:lnTo>
                <a:lnTo>
                  <a:pt x="0" y="157670"/>
                </a:lnTo>
                <a:lnTo>
                  <a:pt x="1306" y="154117"/>
                </a:lnTo>
                <a:lnTo>
                  <a:pt x="3439" y="151573"/>
                </a:lnTo>
                <a:lnTo>
                  <a:pt x="189470" y="2047"/>
                </a:lnTo>
                <a:lnTo>
                  <a:pt x="192917" y="106"/>
                </a:lnTo>
                <a:lnTo>
                  <a:pt x="196164" y="0"/>
                </a:lnTo>
                <a:lnTo>
                  <a:pt x="199313" y="802"/>
                </a:lnTo>
                <a:lnTo>
                  <a:pt x="202262" y="3439"/>
                </a:lnTo>
                <a:lnTo>
                  <a:pt x="217138" y="21947"/>
                </a:lnTo>
                <a:lnTo>
                  <a:pt x="193777" y="21947"/>
                </a:lnTo>
                <a:lnTo>
                  <a:pt x="21938" y="160065"/>
                </a:lnTo>
                <a:lnTo>
                  <a:pt x="120944" y="283243"/>
                </a:lnTo>
                <a:lnTo>
                  <a:pt x="150009" y="283243"/>
                </a:lnTo>
                <a:lnTo>
                  <a:pt x="132351" y="297436"/>
                </a:lnTo>
                <a:lnTo>
                  <a:pt x="160056" y="331904"/>
                </a:lnTo>
                <a:lnTo>
                  <a:pt x="188089" y="331904"/>
                </a:lnTo>
                <a:lnTo>
                  <a:pt x="163967" y="351293"/>
                </a:lnTo>
                <a:lnTo>
                  <a:pt x="161017" y="352820"/>
                </a:lnTo>
                <a:lnTo>
                  <a:pt x="157265" y="353331"/>
                </a:lnTo>
                <a:close/>
              </a:path>
              <a:path w="353694" h="353694">
                <a:moveTo>
                  <a:pt x="316470" y="145530"/>
                </a:moveTo>
                <a:lnTo>
                  <a:pt x="292279" y="145530"/>
                </a:lnTo>
                <a:lnTo>
                  <a:pt x="292783" y="145125"/>
                </a:lnTo>
                <a:lnTo>
                  <a:pt x="193777" y="21947"/>
                </a:lnTo>
                <a:lnTo>
                  <a:pt x="217138" y="21947"/>
                </a:lnTo>
                <a:lnTo>
                  <a:pt x="316470" y="145530"/>
                </a:lnTo>
                <a:close/>
              </a:path>
              <a:path w="353694" h="353694">
                <a:moveTo>
                  <a:pt x="102157" y="196543"/>
                </a:moveTo>
                <a:lnTo>
                  <a:pt x="74994" y="174157"/>
                </a:lnTo>
                <a:lnTo>
                  <a:pt x="75989" y="165018"/>
                </a:lnTo>
                <a:lnTo>
                  <a:pt x="77892" y="160893"/>
                </a:lnTo>
                <a:lnTo>
                  <a:pt x="80131" y="156680"/>
                </a:lnTo>
                <a:lnTo>
                  <a:pt x="83778" y="152905"/>
                </a:lnTo>
                <a:lnTo>
                  <a:pt x="82861" y="148650"/>
                </a:lnTo>
                <a:lnTo>
                  <a:pt x="101970" y="113263"/>
                </a:lnTo>
                <a:lnTo>
                  <a:pt x="121359" y="109352"/>
                </a:lnTo>
                <a:lnTo>
                  <a:pt x="127663" y="110966"/>
                </a:lnTo>
                <a:lnTo>
                  <a:pt x="133859" y="113496"/>
                </a:lnTo>
                <a:lnTo>
                  <a:pt x="139966" y="116928"/>
                </a:lnTo>
                <a:lnTo>
                  <a:pt x="144955" y="122103"/>
                </a:lnTo>
                <a:lnTo>
                  <a:pt x="148641" y="127647"/>
                </a:lnTo>
                <a:lnTo>
                  <a:pt x="119368" y="127647"/>
                </a:lnTo>
                <a:lnTo>
                  <a:pt x="112874" y="127860"/>
                </a:lnTo>
                <a:lnTo>
                  <a:pt x="100621" y="146878"/>
                </a:lnTo>
                <a:lnTo>
                  <a:pt x="101644" y="150233"/>
                </a:lnTo>
                <a:lnTo>
                  <a:pt x="102767" y="152663"/>
                </a:lnTo>
                <a:lnTo>
                  <a:pt x="103935" y="154117"/>
                </a:lnTo>
                <a:lnTo>
                  <a:pt x="104034" y="154688"/>
                </a:lnTo>
                <a:lnTo>
                  <a:pt x="98126" y="165578"/>
                </a:lnTo>
                <a:lnTo>
                  <a:pt x="95697" y="166702"/>
                </a:lnTo>
                <a:lnTo>
                  <a:pt x="94077" y="168833"/>
                </a:lnTo>
                <a:lnTo>
                  <a:pt x="93373" y="171073"/>
                </a:lnTo>
                <a:lnTo>
                  <a:pt x="93571" y="173402"/>
                </a:lnTo>
                <a:lnTo>
                  <a:pt x="94702" y="175841"/>
                </a:lnTo>
                <a:lnTo>
                  <a:pt x="96834" y="177461"/>
                </a:lnTo>
                <a:lnTo>
                  <a:pt x="99073" y="178164"/>
                </a:lnTo>
                <a:lnTo>
                  <a:pt x="131253" y="178164"/>
                </a:lnTo>
                <a:lnTo>
                  <a:pt x="115249" y="191028"/>
                </a:lnTo>
                <a:lnTo>
                  <a:pt x="110785" y="193786"/>
                </a:lnTo>
                <a:lnTo>
                  <a:pt x="106422" y="195619"/>
                </a:lnTo>
                <a:lnTo>
                  <a:pt x="102157" y="196543"/>
                </a:lnTo>
                <a:close/>
              </a:path>
              <a:path w="353694" h="353694">
                <a:moveTo>
                  <a:pt x="211156" y="189740"/>
                </a:moveTo>
                <a:lnTo>
                  <a:pt x="192638" y="189740"/>
                </a:lnTo>
                <a:lnTo>
                  <a:pt x="185437" y="141391"/>
                </a:lnTo>
                <a:lnTo>
                  <a:pt x="185359" y="139394"/>
                </a:lnTo>
                <a:lnTo>
                  <a:pt x="185265" y="134559"/>
                </a:lnTo>
                <a:lnTo>
                  <a:pt x="186006" y="131652"/>
                </a:lnTo>
                <a:lnTo>
                  <a:pt x="187321" y="128091"/>
                </a:lnTo>
                <a:lnTo>
                  <a:pt x="188123" y="124943"/>
                </a:lnTo>
                <a:lnTo>
                  <a:pt x="190256" y="122399"/>
                </a:lnTo>
                <a:lnTo>
                  <a:pt x="192893" y="119450"/>
                </a:lnTo>
                <a:lnTo>
                  <a:pt x="195010" y="116904"/>
                </a:lnTo>
                <a:lnTo>
                  <a:pt x="198464" y="114973"/>
                </a:lnTo>
                <a:lnTo>
                  <a:pt x="201407" y="113437"/>
                </a:lnTo>
                <a:lnTo>
                  <a:pt x="208101" y="111389"/>
                </a:lnTo>
                <a:lnTo>
                  <a:pt x="211862" y="110870"/>
                </a:lnTo>
                <a:lnTo>
                  <a:pt x="215514" y="111267"/>
                </a:lnTo>
                <a:lnTo>
                  <a:pt x="222636" y="113898"/>
                </a:lnTo>
                <a:lnTo>
                  <a:pt x="256466" y="129264"/>
                </a:lnTo>
                <a:lnTo>
                  <a:pt x="210780" y="129264"/>
                </a:lnTo>
                <a:lnTo>
                  <a:pt x="208854" y="129982"/>
                </a:lnTo>
                <a:lnTo>
                  <a:pt x="205308" y="132832"/>
                </a:lnTo>
                <a:lnTo>
                  <a:pt x="204192" y="134559"/>
                </a:lnTo>
                <a:lnTo>
                  <a:pt x="203489" y="136798"/>
                </a:lnTo>
                <a:lnTo>
                  <a:pt x="203332" y="138243"/>
                </a:lnTo>
                <a:lnTo>
                  <a:pt x="203411" y="139394"/>
                </a:lnTo>
                <a:lnTo>
                  <a:pt x="211156" y="189740"/>
                </a:lnTo>
                <a:close/>
              </a:path>
              <a:path w="353694" h="353694">
                <a:moveTo>
                  <a:pt x="131253" y="178164"/>
                </a:moveTo>
                <a:lnTo>
                  <a:pt x="99073" y="178164"/>
                </a:lnTo>
                <a:lnTo>
                  <a:pt x="101412" y="177959"/>
                </a:lnTo>
                <a:lnTo>
                  <a:pt x="103842" y="176835"/>
                </a:lnTo>
                <a:lnTo>
                  <a:pt x="130705" y="155243"/>
                </a:lnTo>
                <a:lnTo>
                  <a:pt x="132426" y="152186"/>
                </a:lnTo>
                <a:lnTo>
                  <a:pt x="133641" y="149551"/>
                </a:lnTo>
                <a:lnTo>
                  <a:pt x="134322" y="146878"/>
                </a:lnTo>
                <a:lnTo>
                  <a:pt x="134318" y="143062"/>
                </a:lnTo>
                <a:lnTo>
                  <a:pt x="119368" y="127647"/>
                </a:lnTo>
                <a:lnTo>
                  <a:pt x="148641" y="127647"/>
                </a:lnTo>
                <a:lnTo>
                  <a:pt x="148932" y="128091"/>
                </a:lnTo>
                <a:lnTo>
                  <a:pt x="150970" y="134801"/>
                </a:lnTo>
                <a:lnTo>
                  <a:pt x="152093" y="141305"/>
                </a:lnTo>
                <a:lnTo>
                  <a:pt x="152326" y="147879"/>
                </a:lnTo>
                <a:lnTo>
                  <a:pt x="151117" y="154688"/>
                </a:lnTo>
                <a:lnTo>
                  <a:pt x="148594" y="160893"/>
                </a:lnTo>
                <a:lnTo>
                  <a:pt x="144750" y="166486"/>
                </a:lnTo>
                <a:lnTo>
                  <a:pt x="139584" y="171468"/>
                </a:lnTo>
                <a:lnTo>
                  <a:pt x="131253" y="178164"/>
                </a:lnTo>
                <a:close/>
              </a:path>
              <a:path w="353694" h="353694">
                <a:moveTo>
                  <a:pt x="178403" y="260421"/>
                </a:moveTo>
                <a:lnTo>
                  <a:pt x="149338" y="260421"/>
                </a:lnTo>
                <a:lnTo>
                  <a:pt x="276566" y="158160"/>
                </a:lnTo>
                <a:lnTo>
                  <a:pt x="214854" y="130167"/>
                </a:lnTo>
                <a:lnTo>
                  <a:pt x="212615" y="129464"/>
                </a:lnTo>
                <a:lnTo>
                  <a:pt x="210780" y="129264"/>
                </a:lnTo>
                <a:lnTo>
                  <a:pt x="256466" y="129264"/>
                </a:lnTo>
                <a:lnTo>
                  <a:pt x="292279" y="145530"/>
                </a:lnTo>
                <a:lnTo>
                  <a:pt x="316470" y="145530"/>
                </a:lnTo>
                <a:lnTo>
                  <a:pt x="327552" y="159317"/>
                </a:lnTo>
                <a:lnTo>
                  <a:pt x="304190" y="159317"/>
                </a:lnTo>
                <a:lnTo>
                  <a:pt x="178403" y="260421"/>
                </a:lnTo>
                <a:close/>
              </a:path>
              <a:path w="353694" h="353694">
                <a:moveTo>
                  <a:pt x="188089" y="331904"/>
                </a:moveTo>
                <a:lnTo>
                  <a:pt x="160056" y="331904"/>
                </a:lnTo>
                <a:lnTo>
                  <a:pt x="331895" y="193786"/>
                </a:lnTo>
                <a:lnTo>
                  <a:pt x="304190" y="159317"/>
                </a:lnTo>
                <a:lnTo>
                  <a:pt x="327552" y="159317"/>
                </a:lnTo>
                <a:lnTo>
                  <a:pt x="351788" y="189470"/>
                </a:lnTo>
                <a:lnTo>
                  <a:pt x="353324" y="192413"/>
                </a:lnTo>
                <a:lnTo>
                  <a:pt x="353430" y="195661"/>
                </a:lnTo>
                <a:lnTo>
                  <a:pt x="352628" y="198809"/>
                </a:lnTo>
                <a:lnTo>
                  <a:pt x="349998" y="201767"/>
                </a:lnTo>
                <a:lnTo>
                  <a:pt x="188089" y="331904"/>
                </a:lnTo>
                <a:close/>
              </a:path>
              <a:path w="353694" h="353694">
                <a:moveTo>
                  <a:pt x="150009" y="283243"/>
                </a:moveTo>
                <a:lnTo>
                  <a:pt x="120944" y="283243"/>
                </a:lnTo>
                <a:lnTo>
                  <a:pt x="133625" y="273051"/>
                </a:lnTo>
                <a:lnTo>
                  <a:pt x="130233" y="257423"/>
                </a:lnTo>
                <a:lnTo>
                  <a:pt x="128584" y="247060"/>
                </a:lnTo>
                <a:lnTo>
                  <a:pt x="128356" y="236400"/>
                </a:lnTo>
                <a:lnTo>
                  <a:pt x="129037" y="225838"/>
                </a:lnTo>
                <a:lnTo>
                  <a:pt x="154360" y="192967"/>
                </a:lnTo>
                <a:lnTo>
                  <a:pt x="181160" y="188951"/>
                </a:lnTo>
                <a:lnTo>
                  <a:pt x="192638" y="189740"/>
                </a:lnTo>
                <a:lnTo>
                  <a:pt x="211156" y="189740"/>
                </a:lnTo>
                <a:lnTo>
                  <a:pt x="212773" y="200249"/>
                </a:lnTo>
                <a:lnTo>
                  <a:pt x="212979" y="202588"/>
                </a:lnTo>
                <a:lnTo>
                  <a:pt x="212275" y="204827"/>
                </a:lnTo>
                <a:lnTo>
                  <a:pt x="211159" y="206554"/>
                </a:lnTo>
                <a:lnTo>
                  <a:pt x="211029" y="206725"/>
                </a:lnTo>
                <a:lnTo>
                  <a:pt x="178767" y="206725"/>
                </a:lnTo>
                <a:lnTo>
                  <a:pt x="171759" y="207351"/>
                </a:lnTo>
                <a:lnTo>
                  <a:pt x="146728" y="233306"/>
                </a:lnTo>
                <a:lnTo>
                  <a:pt x="146948" y="239810"/>
                </a:lnTo>
                <a:lnTo>
                  <a:pt x="147605" y="247060"/>
                </a:lnTo>
                <a:lnTo>
                  <a:pt x="149338" y="260421"/>
                </a:lnTo>
                <a:lnTo>
                  <a:pt x="178403" y="260421"/>
                </a:lnTo>
                <a:lnTo>
                  <a:pt x="150009" y="283243"/>
                </a:lnTo>
                <a:close/>
              </a:path>
              <a:path w="353694" h="353694">
                <a:moveTo>
                  <a:pt x="202845" y="210733"/>
                </a:moveTo>
                <a:lnTo>
                  <a:pt x="200987" y="210527"/>
                </a:lnTo>
                <a:lnTo>
                  <a:pt x="191566" y="208126"/>
                </a:lnTo>
                <a:lnTo>
                  <a:pt x="185666" y="207016"/>
                </a:lnTo>
                <a:lnTo>
                  <a:pt x="178767" y="206725"/>
                </a:lnTo>
                <a:lnTo>
                  <a:pt x="211029" y="206725"/>
                </a:lnTo>
                <a:lnTo>
                  <a:pt x="209540" y="208685"/>
                </a:lnTo>
                <a:lnTo>
                  <a:pt x="207110" y="209809"/>
                </a:lnTo>
                <a:lnTo>
                  <a:pt x="205184" y="210527"/>
                </a:lnTo>
                <a:lnTo>
                  <a:pt x="202845" y="21073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957667" y="4319510"/>
            <a:ext cx="289560" cy="275590"/>
          </a:xfrm>
          <a:custGeom>
            <a:avLst/>
            <a:gdLst/>
            <a:ahLst/>
            <a:cxnLst/>
            <a:rect l="l" t="t" r="r" b="b"/>
            <a:pathLst>
              <a:path w="289559" h="275589">
                <a:moveTo>
                  <a:pt x="102778" y="275076"/>
                </a:moveTo>
                <a:lnTo>
                  <a:pt x="4814" y="167569"/>
                </a:lnTo>
                <a:lnTo>
                  <a:pt x="0" y="154011"/>
                </a:lnTo>
                <a:lnTo>
                  <a:pt x="1122" y="144889"/>
                </a:lnTo>
                <a:lnTo>
                  <a:pt x="5901" y="136206"/>
                </a:lnTo>
                <a:lnTo>
                  <a:pt x="177097" y="2530"/>
                </a:lnTo>
                <a:lnTo>
                  <a:pt x="186679" y="0"/>
                </a:lnTo>
                <a:lnTo>
                  <a:pt x="195801" y="1122"/>
                </a:lnTo>
                <a:lnTo>
                  <a:pt x="204484" y="5901"/>
                </a:lnTo>
                <a:lnTo>
                  <a:pt x="214171" y="18307"/>
                </a:lnTo>
                <a:lnTo>
                  <a:pt x="188595" y="18307"/>
                </a:lnTo>
                <a:lnTo>
                  <a:pt x="186254" y="18479"/>
                </a:lnTo>
                <a:lnTo>
                  <a:pt x="18644" y="149355"/>
                </a:lnTo>
                <a:lnTo>
                  <a:pt x="17909" y="151585"/>
                </a:lnTo>
                <a:lnTo>
                  <a:pt x="18485" y="154453"/>
                </a:lnTo>
                <a:lnTo>
                  <a:pt x="19172" y="156371"/>
                </a:lnTo>
                <a:lnTo>
                  <a:pt x="96014" y="254784"/>
                </a:lnTo>
                <a:lnTo>
                  <a:pt x="98129" y="256442"/>
                </a:lnTo>
                <a:lnTo>
                  <a:pt x="100360" y="257177"/>
                </a:lnTo>
                <a:lnTo>
                  <a:pt x="133113" y="257177"/>
                </a:lnTo>
                <a:lnTo>
                  <a:pt x="116351" y="270265"/>
                </a:lnTo>
                <a:lnTo>
                  <a:pt x="112360" y="272546"/>
                </a:lnTo>
                <a:lnTo>
                  <a:pt x="107969" y="274334"/>
                </a:lnTo>
                <a:lnTo>
                  <a:pt x="102778" y="275076"/>
                </a:lnTo>
                <a:close/>
              </a:path>
              <a:path w="289559" h="275589">
                <a:moveTo>
                  <a:pt x="283720" y="138647"/>
                </a:moveTo>
                <a:lnTo>
                  <a:pt x="255329" y="138647"/>
                </a:lnTo>
                <a:lnTo>
                  <a:pt x="268650" y="128244"/>
                </a:lnTo>
                <a:lnTo>
                  <a:pt x="270303" y="126119"/>
                </a:lnTo>
                <a:lnTo>
                  <a:pt x="271045" y="123898"/>
                </a:lnTo>
                <a:lnTo>
                  <a:pt x="271383" y="121160"/>
                </a:lnTo>
                <a:lnTo>
                  <a:pt x="191733" y="19154"/>
                </a:lnTo>
                <a:lnTo>
                  <a:pt x="188595" y="18307"/>
                </a:lnTo>
                <a:lnTo>
                  <a:pt x="214171" y="18307"/>
                </a:lnTo>
                <a:lnTo>
                  <a:pt x="287332" y="112000"/>
                </a:lnTo>
                <a:lnTo>
                  <a:pt x="288595" y="116786"/>
                </a:lnTo>
                <a:lnTo>
                  <a:pt x="289457" y="121065"/>
                </a:lnTo>
                <a:lnTo>
                  <a:pt x="289292" y="126144"/>
                </a:lnTo>
                <a:lnTo>
                  <a:pt x="288335" y="130187"/>
                </a:lnTo>
                <a:lnTo>
                  <a:pt x="286347" y="135051"/>
                </a:lnTo>
                <a:lnTo>
                  <a:pt x="283720" y="138647"/>
                </a:lnTo>
                <a:close/>
              </a:path>
              <a:path w="289559" h="275589">
                <a:moveTo>
                  <a:pt x="45083" y="164191"/>
                </a:moveTo>
                <a:lnTo>
                  <a:pt x="41945" y="163346"/>
                </a:lnTo>
                <a:lnTo>
                  <a:pt x="39024" y="160672"/>
                </a:lnTo>
                <a:lnTo>
                  <a:pt x="37541" y="157702"/>
                </a:lnTo>
                <a:lnTo>
                  <a:pt x="37554" y="154258"/>
                </a:lnTo>
                <a:lnTo>
                  <a:pt x="180015" y="39024"/>
                </a:lnTo>
                <a:lnTo>
                  <a:pt x="186634" y="37989"/>
                </a:lnTo>
                <a:lnTo>
                  <a:pt x="189770" y="38834"/>
                </a:lnTo>
                <a:lnTo>
                  <a:pt x="192283" y="41005"/>
                </a:lnTo>
                <a:lnTo>
                  <a:pt x="194176" y="44478"/>
                </a:lnTo>
                <a:lnTo>
                  <a:pt x="194236" y="47727"/>
                </a:lnTo>
                <a:lnTo>
                  <a:pt x="193391" y="50862"/>
                </a:lnTo>
                <a:lnTo>
                  <a:pt x="191230" y="53385"/>
                </a:lnTo>
                <a:lnTo>
                  <a:pt x="51813" y="162248"/>
                </a:lnTo>
                <a:lnTo>
                  <a:pt x="48842" y="163733"/>
                </a:lnTo>
                <a:lnTo>
                  <a:pt x="45083" y="164191"/>
                </a:lnTo>
                <a:close/>
              </a:path>
              <a:path w="289559" h="275589">
                <a:moveTo>
                  <a:pt x="198417" y="115421"/>
                </a:moveTo>
                <a:lnTo>
                  <a:pt x="176239" y="92308"/>
                </a:lnTo>
                <a:lnTo>
                  <a:pt x="177207" y="88257"/>
                </a:lnTo>
                <a:lnTo>
                  <a:pt x="195144" y="74251"/>
                </a:lnTo>
                <a:lnTo>
                  <a:pt x="199307" y="74293"/>
                </a:lnTo>
                <a:lnTo>
                  <a:pt x="217272" y="92438"/>
                </a:lnTo>
                <a:lnTo>
                  <a:pt x="196146" y="92438"/>
                </a:lnTo>
                <a:lnTo>
                  <a:pt x="194609" y="93638"/>
                </a:lnTo>
                <a:lnTo>
                  <a:pt x="194383" y="95471"/>
                </a:lnTo>
                <a:lnTo>
                  <a:pt x="195584" y="97009"/>
                </a:lnTo>
                <a:lnTo>
                  <a:pt x="197414" y="97234"/>
                </a:lnTo>
                <a:lnTo>
                  <a:pt x="217323" y="97234"/>
                </a:lnTo>
                <a:lnTo>
                  <a:pt x="217322" y="97364"/>
                </a:lnTo>
                <a:lnTo>
                  <a:pt x="202175" y="114961"/>
                </a:lnTo>
                <a:lnTo>
                  <a:pt x="198417" y="115421"/>
                </a:lnTo>
                <a:close/>
              </a:path>
              <a:path w="289559" h="275589">
                <a:moveTo>
                  <a:pt x="217323" y="97234"/>
                </a:moveTo>
                <a:lnTo>
                  <a:pt x="197414" y="97234"/>
                </a:lnTo>
                <a:lnTo>
                  <a:pt x="198842" y="96939"/>
                </a:lnTo>
                <a:lnTo>
                  <a:pt x="199290" y="93293"/>
                </a:lnTo>
                <a:lnTo>
                  <a:pt x="197977" y="92663"/>
                </a:lnTo>
                <a:lnTo>
                  <a:pt x="196146" y="92438"/>
                </a:lnTo>
                <a:lnTo>
                  <a:pt x="217272" y="92438"/>
                </a:lnTo>
                <a:lnTo>
                  <a:pt x="217323" y="97234"/>
                </a:lnTo>
                <a:close/>
              </a:path>
              <a:path w="289559" h="275589">
                <a:moveTo>
                  <a:pt x="129832" y="160727"/>
                </a:moveTo>
                <a:lnTo>
                  <a:pt x="117026" y="144328"/>
                </a:lnTo>
                <a:lnTo>
                  <a:pt x="158032" y="112310"/>
                </a:lnTo>
                <a:lnTo>
                  <a:pt x="170838" y="128709"/>
                </a:lnTo>
                <a:lnTo>
                  <a:pt x="129832" y="160727"/>
                </a:lnTo>
                <a:close/>
              </a:path>
              <a:path w="289559" h="275589">
                <a:moveTo>
                  <a:pt x="133113" y="257177"/>
                </a:moveTo>
                <a:lnTo>
                  <a:pt x="100360" y="257177"/>
                </a:lnTo>
                <a:lnTo>
                  <a:pt x="102693" y="256994"/>
                </a:lnTo>
                <a:lnTo>
                  <a:pt x="105146" y="255914"/>
                </a:lnTo>
                <a:lnTo>
                  <a:pt x="118469" y="245511"/>
                </a:lnTo>
                <a:lnTo>
                  <a:pt x="123413" y="205336"/>
                </a:lnTo>
                <a:lnTo>
                  <a:pt x="124768" y="201803"/>
                </a:lnTo>
                <a:lnTo>
                  <a:pt x="126936" y="199287"/>
                </a:lnTo>
                <a:lnTo>
                  <a:pt x="208950" y="135249"/>
                </a:lnTo>
                <a:lnTo>
                  <a:pt x="211905" y="133763"/>
                </a:lnTo>
                <a:lnTo>
                  <a:pt x="215671" y="133298"/>
                </a:lnTo>
                <a:lnTo>
                  <a:pt x="255329" y="138647"/>
                </a:lnTo>
                <a:lnTo>
                  <a:pt x="283720" y="138647"/>
                </a:lnTo>
                <a:lnTo>
                  <a:pt x="283556" y="138872"/>
                </a:lnTo>
                <a:lnTo>
                  <a:pt x="279858" y="142595"/>
                </a:lnTo>
                <a:lnTo>
                  <a:pt x="267810" y="152003"/>
                </a:lnTo>
                <a:lnTo>
                  <a:pt x="217079" y="152003"/>
                </a:lnTo>
                <a:lnTo>
                  <a:pt x="141218" y="211238"/>
                </a:lnTo>
                <a:lnTo>
                  <a:pt x="138972" y="229502"/>
                </a:lnTo>
                <a:lnTo>
                  <a:pt x="168556" y="229502"/>
                </a:lnTo>
                <a:lnTo>
                  <a:pt x="133113" y="257177"/>
                </a:lnTo>
                <a:close/>
              </a:path>
              <a:path w="289559" h="275589">
                <a:moveTo>
                  <a:pt x="168556" y="229502"/>
                </a:moveTo>
                <a:lnTo>
                  <a:pt x="138972" y="229502"/>
                </a:lnTo>
                <a:lnTo>
                  <a:pt x="235334" y="154258"/>
                </a:lnTo>
                <a:lnTo>
                  <a:pt x="217079" y="152003"/>
                </a:lnTo>
                <a:lnTo>
                  <a:pt x="267810" y="152003"/>
                </a:lnTo>
                <a:lnTo>
                  <a:pt x="168556" y="229502"/>
                </a:lnTo>
                <a:close/>
              </a:path>
              <a:path w="289559" h="275589">
                <a:moveTo>
                  <a:pt x="91798" y="198675"/>
                </a:moveTo>
                <a:lnTo>
                  <a:pt x="70137" y="175156"/>
                </a:lnTo>
                <a:lnTo>
                  <a:pt x="70587" y="171508"/>
                </a:lnTo>
                <a:lnTo>
                  <a:pt x="89042" y="157099"/>
                </a:lnTo>
                <a:lnTo>
                  <a:pt x="93208" y="157142"/>
                </a:lnTo>
                <a:lnTo>
                  <a:pt x="111172" y="175286"/>
                </a:lnTo>
                <a:lnTo>
                  <a:pt x="90045" y="175286"/>
                </a:lnTo>
                <a:lnTo>
                  <a:pt x="88507" y="176486"/>
                </a:lnTo>
                <a:lnTo>
                  <a:pt x="87884" y="177809"/>
                </a:lnTo>
                <a:lnTo>
                  <a:pt x="88282" y="178317"/>
                </a:lnTo>
                <a:lnTo>
                  <a:pt x="88574" y="179745"/>
                </a:lnTo>
                <a:lnTo>
                  <a:pt x="89482" y="179855"/>
                </a:lnTo>
                <a:lnTo>
                  <a:pt x="89880" y="180365"/>
                </a:lnTo>
                <a:lnTo>
                  <a:pt x="111183" y="180365"/>
                </a:lnTo>
                <a:lnTo>
                  <a:pt x="96074" y="197809"/>
                </a:lnTo>
                <a:lnTo>
                  <a:pt x="91798" y="198675"/>
                </a:lnTo>
                <a:close/>
              </a:path>
              <a:path w="289559" h="275589">
                <a:moveTo>
                  <a:pt x="111220" y="180192"/>
                </a:moveTo>
                <a:lnTo>
                  <a:pt x="92220" y="180192"/>
                </a:lnTo>
                <a:lnTo>
                  <a:pt x="92853" y="178880"/>
                </a:lnTo>
                <a:lnTo>
                  <a:pt x="93068" y="177057"/>
                </a:lnTo>
                <a:lnTo>
                  <a:pt x="91868" y="175519"/>
                </a:lnTo>
                <a:lnTo>
                  <a:pt x="90045" y="175286"/>
                </a:lnTo>
                <a:lnTo>
                  <a:pt x="111172" y="175286"/>
                </a:lnTo>
                <a:lnTo>
                  <a:pt x="111220" y="180192"/>
                </a:lnTo>
                <a:close/>
              </a:path>
              <a:path w="289559" h="275589">
                <a:moveTo>
                  <a:pt x="111183" y="180365"/>
                </a:moveTo>
                <a:lnTo>
                  <a:pt x="89880" y="180365"/>
                </a:lnTo>
                <a:lnTo>
                  <a:pt x="91315" y="180080"/>
                </a:lnTo>
                <a:lnTo>
                  <a:pt x="92220" y="180192"/>
                </a:lnTo>
                <a:lnTo>
                  <a:pt x="111220" y="180192"/>
                </a:lnTo>
                <a:lnTo>
                  <a:pt x="111183" y="18036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742393" y="475755"/>
            <a:ext cx="274955" cy="284480"/>
          </a:xfrm>
          <a:custGeom>
            <a:avLst/>
            <a:gdLst/>
            <a:ahLst/>
            <a:cxnLst/>
            <a:rect l="l" t="t" r="r" b="b"/>
            <a:pathLst>
              <a:path w="274955" h="284480">
                <a:moveTo>
                  <a:pt x="122347" y="284479"/>
                </a:moveTo>
                <a:lnTo>
                  <a:pt x="111340" y="284479"/>
                </a:lnTo>
                <a:lnTo>
                  <a:pt x="105949" y="281939"/>
                </a:lnTo>
                <a:lnTo>
                  <a:pt x="7347" y="173989"/>
                </a:lnTo>
                <a:lnTo>
                  <a:pt x="0" y="151129"/>
                </a:lnTo>
                <a:lnTo>
                  <a:pt x="786" y="146049"/>
                </a:lnTo>
                <a:lnTo>
                  <a:pt x="2545" y="140969"/>
                </a:lnTo>
                <a:lnTo>
                  <a:pt x="6078" y="135889"/>
                </a:lnTo>
                <a:lnTo>
                  <a:pt x="10045" y="130809"/>
                </a:lnTo>
                <a:lnTo>
                  <a:pt x="24694" y="118109"/>
                </a:lnTo>
                <a:lnTo>
                  <a:pt x="101207" y="2539"/>
                </a:lnTo>
                <a:lnTo>
                  <a:pt x="103651" y="0"/>
                </a:lnTo>
                <a:lnTo>
                  <a:pt x="113804" y="0"/>
                </a:lnTo>
                <a:lnTo>
                  <a:pt x="140287" y="19049"/>
                </a:lnTo>
                <a:lnTo>
                  <a:pt x="182615" y="19049"/>
                </a:lnTo>
                <a:lnTo>
                  <a:pt x="184270" y="20319"/>
                </a:lnTo>
                <a:lnTo>
                  <a:pt x="111107" y="20319"/>
                </a:lnTo>
                <a:lnTo>
                  <a:pt x="76928" y="72389"/>
                </a:lnTo>
                <a:lnTo>
                  <a:pt x="105180" y="72389"/>
                </a:lnTo>
                <a:lnTo>
                  <a:pt x="20122" y="147319"/>
                </a:lnTo>
                <a:lnTo>
                  <a:pt x="19092" y="148589"/>
                </a:lnTo>
                <a:lnTo>
                  <a:pt x="17878" y="153669"/>
                </a:lnTo>
                <a:lnTo>
                  <a:pt x="18497" y="157479"/>
                </a:lnTo>
                <a:lnTo>
                  <a:pt x="19301" y="160019"/>
                </a:lnTo>
                <a:lnTo>
                  <a:pt x="111651" y="264159"/>
                </a:lnTo>
                <a:lnTo>
                  <a:pt x="113425" y="265429"/>
                </a:lnTo>
                <a:lnTo>
                  <a:pt x="117962" y="266699"/>
                </a:lnTo>
                <a:lnTo>
                  <a:pt x="150020" y="266699"/>
                </a:lnTo>
                <a:lnTo>
                  <a:pt x="138485" y="276859"/>
                </a:lnTo>
                <a:lnTo>
                  <a:pt x="133663" y="280669"/>
                </a:lnTo>
                <a:lnTo>
                  <a:pt x="127980" y="283209"/>
                </a:lnTo>
                <a:lnTo>
                  <a:pt x="122347" y="284479"/>
                </a:lnTo>
                <a:close/>
              </a:path>
              <a:path w="274955" h="284480">
                <a:moveTo>
                  <a:pt x="182615" y="19049"/>
                </a:moveTo>
                <a:lnTo>
                  <a:pt x="140287" y="19049"/>
                </a:lnTo>
                <a:lnTo>
                  <a:pt x="147368" y="15239"/>
                </a:lnTo>
                <a:lnTo>
                  <a:pt x="154835" y="13969"/>
                </a:lnTo>
                <a:lnTo>
                  <a:pt x="161807" y="13969"/>
                </a:lnTo>
                <a:lnTo>
                  <a:pt x="169089" y="15239"/>
                </a:lnTo>
                <a:lnTo>
                  <a:pt x="175886" y="16509"/>
                </a:lnTo>
                <a:lnTo>
                  <a:pt x="182615" y="19049"/>
                </a:lnTo>
                <a:close/>
              </a:path>
              <a:path w="274955" h="284480">
                <a:moveTo>
                  <a:pt x="105180" y="72389"/>
                </a:moveTo>
                <a:lnTo>
                  <a:pt x="76928" y="72389"/>
                </a:lnTo>
                <a:lnTo>
                  <a:pt x="124776" y="30479"/>
                </a:lnTo>
                <a:lnTo>
                  <a:pt x="111107" y="20319"/>
                </a:lnTo>
                <a:lnTo>
                  <a:pt x="184270" y="20319"/>
                </a:lnTo>
                <a:lnTo>
                  <a:pt x="189235" y="24129"/>
                </a:lnTo>
                <a:lnTo>
                  <a:pt x="194885" y="29209"/>
                </a:lnTo>
                <a:lnTo>
                  <a:pt x="196994" y="31749"/>
                </a:lnTo>
                <a:lnTo>
                  <a:pt x="157386" y="31749"/>
                </a:lnTo>
                <a:lnTo>
                  <a:pt x="152247" y="33019"/>
                </a:lnTo>
                <a:lnTo>
                  <a:pt x="147492" y="35559"/>
                </a:lnTo>
                <a:lnTo>
                  <a:pt x="142662" y="39369"/>
                </a:lnTo>
                <a:lnTo>
                  <a:pt x="105180" y="72389"/>
                </a:lnTo>
                <a:close/>
              </a:path>
              <a:path w="274955" h="284480">
                <a:moveTo>
                  <a:pt x="206780" y="132079"/>
                </a:moveTo>
                <a:lnTo>
                  <a:pt x="191128" y="132079"/>
                </a:lnTo>
                <a:lnTo>
                  <a:pt x="185729" y="129539"/>
                </a:lnTo>
                <a:lnTo>
                  <a:pt x="161483" y="97789"/>
                </a:lnTo>
                <a:lnTo>
                  <a:pt x="160914" y="92709"/>
                </a:lnTo>
                <a:lnTo>
                  <a:pt x="161693" y="87629"/>
                </a:lnTo>
                <a:lnTo>
                  <a:pt x="163392" y="82549"/>
                </a:lnTo>
                <a:lnTo>
                  <a:pt x="166013" y="77469"/>
                </a:lnTo>
                <a:lnTo>
                  <a:pt x="169495" y="73659"/>
                </a:lnTo>
                <a:lnTo>
                  <a:pt x="191954" y="53339"/>
                </a:lnTo>
                <a:lnTo>
                  <a:pt x="181216" y="41909"/>
                </a:lnTo>
                <a:lnTo>
                  <a:pt x="172444" y="34289"/>
                </a:lnTo>
                <a:lnTo>
                  <a:pt x="162467" y="31749"/>
                </a:lnTo>
                <a:lnTo>
                  <a:pt x="196994" y="31749"/>
                </a:lnTo>
                <a:lnTo>
                  <a:pt x="206485" y="43179"/>
                </a:lnTo>
                <a:lnTo>
                  <a:pt x="233153" y="43179"/>
                </a:lnTo>
                <a:lnTo>
                  <a:pt x="240142" y="49529"/>
                </a:lnTo>
                <a:lnTo>
                  <a:pt x="246588" y="57149"/>
                </a:lnTo>
                <a:lnTo>
                  <a:pt x="219801" y="57149"/>
                </a:lnTo>
                <a:lnTo>
                  <a:pt x="216553" y="58419"/>
                </a:lnTo>
                <a:lnTo>
                  <a:pt x="181522" y="87629"/>
                </a:lnTo>
                <a:lnTo>
                  <a:pt x="178784" y="93979"/>
                </a:lnTo>
                <a:lnTo>
                  <a:pt x="179462" y="97789"/>
                </a:lnTo>
                <a:lnTo>
                  <a:pt x="181554" y="100329"/>
                </a:lnTo>
                <a:lnTo>
                  <a:pt x="190150" y="110489"/>
                </a:lnTo>
                <a:lnTo>
                  <a:pt x="193640" y="113029"/>
                </a:lnTo>
                <a:lnTo>
                  <a:pt x="197256" y="114299"/>
                </a:lnTo>
                <a:lnTo>
                  <a:pt x="229363" y="114299"/>
                </a:lnTo>
                <a:lnTo>
                  <a:pt x="215888" y="125729"/>
                </a:lnTo>
                <a:lnTo>
                  <a:pt x="211551" y="129539"/>
                </a:lnTo>
                <a:lnTo>
                  <a:pt x="206780" y="132079"/>
                </a:lnTo>
                <a:close/>
              </a:path>
              <a:path w="274955" h="284480">
                <a:moveTo>
                  <a:pt x="160154" y="60959"/>
                </a:moveTo>
                <a:lnTo>
                  <a:pt x="156974" y="59689"/>
                </a:lnTo>
                <a:lnTo>
                  <a:pt x="154338" y="58419"/>
                </a:lnTo>
                <a:lnTo>
                  <a:pt x="152245" y="54609"/>
                </a:lnTo>
                <a:lnTo>
                  <a:pt x="151994" y="52069"/>
                </a:lnTo>
                <a:lnTo>
                  <a:pt x="153150" y="48259"/>
                </a:lnTo>
                <a:lnTo>
                  <a:pt x="155167" y="45719"/>
                </a:lnTo>
                <a:lnTo>
                  <a:pt x="162977" y="38099"/>
                </a:lnTo>
                <a:lnTo>
                  <a:pt x="166334" y="36829"/>
                </a:lnTo>
                <a:lnTo>
                  <a:pt x="169573" y="35559"/>
                </a:lnTo>
                <a:lnTo>
                  <a:pt x="172754" y="36829"/>
                </a:lnTo>
                <a:lnTo>
                  <a:pt x="175817" y="39369"/>
                </a:lnTo>
                <a:lnTo>
                  <a:pt x="177482" y="41909"/>
                </a:lnTo>
                <a:lnTo>
                  <a:pt x="177733" y="45719"/>
                </a:lnTo>
                <a:lnTo>
                  <a:pt x="177072" y="48259"/>
                </a:lnTo>
                <a:lnTo>
                  <a:pt x="175004" y="52069"/>
                </a:lnTo>
                <a:lnTo>
                  <a:pt x="167194" y="58419"/>
                </a:lnTo>
                <a:lnTo>
                  <a:pt x="163888" y="59689"/>
                </a:lnTo>
                <a:lnTo>
                  <a:pt x="160154" y="60959"/>
                </a:lnTo>
                <a:close/>
              </a:path>
              <a:path w="274955" h="284480">
                <a:moveTo>
                  <a:pt x="233153" y="43179"/>
                </a:moveTo>
                <a:lnTo>
                  <a:pt x="206485" y="43179"/>
                </a:lnTo>
                <a:lnTo>
                  <a:pt x="210755" y="40639"/>
                </a:lnTo>
                <a:lnTo>
                  <a:pt x="214973" y="39369"/>
                </a:lnTo>
                <a:lnTo>
                  <a:pt x="224147" y="40639"/>
                </a:lnTo>
                <a:lnTo>
                  <a:pt x="228675" y="40639"/>
                </a:lnTo>
                <a:lnTo>
                  <a:pt x="233153" y="43179"/>
                </a:lnTo>
                <a:close/>
              </a:path>
              <a:path w="274955" h="284480">
                <a:moveTo>
                  <a:pt x="229363" y="114299"/>
                </a:moveTo>
                <a:lnTo>
                  <a:pt x="202395" y="114299"/>
                </a:lnTo>
                <a:lnTo>
                  <a:pt x="236565" y="83819"/>
                </a:lnTo>
                <a:lnTo>
                  <a:pt x="237595" y="81279"/>
                </a:lnTo>
                <a:lnTo>
                  <a:pt x="219801" y="57149"/>
                </a:lnTo>
                <a:lnTo>
                  <a:pt x="246588" y="57149"/>
                </a:lnTo>
                <a:lnTo>
                  <a:pt x="256370" y="76199"/>
                </a:lnTo>
                <a:lnTo>
                  <a:pt x="256068" y="81279"/>
                </a:lnTo>
                <a:lnTo>
                  <a:pt x="255356" y="85089"/>
                </a:lnTo>
                <a:lnTo>
                  <a:pt x="254142" y="90169"/>
                </a:lnTo>
                <a:lnTo>
                  <a:pt x="251589" y="93979"/>
                </a:lnTo>
                <a:lnTo>
                  <a:pt x="262824" y="106679"/>
                </a:lnTo>
                <a:lnTo>
                  <a:pt x="238347" y="106679"/>
                </a:lnTo>
                <a:lnTo>
                  <a:pt x="229363" y="114299"/>
                </a:lnTo>
                <a:close/>
              </a:path>
              <a:path w="274955" h="284480">
                <a:moveTo>
                  <a:pt x="132639" y="87629"/>
                </a:moveTo>
                <a:lnTo>
                  <a:pt x="126220" y="87629"/>
                </a:lnTo>
                <a:lnTo>
                  <a:pt x="123089" y="85089"/>
                </a:lnTo>
                <a:lnTo>
                  <a:pt x="121491" y="81279"/>
                </a:lnTo>
                <a:lnTo>
                  <a:pt x="121240" y="78739"/>
                </a:lnTo>
                <a:lnTo>
                  <a:pt x="121901" y="74929"/>
                </a:lnTo>
                <a:lnTo>
                  <a:pt x="123919" y="72389"/>
                </a:lnTo>
                <a:lnTo>
                  <a:pt x="131728" y="66039"/>
                </a:lnTo>
                <a:lnTo>
                  <a:pt x="135085" y="63499"/>
                </a:lnTo>
                <a:lnTo>
                  <a:pt x="138325" y="63499"/>
                </a:lnTo>
                <a:lnTo>
                  <a:pt x="141505" y="64769"/>
                </a:lnTo>
                <a:lnTo>
                  <a:pt x="144577" y="67309"/>
                </a:lnTo>
                <a:lnTo>
                  <a:pt x="146234" y="69849"/>
                </a:lnTo>
                <a:lnTo>
                  <a:pt x="146485" y="72389"/>
                </a:lnTo>
                <a:lnTo>
                  <a:pt x="145823" y="76199"/>
                </a:lnTo>
                <a:lnTo>
                  <a:pt x="143756" y="80009"/>
                </a:lnTo>
                <a:lnTo>
                  <a:pt x="135946" y="86359"/>
                </a:lnTo>
                <a:lnTo>
                  <a:pt x="132639" y="87629"/>
                </a:lnTo>
                <a:close/>
              </a:path>
              <a:path w="274955" h="284480">
                <a:moveTo>
                  <a:pt x="200522" y="100329"/>
                </a:moveTo>
                <a:lnTo>
                  <a:pt x="198680" y="99059"/>
                </a:lnTo>
                <a:lnTo>
                  <a:pt x="196412" y="99059"/>
                </a:lnTo>
                <a:lnTo>
                  <a:pt x="194638" y="97789"/>
                </a:lnTo>
                <a:lnTo>
                  <a:pt x="193834" y="96519"/>
                </a:lnTo>
                <a:lnTo>
                  <a:pt x="194077" y="92709"/>
                </a:lnTo>
                <a:lnTo>
                  <a:pt x="195115" y="90169"/>
                </a:lnTo>
                <a:lnTo>
                  <a:pt x="201159" y="90169"/>
                </a:lnTo>
                <a:lnTo>
                  <a:pt x="203736" y="92709"/>
                </a:lnTo>
                <a:lnTo>
                  <a:pt x="204046" y="95249"/>
                </a:lnTo>
                <a:lnTo>
                  <a:pt x="203452" y="97789"/>
                </a:lnTo>
                <a:lnTo>
                  <a:pt x="200522" y="100329"/>
                </a:lnTo>
                <a:close/>
              </a:path>
              <a:path w="274955" h="284480">
                <a:moveTo>
                  <a:pt x="101391" y="115569"/>
                </a:moveTo>
                <a:lnTo>
                  <a:pt x="98152" y="115569"/>
                </a:lnTo>
                <a:lnTo>
                  <a:pt x="94971" y="114299"/>
                </a:lnTo>
                <a:lnTo>
                  <a:pt x="92335" y="113029"/>
                </a:lnTo>
                <a:lnTo>
                  <a:pt x="90243" y="109219"/>
                </a:lnTo>
                <a:lnTo>
                  <a:pt x="89992" y="106679"/>
                </a:lnTo>
                <a:lnTo>
                  <a:pt x="90653" y="102869"/>
                </a:lnTo>
                <a:lnTo>
                  <a:pt x="93156" y="100329"/>
                </a:lnTo>
                <a:lnTo>
                  <a:pt x="100974" y="92709"/>
                </a:lnTo>
                <a:lnTo>
                  <a:pt x="103837" y="91439"/>
                </a:lnTo>
                <a:lnTo>
                  <a:pt x="110257" y="91439"/>
                </a:lnTo>
                <a:lnTo>
                  <a:pt x="113814" y="93979"/>
                </a:lnTo>
                <a:lnTo>
                  <a:pt x="114986" y="96519"/>
                </a:lnTo>
                <a:lnTo>
                  <a:pt x="115237" y="100329"/>
                </a:lnTo>
                <a:lnTo>
                  <a:pt x="114575" y="104139"/>
                </a:lnTo>
                <a:lnTo>
                  <a:pt x="113001" y="106679"/>
                </a:lnTo>
                <a:lnTo>
                  <a:pt x="105183" y="113029"/>
                </a:lnTo>
                <a:lnTo>
                  <a:pt x="101391" y="115569"/>
                </a:lnTo>
                <a:close/>
              </a:path>
              <a:path w="274955" h="284480">
                <a:moveTo>
                  <a:pt x="150020" y="266699"/>
                </a:moveTo>
                <a:lnTo>
                  <a:pt x="122616" y="266699"/>
                </a:lnTo>
                <a:lnTo>
                  <a:pt x="124508" y="265429"/>
                </a:lnTo>
                <a:lnTo>
                  <a:pt x="247048" y="157479"/>
                </a:lnTo>
                <a:lnTo>
                  <a:pt x="251015" y="153669"/>
                </a:lnTo>
                <a:lnTo>
                  <a:pt x="254054" y="148589"/>
                </a:lnTo>
                <a:lnTo>
                  <a:pt x="255762" y="143509"/>
                </a:lnTo>
                <a:lnTo>
                  <a:pt x="256541" y="138429"/>
                </a:lnTo>
                <a:lnTo>
                  <a:pt x="256399" y="133349"/>
                </a:lnTo>
                <a:lnTo>
                  <a:pt x="254918" y="128269"/>
                </a:lnTo>
                <a:lnTo>
                  <a:pt x="252884" y="124459"/>
                </a:lnTo>
                <a:lnTo>
                  <a:pt x="249512" y="119379"/>
                </a:lnTo>
                <a:lnTo>
                  <a:pt x="238347" y="106679"/>
                </a:lnTo>
                <a:lnTo>
                  <a:pt x="262824" y="106679"/>
                </a:lnTo>
                <a:lnTo>
                  <a:pt x="274407" y="138429"/>
                </a:lnTo>
                <a:lnTo>
                  <a:pt x="274367" y="140969"/>
                </a:lnTo>
                <a:lnTo>
                  <a:pt x="274177" y="143509"/>
                </a:lnTo>
                <a:lnTo>
                  <a:pt x="272963" y="148589"/>
                </a:lnTo>
                <a:lnTo>
                  <a:pt x="271807" y="152399"/>
                </a:lnTo>
                <a:lnTo>
                  <a:pt x="269681" y="156209"/>
                </a:lnTo>
                <a:lnTo>
                  <a:pt x="268040" y="161289"/>
                </a:lnTo>
                <a:lnTo>
                  <a:pt x="265043" y="163829"/>
                </a:lnTo>
                <a:lnTo>
                  <a:pt x="262490" y="167639"/>
                </a:lnTo>
                <a:lnTo>
                  <a:pt x="150020" y="266699"/>
                </a:lnTo>
                <a:close/>
              </a:path>
              <a:path w="274955" h="284480">
                <a:moveTo>
                  <a:pt x="70152" y="142239"/>
                </a:moveTo>
                <a:lnTo>
                  <a:pt x="63723" y="142239"/>
                </a:lnTo>
                <a:lnTo>
                  <a:pt x="61087" y="139699"/>
                </a:lnTo>
                <a:lnTo>
                  <a:pt x="58994" y="137159"/>
                </a:lnTo>
                <a:lnTo>
                  <a:pt x="58743" y="133349"/>
                </a:lnTo>
                <a:lnTo>
                  <a:pt x="59413" y="130809"/>
                </a:lnTo>
                <a:lnTo>
                  <a:pt x="61916" y="126999"/>
                </a:lnTo>
                <a:lnTo>
                  <a:pt x="69726" y="120649"/>
                </a:lnTo>
                <a:lnTo>
                  <a:pt x="72589" y="119379"/>
                </a:lnTo>
                <a:lnTo>
                  <a:pt x="76322" y="118109"/>
                </a:lnTo>
                <a:lnTo>
                  <a:pt x="79503" y="119379"/>
                </a:lnTo>
                <a:lnTo>
                  <a:pt x="82566" y="121919"/>
                </a:lnTo>
                <a:lnTo>
                  <a:pt x="84231" y="124459"/>
                </a:lnTo>
                <a:lnTo>
                  <a:pt x="84483" y="126999"/>
                </a:lnTo>
                <a:lnTo>
                  <a:pt x="83327" y="130809"/>
                </a:lnTo>
                <a:lnTo>
                  <a:pt x="81753" y="134619"/>
                </a:lnTo>
                <a:lnTo>
                  <a:pt x="73943" y="140969"/>
                </a:lnTo>
                <a:lnTo>
                  <a:pt x="70152" y="142239"/>
                </a:lnTo>
                <a:close/>
              </a:path>
              <a:path w="274955" h="284480">
                <a:moveTo>
                  <a:pt x="235757" y="147319"/>
                </a:moveTo>
                <a:lnTo>
                  <a:pt x="232576" y="146049"/>
                </a:lnTo>
                <a:lnTo>
                  <a:pt x="229513" y="143509"/>
                </a:lnTo>
                <a:lnTo>
                  <a:pt x="227848" y="140969"/>
                </a:lnTo>
                <a:lnTo>
                  <a:pt x="227169" y="137159"/>
                </a:lnTo>
                <a:lnTo>
                  <a:pt x="228325" y="133349"/>
                </a:lnTo>
                <a:lnTo>
                  <a:pt x="230335" y="130809"/>
                </a:lnTo>
                <a:lnTo>
                  <a:pt x="238145" y="124459"/>
                </a:lnTo>
                <a:lnTo>
                  <a:pt x="241509" y="121919"/>
                </a:lnTo>
                <a:lnTo>
                  <a:pt x="244748" y="121919"/>
                </a:lnTo>
                <a:lnTo>
                  <a:pt x="248356" y="123189"/>
                </a:lnTo>
                <a:lnTo>
                  <a:pt x="250992" y="124459"/>
                </a:lnTo>
                <a:lnTo>
                  <a:pt x="253085" y="128269"/>
                </a:lnTo>
                <a:lnTo>
                  <a:pt x="253336" y="130809"/>
                </a:lnTo>
                <a:lnTo>
                  <a:pt x="252674" y="134619"/>
                </a:lnTo>
                <a:lnTo>
                  <a:pt x="250172" y="137159"/>
                </a:lnTo>
                <a:lnTo>
                  <a:pt x="242362" y="144779"/>
                </a:lnTo>
                <a:lnTo>
                  <a:pt x="239490" y="146049"/>
                </a:lnTo>
                <a:lnTo>
                  <a:pt x="235757" y="147319"/>
                </a:lnTo>
                <a:close/>
              </a:path>
              <a:path w="274955" h="284480">
                <a:moveTo>
                  <a:pt x="39389" y="170179"/>
                </a:moveTo>
                <a:lnTo>
                  <a:pt x="32483" y="170179"/>
                </a:lnTo>
                <a:lnTo>
                  <a:pt x="29838" y="167639"/>
                </a:lnTo>
                <a:lnTo>
                  <a:pt x="27755" y="163829"/>
                </a:lnTo>
                <a:lnTo>
                  <a:pt x="27504" y="161289"/>
                </a:lnTo>
                <a:lnTo>
                  <a:pt x="28650" y="157479"/>
                </a:lnTo>
                <a:lnTo>
                  <a:pt x="30668" y="154939"/>
                </a:lnTo>
                <a:lnTo>
                  <a:pt x="38478" y="148589"/>
                </a:lnTo>
                <a:lnTo>
                  <a:pt x="41349" y="146049"/>
                </a:lnTo>
                <a:lnTo>
                  <a:pt x="48255" y="146049"/>
                </a:lnTo>
                <a:lnTo>
                  <a:pt x="51327" y="148589"/>
                </a:lnTo>
                <a:lnTo>
                  <a:pt x="52983" y="151129"/>
                </a:lnTo>
                <a:lnTo>
                  <a:pt x="53234" y="154939"/>
                </a:lnTo>
                <a:lnTo>
                  <a:pt x="52087" y="158749"/>
                </a:lnTo>
                <a:lnTo>
                  <a:pt x="50505" y="161289"/>
                </a:lnTo>
                <a:lnTo>
                  <a:pt x="42695" y="168909"/>
                </a:lnTo>
                <a:lnTo>
                  <a:pt x="39389" y="170179"/>
                </a:lnTo>
                <a:close/>
              </a:path>
              <a:path w="274955" h="284480">
                <a:moveTo>
                  <a:pt x="208242" y="173989"/>
                </a:moveTo>
                <a:lnTo>
                  <a:pt x="205003" y="173989"/>
                </a:lnTo>
                <a:lnTo>
                  <a:pt x="201822" y="172719"/>
                </a:lnTo>
                <a:lnTo>
                  <a:pt x="198265" y="171449"/>
                </a:lnTo>
                <a:lnTo>
                  <a:pt x="197093" y="167639"/>
                </a:lnTo>
                <a:lnTo>
                  <a:pt x="196415" y="163829"/>
                </a:lnTo>
                <a:lnTo>
                  <a:pt x="197077" y="161289"/>
                </a:lnTo>
                <a:lnTo>
                  <a:pt x="199086" y="158749"/>
                </a:lnTo>
                <a:lnTo>
                  <a:pt x="206896" y="151129"/>
                </a:lnTo>
                <a:lnTo>
                  <a:pt x="210261" y="149859"/>
                </a:lnTo>
                <a:lnTo>
                  <a:pt x="213500" y="148589"/>
                </a:lnTo>
                <a:lnTo>
                  <a:pt x="217108" y="149859"/>
                </a:lnTo>
                <a:lnTo>
                  <a:pt x="219753" y="152399"/>
                </a:lnTo>
                <a:lnTo>
                  <a:pt x="221836" y="154939"/>
                </a:lnTo>
                <a:lnTo>
                  <a:pt x="222087" y="158749"/>
                </a:lnTo>
                <a:lnTo>
                  <a:pt x="221426" y="162559"/>
                </a:lnTo>
                <a:lnTo>
                  <a:pt x="218923" y="165099"/>
                </a:lnTo>
                <a:lnTo>
                  <a:pt x="211113" y="171449"/>
                </a:lnTo>
                <a:lnTo>
                  <a:pt x="208242" y="173989"/>
                </a:lnTo>
                <a:close/>
              </a:path>
              <a:path w="274955" h="284480">
                <a:moveTo>
                  <a:pt x="173755" y="201929"/>
                </a:moveTo>
                <a:lnTo>
                  <a:pt x="170574" y="200659"/>
                </a:lnTo>
                <a:lnTo>
                  <a:pt x="167510" y="198119"/>
                </a:lnTo>
                <a:lnTo>
                  <a:pt x="165845" y="195579"/>
                </a:lnTo>
                <a:lnTo>
                  <a:pt x="165167" y="191769"/>
                </a:lnTo>
                <a:lnTo>
                  <a:pt x="165828" y="187959"/>
                </a:lnTo>
                <a:lnTo>
                  <a:pt x="168323" y="185419"/>
                </a:lnTo>
                <a:lnTo>
                  <a:pt x="176142" y="177799"/>
                </a:lnTo>
                <a:lnTo>
                  <a:pt x="179013" y="176529"/>
                </a:lnTo>
                <a:lnTo>
                  <a:pt x="182252" y="176529"/>
                </a:lnTo>
                <a:lnTo>
                  <a:pt x="185860" y="177799"/>
                </a:lnTo>
                <a:lnTo>
                  <a:pt x="188990" y="179069"/>
                </a:lnTo>
                <a:lnTo>
                  <a:pt x="190588" y="182879"/>
                </a:lnTo>
                <a:lnTo>
                  <a:pt x="190839" y="186689"/>
                </a:lnTo>
                <a:lnTo>
                  <a:pt x="190178" y="189229"/>
                </a:lnTo>
                <a:lnTo>
                  <a:pt x="188169" y="191769"/>
                </a:lnTo>
                <a:lnTo>
                  <a:pt x="180350" y="199389"/>
                </a:lnTo>
                <a:lnTo>
                  <a:pt x="176994" y="200659"/>
                </a:lnTo>
                <a:lnTo>
                  <a:pt x="173755" y="201929"/>
                </a:lnTo>
                <a:close/>
              </a:path>
              <a:path w="274955" h="284480">
                <a:moveTo>
                  <a:pt x="145754" y="228599"/>
                </a:moveTo>
                <a:lnTo>
                  <a:pt x="139325" y="228599"/>
                </a:lnTo>
                <a:lnTo>
                  <a:pt x="136262" y="226059"/>
                </a:lnTo>
                <a:lnTo>
                  <a:pt x="134597" y="222249"/>
                </a:lnTo>
                <a:lnTo>
                  <a:pt x="133919" y="218439"/>
                </a:lnTo>
                <a:lnTo>
                  <a:pt x="134589" y="215899"/>
                </a:lnTo>
                <a:lnTo>
                  <a:pt x="137084" y="213359"/>
                </a:lnTo>
                <a:lnTo>
                  <a:pt x="144894" y="205739"/>
                </a:lnTo>
                <a:lnTo>
                  <a:pt x="147764" y="204469"/>
                </a:lnTo>
                <a:lnTo>
                  <a:pt x="151497" y="203199"/>
                </a:lnTo>
                <a:lnTo>
                  <a:pt x="155105" y="204469"/>
                </a:lnTo>
                <a:lnTo>
                  <a:pt x="157741" y="207009"/>
                </a:lnTo>
                <a:lnTo>
                  <a:pt x="159834" y="209549"/>
                </a:lnTo>
                <a:lnTo>
                  <a:pt x="160085" y="213359"/>
                </a:lnTo>
                <a:lnTo>
                  <a:pt x="158930" y="217169"/>
                </a:lnTo>
                <a:lnTo>
                  <a:pt x="156921" y="219709"/>
                </a:lnTo>
                <a:lnTo>
                  <a:pt x="149111" y="226059"/>
                </a:lnTo>
                <a:lnTo>
                  <a:pt x="145754" y="228599"/>
                </a:lnTo>
                <a:close/>
              </a:path>
              <a:path w="274955" h="284480">
                <a:moveTo>
                  <a:pt x="111267" y="256539"/>
                </a:moveTo>
                <a:lnTo>
                  <a:pt x="108086" y="255269"/>
                </a:lnTo>
                <a:lnTo>
                  <a:pt x="105014" y="252729"/>
                </a:lnTo>
                <a:lnTo>
                  <a:pt x="103357" y="250189"/>
                </a:lnTo>
                <a:lnTo>
                  <a:pt x="102679" y="246379"/>
                </a:lnTo>
                <a:lnTo>
                  <a:pt x="103826" y="242569"/>
                </a:lnTo>
                <a:lnTo>
                  <a:pt x="105835" y="240029"/>
                </a:lnTo>
                <a:lnTo>
                  <a:pt x="113645" y="233679"/>
                </a:lnTo>
                <a:lnTo>
                  <a:pt x="116525" y="231139"/>
                </a:lnTo>
                <a:lnTo>
                  <a:pt x="120249" y="231139"/>
                </a:lnTo>
                <a:lnTo>
                  <a:pt x="123857" y="232409"/>
                </a:lnTo>
                <a:lnTo>
                  <a:pt x="126502" y="233679"/>
                </a:lnTo>
                <a:lnTo>
                  <a:pt x="128586" y="237489"/>
                </a:lnTo>
                <a:lnTo>
                  <a:pt x="128837" y="241299"/>
                </a:lnTo>
                <a:lnTo>
                  <a:pt x="127690" y="243839"/>
                </a:lnTo>
                <a:lnTo>
                  <a:pt x="125672" y="247649"/>
                </a:lnTo>
                <a:lnTo>
                  <a:pt x="117863" y="253999"/>
                </a:lnTo>
                <a:lnTo>
                  <a:pt x="114991" y="255269"/>
                </a:lnTo>
                <a:lnTo>
                  <a:pt x="111267" y="25653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0" y="1579083"/>
            <a:ext cx="107314" cy="257175"/>
          </a:xfrm>
          <a:custGeom>
            <a:avLst/>
            <a:gdLst/>
            <a:ahLst/>
            <a:cxnLst/>
            <a:rect l="l" t="t" r="r" b="b"/>
            <a:pathLst>
              <a:path w="107314" h="257175">
                <a:moveTo>
                  <a:pt x="77140" y="256892"/>
                </a:moveTo>
                <a:lnTo>
                  <a:pt x="0" y="256892"/>
                </a:lnTo>
                <a:lnTo>
                  <a:pt x="0" y="238683"/>
                </a:lnTo>
                <a:lnTo>
                  <a:pt x="79091" y="238683"/>
                </a:lnTo>
                <a:lnTo>
                  <a:pt x="81689" y="238024"/>
                </a:lnTo>
                <a:lnTo>
                  <a:pt x="83640" y="236731"/>
                </a:lnTo>
                <a:lnTo>
                  <a:pt x="86897" y="233475"/>
                </a:lnTo>
                <a:lnTo>
                  <a:pt x="88190" y="229572"/>
                </a:lnTo>
                <a:lnTo>
                  <a:pt x="88848" y="226974"/>
                </a:lnTo>
                <a:lnTo>
                  <a:pt x="88848" y="29917"/>
                </a:lnTo>
                <a:lnTo>
                  <a:pt x="88190" y="27966"/>
                </a:lnTo>
                <a:lnTo>
                  <a:pt x="87543" y="25356"/>
                </a:lnTo>
                <a:lnTo>
                  <a:pt x="86897" y="23405"/>
                </a:lnTo>
                <a:lnTo>
                  <a:pt x="84945" y="22112"/>
                </a:lnTo>
                <a:lnTo>
                  <a:pt x="83640" y="20160"/>
                </a:lnTo>
                <a:lnTo>
                  <a:pt x="81689" y="19514"/>
                </a:lnTo>
                <a:lnTo>
                  <a:pt x="79091" y="18856"/>
                </a:lnTo>
                <a:lnTo>
                  <a:pt x="77140" y="18209"/>
                </a:lnTo>
                <a:lnTo>
                  <a:pt x="0" y="18209"/>
                </a:lnTo>
                <a:lnTo>
                  <a:pt x="0" y="0"/>
                </a:lnTo>
                <a:lnTo>
                  <a:pt x="77140" y="0"/>
                </a:lnTo>
                <a:lnTo>
                  <a:pt x="82994" y="646"/>
                </a:lnTo>
                <a:lnTo>
                  <a:pt x="107057" y="29917"/>
                </a:lnTo>
                <a:lnTo>
                  <a:pt x="107057" y="226974"/>
                </a:lnTo>
                <a:lnTo>
                  <a:pt x="82994" y="256245"/>
                </a:lnTo>
                <a:lnTo>
                  <a:pt x="77140" y="256892"/>
                </a:lnTo>
                <a:close/>
              </a:path>
              <a:path w="107314" h="257175">
                <a:moveTo>
                  <a:pt x="65431" y="238683"/>
                </a:moveTo>
                <a:lnTo>
                  <a:pt x="47222" y="238683"/>
                </a:lnTo>
                <a:lnTo>
                  <a:pt x="47222" y="18209"/>
                </a:lnTo>
                <a:lnTo>
                  <a:pt x="65431" y="18209"/>
                </a:lnTo>
                <a:lnTo>
                  <a:pt x="65431" y="238683"/>
                </a:lnTo>
                <a:close/>
              </a:path>
              <a:path w="107314" h="257175">
                <a:moveTo>
                  <a:pt x="25110" y="132672"/>
                </a:moveTo>
                <a:lnTo>
                  <a:pt x="21854" y="132025"/>
                </a:lnTo>
                <a:lnTo>
                  <a:pt x="18609" y="130074"/>
                </a:lnTo>
                <a:lnTo>
                  <a:pt x="16658" y="126817"/>
                </a:lnTo>
                <a:lnTo>
                  <a:pt x="15999" y="123561"/>
                </a:lnTo>
                <a:lnTo>
                  <a:pt x="15999" y="40321"/>
                </a:lnTo>
                <a:lnTo>
                  <a:pt x="16658" y="37065"/>
                </a:lnTo>
                <a:lnTo>
                  <a:pt x="18609" y="33820"/>
                </a:lnTo>
                <a:lnTo>
                  <a:pt x="21854" y="31869"/>
                </a:lnTo>
                <a:lnTo>
                  <a:pt x="25110" y="31210"/>
                </a:lnTo>
                <a:lnTo>
                  <a:pt x="28366" y="31869"/>
                </a:lnTo>
                <a:lnTo>
                  <a:pt x="31611" y="33820"/>
                </a:lnTo>
                <a:lnTo>
                  <a:pt x="33562" y="37065"/>
                </a:lnTo>
                <a:lnTo>
                  <a:pt x="34209" y="40321"/>
                </a:lnTo>
                <a:lnTo>
                  <a:pt x="34209" y="123561"/>
                </a:lnTo>
                <a:lnTo>
                  <a:pt x="33562" y="126817"/>
                </a:lnTo>
                <a:lnTo>
                  <a:pt x="31611" y="130074"/>
                </a:lnTo>
                <a:lnTo>
                  <a:pt x="28366" y="132025"/>
                </a:lnTo>
                <a:lnTo>
                  <a:pt x="25110" y="132672"/>
                </a:lnTo>
                <a:close/>
              </a:path>
              <a:path w="107314" h="257175">
                <a:moveTo>
                  <a:pt x="0" y="78344"/>
                </a:moveTo>
                <a:lnTo>
                  <a:pt x="0" y="33521"/>
                </a:lnTo>
                <a:lnTo>
                  <a:pt x="400" y="33820"/>
                </a:lnTo>
                <a:lnTo>
                  <a:pt x="2351" y="37065"/>
                </a:lnTo>
                <a:lnTo>
                  <a:pt x="2998" y="40321"/>
                </a:lnTo>
                <a:lnTo>
                  <a:pt x="2998" y="71532"/>
                </a:lnTo>
                <a:lnTo>
                  <a:pt x="2351" y="75435"/>
                </a:lnTo>
                <a:lnTo>
                  <a:pt x="400" y="78044"/>
                </a:lnTo>
                <a:lnTo>
                  <a:pt x="0" y="78344"/>
                </a:lnTo>
                <a:close/>
              </a:path>
              <a:path w="107314" h="257175">
                <a:moveTo>
                  <a:pt x="25110" y="225669"/>
                </a:moveTo>
                <a:lnTo>
                  <a:pt x="21854" y="225023"/>
                </a:lnTo>
                <a:lnTo>
                  <a:pt x="18609" y="223071"/>
                </a:lnTo>
                <a:lnTo>
                  <a:pt x="16658" y="220473"/>
                </a:lnTo>
                <a:lnTo>
                  <a:pt x="15999" y="216571"/>
                </a:lnTo>
                <a:lnTo>
                  <a:pt x="15999" y="186006"/>
                </a:lnTo>
                <a:lnTo>
                  <a:pt x="16658" y="182103"/>
                </a:lnTo>
                <a:lnTo>
                  <a:pt x="18609" y="179494"/>
                </a:lnTo>
                <a:lnTo>
                  <a:pt x="21854" y="177542"/>
                </a:lnTo>
                <a:lnTo>
                  <a:pt x="25110" y="176896"/>
                </a:lnTo>
                <a:lnTo>
                  <a:pt x="28366" y="177542"/>
                </a:lnTo>
                <a:lnTo>
                  <a:pt x="31611" y="179494"/>
                </a:lnTo>
                <a:lnTo>
                  <a:pt x="33562" y="182103"/>
                </a:lnTo>
                <a:lnTo>
                  <a:pt x="34209" y="186006"/>
                </a:lnTo>
                <a:lnTo>
                  <a:pt x="34209" y="216571"/>
                </a:lnTo>
                <a:lnTo>
                  <a:pt x="33562" y="220473"/>
                </a:lnTo>
                <a:lnTo>
                  <a:pt x="31611" y="223071"/>
                </a:lnTo>
                <a:lnTo>
                  <a:pt x="28366" y="225023"/>
                </a:lnTo>
                <a:lnTo>
                  <a:pt x="25110" y="22566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6619843" y="90799"/>
            <a:ext cx="253841" cy="203769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4032108" y="0"/>
            <a:ext cx="106478" cy="15677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8690809" y="203145"/>
            <a:ext cx="168910" cy="287020"/>
          </a:xfrm>
          <a:custGeom>
            <a:avLst/>
            <a:gdLst/>
            <a:ahLst/>
            <a:cxnLst/>
            <a:rect l="l" t="t" r="r" b="b"/>
            <a:pathLst>
              <a:path w="168909" h="287020">
                <a:moveTo>
                  <a:pt x="50632" y="286435"/>
                </a:moveTo>
                <a:lnTo>
                  <a:pt x="40545" y="285248"/>
                </a:lnTo>
                <a:lnTo>
                  <a:pt x="35143" y="284109"/>
                </a:lnTo>
                <a:lnTo>
                  <a:pt x="30467" y="281711"/>
                </a:lnTo>
                <a:lnTo>
                  <a:pt x="26159" y="279859"/>
                </a:lnTo>
                <a:lnTo>
                  <a:pt x="1945" y="249839"/>
                </a:lnTo>
                <a:lnTo>
                  <a:pt x="250" y="240085"/>
                </a:lnTo>
                <a:lnTo>
                  <a:pt x="297" y="235397"/>
                </a:lnTo>
                <a:lnTo>
                  <a:pt x="0" y="230160"/>
                </a:lnTo>
                <a:lnTo>
                  <a:pt x="1492" y="225302"/>
                </a:lnTo>
                <a:lnTo>
                  <a:pt x="37419" y="52871"/>
                </a:lnTo>
                <a:lnTo>
                  <a:pt x="39284" y="46213"/>
                </a:lnTo>
                <a:lnTo>
                  <a:pt x="66001" y="10962"/>
                </a:lnTo>
                <a:lnTo>
                  <a:pt x="103095" y="0"/>
                </a:lnTo>
                <a:lnTo>
                  <a:pt x="109582" y="417"/>
                </a:lnTo>
                <a:lnTo>
                  <a:pt x="147886" y="18703"/>
                </a:lnTo>
                <a:lnTo>
                  <a:pt x="98204" y="18703"/>
                </a:lnTo>
                <a:lnTo>
                  <a:pt x="93328" y="19551"/>
                </a:lnTo>
                <a:lnTo>
                  <a:pt x="88992" y="20046"/>
                </a:lnTo>
                <a:lnTo>
                  <a:pt x="84828" y="21987"/>
                </a:lnTo>
                <a:lnTo>
                  <a:pt x="80105" y="24278"/>
                </a:lnTo>
                <a:lnTo>
                  <a:pt x="75941" y="26220"/>
                </a:lnTo>
                <a:lnTo>
                  <a:pt x="18589" y="228910"/>
                </a:lnTo>
                <a:lnTo>
                  <a:pt x="18162" y="235404"/>
                </a:lnTo>
                <a:lnTo>
                  <a:pt x="19179" y="241727"/>
                </a:lnTo>
                <a:lnTo>
                  <a:pt x="50277" y="268035"/>
                </a:lnTo>
                <a:lnTo>
                  <a:pt x="89439" y="268035"/>
                </a:lnTo>
                <a:lnTo>
                  <a:pt x="86131" y="271839"/>
                </a:lnTo>
                <a:lnTo>
                  <a:pt x="82138" y="275227"/>
                </a:lnTo>
                <a:lnTo>
                  <a:pt x="73963" y="280553"/>
                </a:lnTo>
                <a:lnTo>
                  <a:pt x="69792" y="282484"/>
                </a:lnTo>
                <a:lnTo>
                  <a:pt x="65263" y="283891"/>
                </a:lnTo>
                <a:lnTo>
                  <a:pt x="60332" y="285587"/>
                </a:lnTo>
                <a:lnTo>
                  <a:pt x="55511" y="285587"/>
                </a:lnTo>
                <a:lnTo>
                  <a:pt x="50632" y="286435"/>
                </a:lnTo>
                <a:close/>
              </a:path>
              <a:path w="168909" h="287020">
                <a:moveTo>
                  <a:pt x="134056" y="209572"/>
                </a:moveTo>
                <a:lnTo>
                  <a:pt x="130815" y="209355"/>
                </a:lnTo>
                <a:lnTo>
                  <a:pt x="127409" y="207701"/>
                </a:lnTo>
                <a:lnTo>
                  <a:pt x="125089" y="205326"/>
                </a:lnTo>
                <a:lnTo>
                  <a:pt x="123501" y="201702"/>
                </a:lnTo>
                <a:lnTo>
                  <a:pt x="123718" y="198461"/>
                </a:lnTo>
                <a:lnTo>
                  <a:pt x="149950" y="71924"/>
                </a:lnTo>
                <a:lnTo>
                  <a:pt x="150547" y="66884"/>
                </a:lnTo>
                <a:lnTo>
                  <a:pt x="150052" y="62541"/>
                </a:lnTo>
                <a:lnTo>
                  <a:pt x="149205" y="57664"/>
                </a:lnTo>
                <a:lnTo>
                  <a:pt x="148709" y="53329"/>
                </a:lnTo>
                <a:lnTo>
                  <a:pt x="121443" y="22197"/>
                </a:lnTo>
                <a:lnTo>
                  <a:pt x="98204" y="18703"/>
                </a:lnTo>
                <a:lnTo>
                  <a:pt x="147886" y="18703"/>
                </a:lnTo>
                <a:lnTo>
                  <a:pt x="167277" y="54436"/>
                </a:lnTo>
                <a:lnTo>
                  <a:pt x="168294" y="60759"/>
                </a:lnTo>
                <a:lnTo>
                  <a:pt x="168175" y="70489"/>
                </a:lnTo>
                <a:lnTo>
                  <a:pt x="141168" y="202611"/>
                </a:lnTo>
                <a:lnTo>
                  <a:pt x="137687" y="207993"/>
                </a:lnTo>
                <a:lnTo>
                  <a:pt x="134056" y="209572"/>
                </a:lnTo>
                <a:close/>
              </a:path>
              <a:path w="168909" h="287020">
                <a:moveTo>
                  <a:pt x="57296" y="201365"/>
                </a:moveTo>
                <a:lnTo>
                  <a:pt x="54253" y="200247"/>
                </a:lnTo>
                <a:lnTo>
                  <a:pt x="51564" y="197315"/>
                </a:lnTo>
                <a:lnTo>
                  <a:pt x="50347" y="194248"/>
                </a:lnTo>
                <a:lnTo>
                  <a:pt x="50552" y="191012"/>
                </a:lnTo>
                <a:lnTo>
                  <a:pt x="76396" y="68616"/>
                </a:lnTo>
                <a:lnTo>
                  <a:pt x="105864" y="44761"/>
                </a:lnTo>
                <a:lnTo>
                  <a:pt x="111815" y="45542"/>
                </a:lnTo>
                <a:lnTo>
                  <a:pt x="117569" y="47223"/>
                </a:lnTo>
                <a:lnTo>
                  <a:pt x="122600" y="50176"/>
                </a:lnTo>
                <a:lnTo>
                  <a:pt x="127419" y="54009"/>
                </a:lnTo>
                <a:lnTo>
                  <a:pt x="133256" y="62969"/>
                </a:lnTo>
                <a:lnTo>
                  <a:pt x="105309" y="62969"/>
                </a:lnTo>
                <a:lnTo>
                  <a:pt x="101333" y="64016"/>
                </a:lnTo>
                <a:lnTo>
                  <a:pt x="97522" y="66499"/>
                </a:lnTo>
                <a:lnTo>
                  <a:pt x="94956" y="69713"/>
                </a:lnTo>
                <a:lnTo>
                  <a:pt x="68202" y="194261"/>
                </a:lnTo>
                <a:lnTo>
                  <a:pt x="67089" y="197315"/>
                </a:lnTo>
                <a:lnTo>
                  <a:pt x="64173" y="199987"/>
                </a:lnTo>
                <a:lnTo>
                  <a:pt x="61090" y="201222"/>
                </a:lnTo>
                <a:lnTo>
                  <a:pt x="57296" y="201365"/>
                </a:lnTo>
                <a:close/>
              </a:path>
              <a:path w="168909" h="287020">
                <a:moveTo>
                  <a:pt x="89439" y="268035"/>
                </a:moveTo>
                <a:lnTo>
                  <a:pt x="50277" y="268035"/>
                </a:lnTo>
                <a:lnTo>
                  <a:pt x="56959" y="267568"/>
                </a:lnTo>
                <a:lnTo>
                  <a:pt x="62930" y="266007"/>
                </a:lnTo>
                <a:lnTo>
                  <a:pt x="116889" y="77171"/>
                </a:lnTo>
                <a:lnTo>
                  <a:pt x="116936" y="72483"/>
                </a:lnTo>
                <a:lnTo>
                  <a:pt x="116424" y="70489"/>
                </a:lnTo>
                <a:lnTo>
                  <a:pt x="113933" y="66667"/>
                </a:lnTo>
                <a:lnTo>
                  <a:pt x="112315" y="65391"/>
                </a:lnTo>
                <a:lnTo>
                  <a:pt x="109815" y="63920"/>
                </a:lnTo>
                <a:lnTo>
                  <a:pt x="105309" y="62969"/>
                </a:lnTo>
                <a:lnTo>
                  <a:pt x="133256" y="62969"/>
                </a:lnTo>
                <a:lnTo>
                  <a:pt x="133451" y="63268"/>
                </a:lnTo>
                <a:lnTo>
                  <a:pt x="135011" y="69238"/>
                </a:lnTo>
                <a:lnTo>
                  <a:pt x="135679" y="75020"/>
                </a:lnTo>
                <a:lnTo>
                  <a:pt x="134891" y="80962"/>
                </a:lnTo>
                <a:lnTo>
                  <a:pt x="100480" y="246203"/>
                </a:lnTo>
                <a:lnTo>
                  <a:pt x="97489" y="255911"/>
                </a:lnTo>
                <a:lnTo>
                  <a:pt x="94741" y="260029"/>
                </a:lnTo>
                <a:lnTo>
                  <a:pt x="92348" y="264689"/>
                </a:lnTo>
                <a:lnTo>
                  <a:pt x="89439" y="268035"/>
                </a:lnTo>
                <a:close/>
              </a:path>
              <a:path w="168909" h="287020">
                <a:moveTo>
                  <a:pt x="60197" y="285633"/>
                </a:moveTo>
                <a:lnTo>
                  <a:pt x="55511" y="285587"/>
                </a:lnTo>
                <a:lnTo>
                  <a:pt x="60332" y="285587"/>
                </a:lnTo>
                <a:lnTo>
                  <a:pt x="60197" y="28563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8368513" y="1333855"/>
            <a:ext cx="297180" cy="285115"/>
          </a:xfrm>
          <a:custGeom>
            <a:avLst/>
            <a:gdLst/>
            <a:ahLst/>
            <a:cxnLst/>
            <a:rect l="l" t="t" r="r" b="b"/>
            <a:pathLst>
              <a:path w="297179" h="285115">
                <a:moveTo>
                  <a:pt x="128257" y="113017"/>
                </a:moveTo>
                <a:lnTo>
                  <a:pt x="108774" y="113017"/>
                </a:lnTo>
                <a:lnTo>
                  <a:pt x="97094" y="81887"/>
                </a:lnTo>
                <a:lnTo>
                  <a:pt x="91528" y="77404"/>
                </a:lnTo>
                <a:lnTo>
                  <a:pt x="77924" y="45569"/>
                </a:lnTo>
                <a:lnTo>
                  <a:pt x="77934" y="41396"/>
                </a:lnTo>
                <a:lnTo>
                  <a:pt x="94493" y="10476"/>
                </a:lnTo>
                <a:lnTo>
                  <a:pt x="97852" y="7339"/>
                </a:lnTo>
                <a:lnTo>
                  <a:pt x="118797" y="0"/>
                </a:lnTo>
                <a:lnTo>
                  <a:pt x="127127" y="22"/>
                </a:lnTo>
                <a:lnTo>
                  <a:pt x="159736" y="17875"/>
                </a:lnTo>
                <a:lnTo>
                  <a:pt x="120262" y="17875"/>
                </a:lnTo>
                <a:lnTo>
                  <a:pt x="115289" y="18879"/>
                </a:lnTo>
                <a:lnTo>
                  <a:pt x="96165" y="42358"/>
                </a:lnTo>
                <a:lnTo>
                  <a:pt x="96194" y="47756"/>
                </a:lnTo>
                <a:lnTo>
                  <a:pt x="126586" y="72239"/>
                </a:lnTo>
                <a:lnTo>
                  <a:pt x="159992" y="72239"/>
                </a:lnTo>
                <a:lnTo>
                  <a:pt x="158674" y="73874"/>
                </a:lnTo>
                <a:lnTo>
                  <a:pt x="154904" y="77508"/>
                </a:lnTo>
                <a:lnTo>
                  <a:pt x="150727" y="81661"/>
                </a:lnTo>
                <a:lnTo>
                  <a:pt x="145941" y="84493"/>
                </a:lnTo>
                <a:lnTo>
                  <a:pt x="140657" y="86909"/>
                </a:lnTo>
                <a:lnTo>
                  <a:pt x="135774" y="88832"/>
                </a:lnTo>
                <a:lnTo>
                  <a:pt x="130790" y="89829"/>
                </a:lnTo>
                <a:lnTo>
                  <a:pt x="128339" y="90092"/>
                </a:lnTo>
                <a:lnTo>
                  <a:pt x="119725" y="90092"/>
                </a:lnTo>
                <a:lnTo>
                  <a:pt x="128257" y="113017"/>
                </a:lnTo>
                <a:close/>
              </a:path>
              <a:path w="297179" h="285115">
                <a:moveTo>
                  <a:pt x="159992" y="72239"/>
                </a:moveTo>
                <a:lnTo>
                  <a:pt x="126586" y="72239"/>
                </a:lnTo>
                <a:lnTo>
                  <a:pt x="131563" y="71235"/>
                </a:lnTo>
                <a:lnTo>
                  <a:pt x="136449" y="69329"/>
                </a:lnTo>
                <a:lnTo>
                  <a:pt x="150684" y="47756"/>
                </a:lnTo>
                <a:lnTo>
                  <a:pt x="150657" y="42358"/>
                </a:lnTo>
                <a:lnTo>
                  <a:pt x="120262" y="17875"/>
                </a:lnTo>
                <a:lnTo>
                  <a:pt x="159736" y="17875"/>
                </a:lnTo>
                <a:lnTo>
                  <a:pt x="168842" y="45569"/>
                </a:lnTo>
                <a:lnTo>
                  <a:pt x="168509" y="49222"/>
                </a:lnTo>
                <a:lnTo>
                  <a:pt x="167949" y="53153"/>
                </a:lnTo>
                <a:lnTo>
                  <a:pt x="167059" y="57245"/>
                </a:lnTo>
                <a:lnTo>
                  <a:pt x="165724" y="62012"/>
                </a:lnTo>
                <a:lnTo>
                  <a:pt x="163376" y="65961"/>
                </a:lnTo>
                <a:lnTo>
                  <a:pt x="161943" y="69819"/>
                </a:lnTo>
                <a:lnTo>
                  <a:pt x="159992" y="72239"/>
                </a:lnTo>
                <a:close/>
              </a:path>
              <a:path w="297179" h="285115">
                <a:moveTo>
                  <a:pt x="125301" y="90420"/>
                </a:moveTo>
                <a:lnTo>
                  <a:pt x="119725" y="90092"/>
                </a:lnTo>
                <a:lnTo>
                  <a:pt x="128339" y="90092"/>
                </a:lnTo>
                <a:lnTo>
                  <a:pt x="125301" y="90420"/>
                </a:lnTo>
                <a:close/>
              </a:path>
              <a:path w="297179" h="285115">
                <a:moveTo>
                  <a:pt x="45551" y="187347"/>
                </a:moveTo>
                <a:lnTo>
                  <a:pt x="7326" y="167411"/>
                </a:lnTo>
                <a:lnTo>
                  <a:pt x="0" y="142308"/>
                </a:lnTo>
                <a:lnTo>
                  <a:pt x="55" y="137928"/>
                </a:lnTo>
                <a:lnTo>
                  <a:pt x="19927" y="104078"/>
                </a:lnTo>
                <a:lnTo>
                  <a:pt x="45046" y="96749"/>
                </a:lnTo>
                <a:lnTo>
                  <a:pt x="49202" y="96761"/>
                </a:lnTo>
                <a:lnTo>
                  <a:pt x="61993" y="99547"/>
                </a:lnTo>
                <a:lnTo>
                  <a:pt x="73856" y="106596"/>
                </a:lnTo>
                <a:lnTo>
                  <a:pt x="74968" y="108323"/>
                </a:lnTo>
                <a:lnTo>
                  <a:pt x="108774" y="113017"/>
                </a:lnTo>
                <a:lnTo>
                  <a:pt x="128257" y="113017"/>
                </a:lnTo>
                <a:lnTo>
                  <a:pt x="128851" y="114614"/>
                </a:lnTo>
                <a:lnTo>
                  <a:pt x="42338" y="114614"/>
                </a:lnTo>
                <a:lnTo>
                  <a:pt x="36959" y="116122"/>
                </a:lnTo>
                <a:lnTo>
                  <a:pt x="17883" y="144675"/>
                </a:lnTo>
                <a:lnTo>
                  <a:pt x="17968" y="145372"/>
                </a:lnTo>
                <a:lnTo>
                  <a:pt x="48257" y="169482"/>
                </a:lnTo>
                <a:lnTo>
                  <a:pt x="81469" y="169482"/>
                </a:lnTo>
                <a:lnTo>
                  <a:pt x="80750" y="170613"/>
                </a:lnTo>
                <a:lnTo>
                  <a:pt x="77897" y="174156"/>
                </a:lnTo>
                <a:lnTo>
                  <a:pt x="74026" y="176881"/>
                </a:lnTo>
                <a:lnTo>
                  <a:pt x="70670" y="180018"/>
                </a:lnTo>
                <a:lnTo>
                  <a:pt x="58764" y="185463"/>
                </a:lnTo>
                <a:lnTo>
                  <a:pt x="54701" y="186370"/>
                </a:lnTo>
                <a:lnTo>
                  <a:pt x="45551" y="187347"/>
                </a:lnTo>
                <a:close/>
              </a:path>
              <a:path w="297179" h="285115">
                <a:moveTo>
                  <a:pt x="81469" y="169482"/>
                </a:moveTo>
                <a:lnTo>
                  <a:pt x="48257" y="169482"/>
                </a:lnTo>
                <a:lnTo>
                  <a:pt x="53638" y="167974"/>
                </a:lnTo>
                <a:lnTo>
                  <a:pt x="58524" y="166068"/>
                </a:lnTo>
                <a:lnTo>
                  <a:pt x="72733" y="139097"/>
                </a:lnTo>
                <a:lnTo>
                  <a:pt x="71222" y="133700"/>
                </a:lnTo>
                <a:lnTo>
                  <a:pt x="42338" y="114614"/>
                </a:lnTo>
                <a:lnTo>
                  <a:pt x="128851" y="114614"/>
                </a:lnTo>
                <a:lnTo>
                  <a:pt x="129490" y="116329"/>
                </a:lnTo>
                <a:lnTo>
                  <a:pt x="213373" y="128588"/>
                </a:lnTo>
                <a:lnTo>
                  <a:pt x="88714" y="128588"/>
                </a:lnTo>
                <a:lnTo>
                  <a:pt x="90147" y="133700"/>
                </a:lnTo>
                <a:lnTo>
                  <a:pt x="90251" y="134241"/>
                </a:lnTo>
                <a:lnTo>
                  <a:pt x="90774" y="139097"/>
                </a:lnTo>
                <a:lnTo>
                  <a:pt x="90647" y="142308"/>
                </a:lnTo>
                <a:lnTo>
                  <a:pt x="83911" y="165641"/>
                </a:lnTo>
                <a:lnTo>
                  <a:pt x="81469" y="169482"/>
                </a:lnTo>
                <a:close/>
              </a:path>
              <a:path w="297179" h="285115">
                <a:moveTo>
                  <a:pt x="203576" y="284571"/>
                </a:moveTo>
                <a:lnTo>
                  <a:pt x="167782" y="265761"/>
                </a:lnTo>
                <a:lnTo>
                  <a:pt x="163738" y="258338"/>
                </a:lnTo>
                <a:lnTo>
                  <a:pt x="116429" y="132542"/>
                </a:lnTo>
                <a:lnTo>
                  <a:pt x="88714" y="128588"/>
                </a:lnTo>
                <a:lnTo>
                  <a:pt x="213373" y="128588"/>
                </a:lnTo>
                <a:lnTo>
                  <a:pt x="260324" y="135450"/>
                </a:lnTo>
                <a:lnTo>
                  <a:pt x="136624" y="135450"/>
                </a:lnTo>
                <a:lnTo>
                  <a:pt x="180628" y="251895"/>
                </a:lnTo>
                <a:lnTo>
                  <a:pt x="194401" y="263822"/>
                </a:lnTo>
                <a:lnTo>
                  <a:pt x="214210" y="263822"/>
                </a:lnTo>
                <a:lnTo>
                  <a:pt x="216924" y="271111"/>
                </a:lnTo>
                <a:lnTo>
                  <a:pt x="207229" y="284177"/>
                </a:lnTo>
                <a:lnTo>
                  <a:pt x="203576" y="284571"/>
                </a:lnTo>
                <a:close/>
              </a:path>
              <a:path w="297179" h="285115">
                <a:moveTo>
                  <a:pt x="214210" y="263822"/>
                </a:moveTo>
                <a:lnTo>
                  <a:pt x="194401" y="263822"/>
                </a:lnTo>
                <a:lnTo>
                  <a:pt x="156554" y="161512"/>
                </a:lnTo>
                <a:lnTo>
                  <a:pt x="156454" y="160603"/>
                </a:lnTo>
                <a:lnTo>
                  <a:pt x="148002" y="137928"/>
                </a:lnTo>
                <a:lnTo>
                  <a:pt x="147894" y="137012"/>
                </a:lnTo>
                <a:lnTo>
                  <a:pt x="136624" y="135450"/>
                </a:lnTo>
                <a:lnTo>
                  <a:pt x="260324" y="135450"/>
                </a:lnTo>
                <a:lnTo>
                  <a:pt x="262473" y="135764"/>
                </a:lnTo>
                <a:lnTo>
                  <a:pt x="265316" y="136394"/>
                </a:lnTo>
                <a:lnTo>
                  <a:pt x="268662" y="137413"/>
                </a:lnTo>
                <a:lnTo>
                  <a:pt x="273470" y="139918"/>
                </a:lnTo>
                <a:lnTo>
                  <a:pt x="168104" y="139918"/>
                </a:lnTo>
                <a:lnTo>
                  <a:pt x="172033" y="150598"/>
                </a:lnTo>
                <a:lnTo>
                  <a:pt x="273956" y="165060"/>
                </a:lnTo>
                <a:lnTo>
                  <a:pt x="294898" y="165060"/>
                </a:lnTo>
                <a:lnTo>
                  <a:pt x="295499" y="167411"/>
                </a:lnTo>
                <a:lnTo>
                  <a:pt x="296352" y="169726"/>
                </a:lnTo>
                <a:lnTo>
                  <a:pt x="179175" y="169726"/>
                </a:lnTo>
                <a:lnTo>
                  <a:pt x="214210" y="263822"/>
                </a:lnTo>
                <a:close/>
              </a:path>
              <a:path w="297179" h="285115">
                <a:moveTo>
                  <a:pt x="294898" y="165060"/>
                </a:moveTo>
                <a:lnTo>
                  <a:pt x="273956" y="165060"/>
                </a:lnTo>
                <a:lnTo>
                  <a:pt x="270720" y="160777"/>
                </a:lnTo>
                <a:lnTo>
                  <a:pt x="263131" y="154663"/>
                </a:lnTo>
                <a:lnTo>
                  <a:pt x="259775" y="153637"/>
                </a:lnTo>
                <a:lnTo>
                  <a:pt x="168104" y="139918"/>
                </a:lnTo>
                <a:lnTo>
                  <a:pt x="273470" y="139918"/>
                </a:lnTo>
                <a:lnTo>
                  <a:pt x="294684" y="164215"/>
                </a:lnTo>
                <a:lnTo>
                  <a:pt x="294898" y="165060"/>
                </a:lnTo>
                <a:close/>
              </a:path>
              <a:path w="297179" h="285115">
                <a:moveTo>
                  <a:pt x="286279" y="185010"/>
                </a:moveTo>
                <a:lnTo>
                  <a:pt x="179175" y="169726"/>
                </a:lnTo>
                <a:lnTo>
                  <a:pt x="296352" y="169726"/>
                </a:lnTo>
                <a:lnTo>
                  <a:pt x="296679" y="170613"/>
                </a:lnTo>
                <a:lnTo>
                  <a:pt x="296567" y="177431"/>
                </a:lnTo>
                <a:lnTo>
                  <a:pt x="295539" y="180769"/>
                </a:lnTo>
                <a:lnTo>
                  <a:pt x="293091" y="183808"/>
                </a:lnTo>
                <a:lnTo>
                  <a:pt x="289933" y="184616"/>
                </a:lnTo>
                <a:lnTo>
                  <a:pt x="286279" y="18501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7632410" y="180153"/>
            <a:ext cx="257175" cy="173990"/>
          </a:xfrm>
          <a:custGeom>
            <a:avLst/>
            <a:gdLst/>
            <a:ahLst/>
            <a:cxnLst/>
            <a:rect l="l" t="t" r="r" b="b"/>
            <a:pathLst>
              <a:path w="257175" h="173990">
                <a:moveTo>
                  <a:pt x="232180" y="173639"/>
                </a:moveTo>
                <a:lnTo>
                  <a:pt x="24721" y="173639"/>
                </a:lnTo>
                <a:lnTo>
                  <a:pt x="19512" y="172993"/>
                </a:lnTo>
                <a:lnTo>
                  <a:pt x="0" y="148929"/>
                </a:lnTo>
                <a:lnTo>
                  <a:pt x="0" y="24063"/>
                </a:lnTo>
                <a:lnTo>
                  <a:pt x="19512" y="0"/>
                </a:lnTo>
                <a:lnTo>
                  <a:pt x="237389" y="0"/>
                </a:lnTo>
                <a:lnTo>
                  <a:pt x="255691" y="17562"/>
                </a:lnTo>
                <a:lnTo>
                  <a:pt x="24721" y="17562"/>
                </a:lnTo>
                <a:lnTo>
                  <a:pt x="21465" y="18855"/>
                </a:lnTo>
                <a:lnTo>
                  <a:pt x="48356" y="38369"/>
                </a:lnTo>
                <a:lnTo>
                  <a:pt x="18222" y="38369"/>
                </a:lnTo>
                <a:lnTo>
                  <a:pt x="18222" y="148929"/>
                </a:lnTo>
                <a:lnTo>
                  <a:pt x="18867" y="151528"/>
                </a:lnTo>
                <a:lnTo>
                  <a:pt x="20172" y="153479"/>
                </a:lnTo>
                <a:lnTo>
                  <a:pt x="22123" y="154784"/>
                </a:lnTo>
                <a:lnTo>
                  <a:pt x="24721" y="155430"/>
                </a:lnTo>
                <a:lnTo>
                  <a:pt x="255877" y="155430"/>
                </a:lnTo>
                <a:lnTo>
                  <a:pt x="254951" y="158687"/>
                </a:lnTo>
                <a:lnTo>
                  <a:pt x="249745" y="166492"/>
                </a:lnTo>
                <a:lnTo>
                  <a:pt x="241938" y="171688"/>
                </a:lnTo>
                <a:lnTo>
                  <a:pt x="237389" y="172993"/>
                </a:lnTo>
                <a:lnTo>
                  <a:pt x="232180" y="173639"/>
                </a:lnTo>
                <a:close/>
              </a:path>
              <a:path w="257175" h="173990">
                <a:moveTo>
                  <a:pt x="159035" y="96253"/>
                </a:moveTo>
                <a:lnTo>
                  <a:pt x="128122" y="96253"/>
                </a:lnTo>
                <a:lnTo>
                  <a:pt x="234791" y="18855"/>
                </a:lnTo>
                <a:lnTo>
                  <a:pt x="232180" y="17562"/>
                </a:lnTo>
                <a:lnTo>
                  <a:pt x="255691" y="17562"/>
                </a:lnTo>
                <a:lnTo>
                  <a:pt x="256244" y="19514"/>
                </a:lnTo>
                <a:lnTo>
                  <a:pt x="256904" y="24063"/>
                </a:lnTo>
                <a:lnTo>
                  <a:pt x="256904" y="38369"/>
                </a:lnTo>
                <a:lnTo>
                  <a:pt x="238695" y="38369"/>
                </a:lnTo>
                <a:lnTo>
                  <a:pt x="159035" y="96253"/>
                </a:lnTo>
                <a:close/>
              </a:path>
              <a:path w="257175" h="173990">
                <a:moveTo>
                  <a:pt x="128122" y="116414"/>
                </a:moveTo>
                <a:lnTo>
                  <a:pt x="125524" y="115767"/>
                </a:lnTo>
                <a:lnTo>
                  <a:pt x="122925" y="114462"/>
                </a:lnTo>
                <a:lnTo>
                  <a:pt x="18222" y="38369"/>
                </a:lnTo>
                <a:lnTo>
                  <a:pt x="48356" y="38369"/>
                </a:lnTo>
                <a:lnTo>
                  <a:pt x="128122" y="96253"/>
                </a:lnTo>
                <a:lnTo>
                  <a:pt x="159035" y="96253"/>
                </a:lnTo>
                <a:lnTo>
                  <a:pt x="133976" y="114462"/>
                </a:lnTo>
                <a:lnTo>
                  <a:pt x="131378" y="115767"/>
                </a:lnTo>
                <a:lnTo>
                  <a:pt x="128122" y="116414"/>
                </a:lnTo>
                <a:close/>
              </a:path>
              <a:path w="257175" h="173990">
                <a:moveTo>
                  <a:pt x="255877" y="155430"/>
                </a:moveTo>
                <a:lnTo>
                  <a:pt x="232180" y="155430"/>
                </a:lnTo>
                <a:lnTo>
                  <a:pt x="234791" y="154784"/>
                </a:lnTo>
                <a:lnTo>
                  <a:pt x="236742" y="153479"/>
                </a:lnTo>
                <a:lnTo>
                  <a:pt x="238037" y="151528"/>
                </a:lnTo>
                <a:lnTo>
                  <a:pt x="238695" y="148929"/>
                </a:lnTo>
                <a:lnTo>
                  <a:pt x="238695" y="38369"/>
                </a:lnTo>
                <a:lnTo>
                  <a:pt x="256904" y="38369"/>
                </a:lnTo>
                <a:lnTo>
                  <a:pt x="256904" y="148929"/>
                </a:lnTo>
                <a:lnTo>
                  <a:pt x="256244" y="154137"/>
                </a:lnTo>
                <a:lnTo>
                  <a:pt x="255877" y="15543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8935141" y="1850817"/>
            <a:ext cx="208858" cy="245107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7828327" y="1031127"/>
            <a:ext cx="232371" cy="22355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7126602" y="411871"/>
            <a:ext cx="210820" cy="276225"/>
          </a:xfrm>
          <a:custGeom>
            <a:avLst/>
            <a:gdLst/>
            <a:ahLst/>
            <a:cxnLst/>
            <a:rect l="l" t="t" r="r" b="b"/>
            <a:pathLst>
              <a:path w="210820" h="276225">
                <a:moveTo>
                  <a:pt x="95549" y="276186"/>
                </a:moveTo>
                <a:lnTo>
                  <a:pt x="1225" y="69062"/>
                </a:lnTo>
                <a:lnTo>
                  <a:pt x="0" y="63300"/>
                </a:lnTo>
                <a:lnTo>
                  <a:pt x="2" y="57129"/>
                </a:lnTo>
                <a:lnTo>
                  <a:pt x="108399" y="1847"/>
                </a:lnTo>
                <a:lnTo>
                  <a:pt x="120125" y="0"/>
                </a:lnTo>
                <a:lnTo>
                  <a:pt x="126081" y="1447"/>
                </a:lnTo>
                <a:lnTo>
                  <a:pt x="145086" y="18302"/>
                </a:lnTo>
                <a:lnTo>
                  <a:pt x="116592" y="18310"/>
                </a:lnTo>
                <a:lnTo>
                  <a:pt x="23445" y="49324"/>
                </a:lnTo>
                <a:lnTo>
                  <a:pt x="21802" y="50565"/>
                </a:lnTo>
                <a:lnTo>
                  <a:pt x="18919" y="54262"/>
                </a:lnTo>
                <a:lnTo>
                  <a:pt x="17689" y="58786"/>
                </a:lnTo>
                <a:lnTo>
                  <a:pt x="17691" y="60841"/>
                </a:lnTo>
                <a:lnTo>
                  <a:pt x="22210" y="74414"/>
                </a:lnTo>
                <a:lnTo>
                  <a:pt x="79848" y="74414"/>
                </a:lnTo>
                <a:lnTo>
                  <a:pt x="27962" y="91690"/>
                </a:lnTo>
                <a:lnTo>
                  <a:pt x="68024" y="212007"/>
                </a:lnTo>
                <a:lnTo>
                  <a:pt x="125660" y="212007"/>
                </a:lnTo>
                <a:lnTo>
                  <a:pt x="73776" y="229282"/>
                </a:lnTo>
                <a:lnTo>
                  <a:pt x="152571" y="257881"/>
                </a:lnTo>
                <a:lnTo>
                  <a:pt x="101308" y="274950"/>
                </a:lnTo>
                <a:lnTo>
                  <a:pt x="95549" y="276186"/>
                </a:lnTo>
                <a:close/>
              </a:path>
              <a:path w="210820" h="276225">
                <a:moveTo>
                  <a:pt x="79848" y="74414"/>
                </a:moveTo>
                <a:lnTo>
                  <a:pt x="22210" y="74414"/>
                </a:lnTo>
                <a:lnTo>
                  <a:pt x="132655" y="37640"/>
                </a:lnTo>
                <a:lnTo>
                  <a:pt x="128137" y="24067"/>
                </a:lnTo>
                <a:lnTo>
                  <a:pt x="126896" y="22424"/>
                </a:lnTo>
                <a:lnTo>
                  <a:pt x="123198" y="19542"/>
                </a:lnTo>
                <a:lnTo>
                  <a:pt x="118674" y="18310"/>
                </a:lnTo>
                <a:lnTo>
                  <a:pt x="116616" y="18302"/>
                </a:lnTo>
                <a:lnTo>
                  <a:pt x="145090" y="18310"/>
                </a:lnTo>
                <a:lnTo>
                  <a:pt x="146234" y="20780"/>
                </a:lnTo>
                <a:lnTo>
                  <a:pt x="157600" y="54916"/>
                </a:lnTo>
                <a:lnTo>
                  <a:pt x="138409" y="54916"/>
                </a:lnTo>
                <a:lnTo>
                  <a:pt x="79848" y="74414"/>
                </a:lnTo>
                <a:close/>
              </a:path>
              <a:path w="210820" h="276225">
                <a:moveTo>
                  <a:pt x="75686" y="49758"/>
                </a:moveTo>
                <a:lnTo>
                  <a:pt x="73628" y="49750"/>
                </a:lnTo>
                <a:lnTo>
                  <a:pt x="71367" y="49139"/>
                </a:lnTo>
                <a:lnTo>
                  <a:pt x="69717" y="48313"/>
                </a:lnTo>
                <a:lnTo>
                  <a:pt x="68484" y="44611"/>
                </a:lnTo>
                <a:lnTo>
                  <a:pt x="69107" y="42347"/>
                </a:lnTo>
                <a:lnTo>
                  <a:pt x="70545" y="40493"/>
                </a:lnTo>
                <a:lnTo>
                  <a:pt x="74248" y="39260"/>
                </a:lnTo>
                <a:lnTo>
                  <a:pt x="75886" y="40089"/>
                </a:lnTo>
                <a:lnTo>
                  <a:pt x="77742" y="41528"/>
                </a:lnTo>
                <a:lnTo>
                  <a:pt x="78972" y="43176"/>
                </a:lnTo>
                <a:lnTo>
                  <a:pt x="78974" y="45231"/>
                </a:lnTo>
                <a:lnTo>
                  <a:pt x="77331" y="48517"/>
                </a:lnTo>
                <a:lnTo>
                  <a:pt x="75686" y="49758"/>
                </a:lnTo>
                <a:close/>
              </a:path>
              <a:path w="210820" h="276225">
                <a:moveTo>
                  <a:pt x="125660" y="212007"/>
                </a:moveTo>
                <a:lnTo>
                  <a:pt x="68024" y="212007"/>
                </a:lnTo>
                <a:lnTo>
                  <a:pt x="178469" y="175232"/>
                </a:lnTo>
                <a:lnTo>
                  <a:pt x="138409" y="54916"/>
                </a:lnTo>
                <a:lnTo>
                  <a:pt x="157600" y="54916"/>
                </a:lnTo>
                <a:lnTo>
                  <a:pt x="203412" y="192508"/>
                </a:lnTo>
                <a:lnTo>
                  <a:pt x="184221" y="192508"/>
                </a:lnTo>
                <a:lnTo>
                  <a:pt x="125660" y="212007"/>
                </a:lnTo>
                <a:close/>
              </a:path>
              <a:path w="210820" h="276225">
                <a:moveTo>
                  <a:pt x="152571" y="257881"/>
                </a:moveTo>
                <a:lnTo>
                  <a:pt x="92885" y="257881"/>
                </a:lnTo>
                <a:lnTo>
                  <a:pt x="95556" y="257674"/>
                </a:lnTo>
                <a:lnTo>
                  <a:pt x="183796" y="228293"/>
                </a:lnTo>
                <a:lnTo>
                  <a:pt x="186056" y="226859"/>
                </a:lnTo>
                <a:lnTo>
                  <a:pt x="189347" y="224389"/>
                </a:lnTo>
                <a:lnTo>
                  <a:pt x="190788" y="222534"/>
                </a:lnTo>
                <a:lnTo>
                  <a:pt x="192018" y="218011"/>
                </a:lnTo>
                <a:lnTo>
                  <a:pt x="191960" y="215750"/>
                </a:lnTo>
                <a:lnTo>
                  <a:pt x="184221" y="192508"/>
                </a:lnTo>
                <a:lnTo>
                  <a:pt x="203412" y="192508"/>
                </a:lnTo>
                <a:lnTo>
                  <a:pt x="208482" y="207735"/>
                </a:lnTo>
                <a:lnTo>
                  <a:pt x="209707" y="213497"/>
                </a:lnTo>
                <a:lnTo>
                  <a:pt x="210330" y="219459"/>
                </a:lnTo>
                <a:lnTo>
                  <a:pt x="208885" y="225428"/>
                </a:lnTo>
                <a:lnTo>
                  <a:pt x="189550" y="245569"/>
                </a:lnTo>
                <a:lnTo>
                  <a:pt x="152571" y="257881"/>
                </a:lnTo>
                <a:close/>
              </a:path>
              <a:path w="210820" h="276225">
                <a:moveTo>
                  <a:pt x="108934" y="244312"/>
                </a:moveTo>
                <a:lnTo>
                  <a:pt x="105854" y="243281"/>
                </a:lnTo>
                <a:lnTo>
                  <a:pt x="102973" y="240808"/>
                </a:lnTo>
                <a:lnTo>
                  <a:pt x="101323" y="237938"/>
                </a:lnTo>
                <a:lnTo>
                  <a:pt x="100715" y="234027"/>
                </a:lnTo>
                <a:lnTo>
                  <a:pt x="101743" y="230935"/>
                </a:lnTo>
                <a:lnTo>
                  <a:pt x="103591" y="228263"/>
                </a:lnTo>
                <a:lnTo>
                  <a:pt x="107089" y="226416"/>
                </a:lnTo>
                <a:lnTo>
                  <a:pt x="156451" y="209981"/>
                </a:lnTo>
                <a:lnTo>
                  <a:pt x="159735" y="209569"/>
                </a:lnTo>
                <a:lnTo>
                  <a:pt x="162828" y="210596"/>
                </a:lnTo>
                <a:lnTo>
                  <a:pt x="165504" y="212456"/>
                </a:lnTo>
                <a:lnTo>
                  <a:pt x="167962" y="215750"/>
                </a:lnTo>
                <a:lnTo>
                  <a:pt x="167830" y="218011"/>
                </a:lnTo>
                <a:lnTo>
                  <a:pt x="112840" y="243692"/>
                </a:lnTo>
                <a:lnTo>
                  <a:pt x="108934" y="24431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8143792" y="0"/>
            <a:ext cx="205509" cy="202328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9022715" y="536994"/>
            <a:ext cx="121285" cy="319405"/>
          </a:xfrm>
          <a:custGeom>
            <a:avLst/>
            <a:gdLst/>
            <a:ahLst/>
            <a:cxnLst/>
            <a:rect l="l" t="t" r="r" b="b"/>
            <a:pathLst>
              <a:path w="121284" h="319405">
                <a:moveTo>
                  <a:pt x="97889" y="319122"/>
                </a:moveTo>
                <a:lnTo>
                  <a:pt x="94833" y="318016"/>
                </a:lnTo>
                <a:lnTo>
                  <a:pt x="92155" y="315104"/>
                </a:lnTo>
                <a:lnTo>
                  <a:pt x="1390" y="176327"/>
                </a:lnTo>
                <a:lnTo>
                  <a:pt x="150" y="173247"/>
                </a:lnTo>
                <a:lnTo>
                  <a:pt x="360" y="170005"/>
                </a:lnTo>
                <a:lnTo>
                  <a:pt x="0" y="169455"/>
                </a:lnTo>
                <a:lnTo>
                  <a:pt x="21097" y="68629"/>
                </a:lnTo>
                <a:lnTo>
                  <a:pt x="22203" y="65574"/>
                </a:lnTo>
                <a:lnTo>
                  <a:pt x="25116" y="62897"/>
                </a:lnTo>
                <a:lnTo>
                  <a:pt x="121284" y="0"/>
                </a:lnTo>
                <a:lnTo>
                  <a:pt x="121284" y="21755"/>
                </a:lnTo>
                <a:lnTo>
                  <a:pt x="42705" y="73149"/>
                </a:lnTo>
                <a:lnTo>
                  <a:pt x="56344" y="94002"/>
                </a:lnTo>
                <a:lnTo>
                  <a:pt x="34573" y="94002"/>
                </a:lnTo>
                <a:lnTo>
                  <a:pt x="22533" y="151613"/>
                </a:lnTo>
                <a:lnTo>
                  <a:pt x="55796" y="151613"/>
                </a:lnTo>
                <a:lnTo>
                  <a:pt x="21607" y="173974"/>
                </a:lnTo>
                <a:lnTo>
                  <a:pt x="102413" y="297523"/>
                </a:lnTo>
                <a:lnTo>
                  <a:pt x="121284" y="297523"/>
                </a:lnTo>
                <a:lnTo>
                  <a:pt x="121284" y="306938"/>
                </a:lnTo>
                <a:lnTo>
                  <a:pt x="104766" y="317741"/>
                </a:lnTo>
                <a:lnTo>
                  <a:pt x="101680" y="318973"/>
                </a:lnTo>
                <a:lnTo>
                  <a:pt x="97889" y="319122"/>
                </a:lnTo>
                <a:close/>
              </a:path>
              <a:path w="121284" h="319405">
                <a:moveTo>
                  <a:pt x="55796" y="151613"/>
                </a:moveTo>
                <a:lnTo>
                  <a:pt x="22533" y="151613"/>
                </a:lnTo>
                <a:lnTo>
                  <a:pt x="57356" y="128837"/>
                </a:lnTo>
                <a:lnTo>
                  <a:pt x="34573" y="94002"/>
                </a:lnTo>
                <a:lnTo>
                  <a:pt x="56344" y="94002"/>
                </a:lnTo>
                <a:lnTo>
                  <a:pt x="77592" y="126488"/>
                </a:lnTo>
                <a:lnTo>
                  <a:pt x="78817" y="129563"/>
                </a:lnTo>
                <a:lnTo>
                  <a:pt x="78964" y="133356"/>
                </a:lnTo>
                <a:lnTo>
                  <a:pt x="77319" y="136765"/>
                </a:lnTo>
                <a:lnTo>
                  <a:pt x="74946" y="139088"/>
                </a:lnTo>
                <a:lnTo>
                  <a:pt x="55796" y="151613"/>
                </a:lnTo>
                <a:close/>
              </a:path>
              <a:path w="121284" h="319405">
                <a:moveTo>
                  <a:pt x="121284" y="297523"/>
                </a:moveTo>
                <a:lnTo>
                  <a:pt x="102413" y="297523"/>
                </a:lnTo>
                <a:lnTo>
                  <a:pt x="121284" y="285181"/>
                </a:lnTo>
                <a:lnTo>
                  <a:pt x="121284" y="29752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8641837" y="948126"/>
            <a:ext cx="285750" cy="282575"/>
          </a:xfrm>
          <a:custGeom>
            <a:avLst/>
            <a:gdLst/>
            <a:ahLst/>
            <a:cxnLst/>
            <a:rect l="l" t="t" r="r" b="b"/>
            <a:pathLst>
              <a:path w="285750" h="282575">
                <a:moveTo>
                  <a:pt x="131790" y="21609"/>
                </a:moveTo>
                <a:lnTo>
                  <a:pt x="109882" y="21609"/>
                </a:lnTo>
                <a:lnTo>
                  <a:pt x="122178" y="3232"/>
                </a:lnTo>
                <a:lnTo>
                  <a:pt x="125066" y="1261"/>
                </a:lnTo>
                <a:lnTo>
                  <a:pt x="128139" y="177"/>
                </a:lnTo>
                <a:lnTo>
                  <a:pt x="131383" y="0"/>
                </a:lnTo>
                <a:lnTo>
                  <a:pt x="134798" y="729"/>
                </a:lnTo>
                <a:lnTo>
                  <a:pt x="164990" y="20929"/>
                </a:lnTo>
                <a:lnTo>
                  <a:pt x="132245" y="20929"/>
                </a:lnTo>
                <a:lnTo>
                  <a:pt x="131790" y="21609"/>
                </a:lnTo>
                <a:close/>
              </a:path>
              <a:path w="285750" h="282575">
                <a:moveTo>
                  <a:pt x="27359" y="187061"/>
                </a:moveTo>
                <a:lnTo>
                  <a:pt x="23755" y="185428"/>
                </a:lnTo>
                <a:lnTo>
                  <a:pt x="21410" y="183080"/>
                </a:lnTo>
                <a:lnTo>
                  <a:pt x="20335" y="180014"/>
                </a:lnTo>
                <a:lnTo>
                  <a:pt x="20165" y="176760"/>
                </a:lnTo>
                <a:lnTo>
                  <a:pt x="20885" y="173337"/>
                </a:lnTo>
                <a:lnTo>
                  <a:pt x="21610" y="172253"/>
                </a:lnTo>
                <a:lnTo>
                  <a:pt x="3770" y="160317"/>
                </a:lnTo>
                <a:lnTo>
                  <a:pt x="1250" y="157062"/>
                </a:lnTo>
                <a:lnTo>
                  <a:pt x="170" y="154006"/>
                </a:lnTo>
                <a:lnTo>
                  <a:pt x="0" y="150752"/>
                </a:lnTo>
                <a:lnTo>
                  <a:pt x="1267" y="147696"/>
                </a:lnTo>
                <a:lnTo>
                  <a:pt x="88059" y="17970"/>
                </a:lnTo>
                <a:lnTo>
                  <a:pt x="90407" y="15623"/>
                </a:lnTo>
                <a:lnTo>
                  <a:pt x="93833" y="14012"/>
                </a:lnTo>
                <a:lnTo>
                  <a:pt x="97079" y="13835"/>
                </a:lnTo>
                <a:lnTo>
                  <a:pt x="100687" y="15458"/>
                </a:lnTo>
                <a:lnTo>
                  <a:pt x="109882" y="21609"/>
                </a:lnTo>
                <a:lnTo>
                  <a:pt x="131790" y="21609"/>
                </a:lnTo>
                <a:lnTo>
                  <a:pt x="125016" y="31734"/>
                </a:lnTo>
                <a:lnTo>
                  <a:pt x="130880" y="35657"/>
                </a:lnTo>
                <a:lnTo>
                  <a:pt x="98134" y="35657"/>
                </a:lnTo>
                <a:lnTo>
                  <a:pt x="21465" y="150249"/>
                </a:lnTo>
                <a:lnTo>
                  <a:pt x="31735" y="157119"/>
                </a:lnTo>
                <a:lnTo>
                  <a:pt x="48280" y="157119"/>
                </a:lnTo>
                <a:lnTo>
                  <a:pt x="49049" y="159313"/>
                </a:lnTo>
                <a:lnTo>
                  <a:pt x="49227" y="162557"/>
                </a:lnTo>
                <a:lnTo>
                  <a:pt x="47594" y="166160"/>
                </a:lnTo>
                <a:lnTo>
                  <a:pt x="46869" y="167245"/>
                </a:lnTo>
                <a:lnTo>
                  <a:pt x="57684" y="174480"/>
                </a:lnTo>
                <a:lnTo>
                  <a:pt x="74222" y="174480"/>
                </a:lnTo>
                <a:lnTo>
                  <a:pt x="74988" y="176668"/>
                </a:lnTo>
                <a:lnTo>
                  <a:pt x="75120" y="180014"/>
                </a:lnTo>
                <a:lnTo>
                  <a:pt x="74057" y="182378"/>
                </a:lnTo>
                <a:lnTo>
                  <a:pt x="36744" y="182378"/>
                </a:lnTo>
                <a:lnTo>
                  <a:pt x="36019" y="183463"/>
                </a:lnTo>
                <a:lnTo>
                  <a:pt x="33675" y="185800"/>
                </a:lnTo>
                <a:lnTo>
                  <a:pt x="30602" y="186884"/>
                </a:lnTo>
                <a:lnTo>
                  <a:pt x="27359" y="187061"/>
                </a:lnTo>
                <a:close/>
              </a:path>
              <a:path w="285750" h="282575">
                <a:moveTo>
                  <a:pt x="166384" y="44755"/>
                </a:moveTo>
                <a:lnTo>
                  <a:pt x="144476" y="44755"/>
                </a:lnTo>
                <a:lnTo>
                  <a:pt x="151708" y="33950"/>
                </a:lnTo>
                <a:lnTo>
                  <a:pt x="132245" y="20929"/>
                </a:lnTo>
                <a:lnTo>
                  <a:pt x="164990" y="20929"/>
                </a:lnTo>
                <a:lnTo>
                  <a:pt x="199585" y="44075"/>
                </a:lnTo>
                <a:lnTo>
                  <a:pt x="166839" y="44075"/>
                </a:lnTo>
                <a:lnTo>
                  <a:pt x="166384" y="44755"/>
                </a:lnTo>
                <a:close/>
              </a:path>
              <a:path w="285750" h="282575">
                <a:moveTo>
                  <a:pt x="209307" y="261268"/>
                </a:moveTo>
                <a:lnTo>
                  <a:pt x="187399" y="261268"/>
                </a:lnTo>
                <a:lnTo>
                  <a:pt x="264069" y="146676"/>
                </a:lnTo>
                <a:lnTo>
                  <a:pt x="98134" y="35657"/>
                </a:lnTo>
                <a:lnTo>
                  <a:pt x="130880" y="35657"/>
                </a:lnTo>
                <a:lnTo>
                  <a:pt x="144476" y="44755"/>
                </a:lnTo>
                <a:lnTo>
                  <a:pt x="166384" y="44755"/>
                </a:lnTo>
                <a:lnTo>
                  <a:pt x="159610" y="54880"/>
                </a:lnTo>
                <a:lnTo>
                  <a:pt x="179062" y="67895"/>
                </a:lnTo>
                <a:lnTo>
                  <a:pt x="200970" y="67895"/>
                </a:lnTo>
                <a:lnTo>
                  <a:pt x="194196" y="78020"/>
                </a:lnTo>
                <a:lnTo>
                  <a:pt x="213658" y="91041"/>
                </a:lnTo>
                <a:lnTo>
                  <a:pt x="235566" y="91041"/>
                </a:lnTo>
                <a:lnTo>
                  <a:pt x="228792" y="101166"/>
                </a:lnTo>
                <a:lnTo>
                  <a:pt x="248255" y="114187"/>
                </a:lnTo>
                <a:lnTo>
                  <a:pt x="270160" y="114187"/>
                </a:lnTo>
                <a:lnTo>
                  <a:pt x="263386" y="124313"/>
                </a:lnTo>
                <a:lnTo>
                  <a:pt x="281765" y="136608"/>
                </a:lnTo>
                <a:lnTo>
                  <a:pt x="284106" y="138966"/>
                </a:lnTo>
                <a:lnTo>
                  <a:pt x="285179" y="142032"/>
                </a:lnTo>
                <a:lnTo>
                  <a:pt x="284996" y="145814"/>
                </a:lnTo>
                <a:lnTo>
                  <a:pt x="284261" y="149239"/>
                </a:lnTo>
                <a:lnTo>
                  <a:pt x="209307" y="261268"/>
                </a:lnTo>
                <a:close/>
              </a:path>
              <a:path w="285750" h="282575">
                <a:moveTo>
                  <a:pt x="200970" y="67895"/>
                </a:moveTo>
                <a:lnTo>
                  <a:pt x="179062" y="67895"/>
                </a:lnTo>
                <a:lnTo>
                  <a:pt x="186291" y="57089"/>
                </a:lnTo>
                <a:lnTo>
                  <a:pt x="166839" y="44075"/>
                </a:lnTo>
                <a:lnTo>
                  <a:pt x="199585" y="44075"/>
                </a:lnTo>
                <a:lnTo>
                  <a:pt x="234171" y="67214"/>
                </a:lnTo>
                <a:lnTo>
                  <a:pt x="201425" y="67214"/>
                </a:lnTo>
                <a:lnTo>
                  <a:pt x="200970" y="67895"/>
                </a:lnTo>
                <a:close/>
              </a:path>
              <a:path w="285750" h="282575">
                <a:moveTo>
                  <a:pt x="235566" y="91041"/>
                </a:moveTo>
                <a:lnTo>
                  <a:pt x="213658" y="91041"/>
                </a:lnTo>
                <a:lnTo>
                  <a:pt x="220888" y="80235"/>
                </a:lnTo>
                <a:lnTo>
                  <a:pt x="201425" y="67214"/>
                </a:lnTo>
                <a:lnTo>
                  <a:pt x="234171" y="67214"/>
                </a:lnTo>
                <a:lnTo>
                  <a:pt x="268766" y="90361"/>
                </a:lnTo>
                <a:lnTo>
                  <a:pt x="236021" y="90361"/>
                </a:lnTo>
                <a:lnTo>
                  <a:pt x="235566" y="91041"/>
                </a:lnTo>
                <a:close/>
              </a:path>
              <a:path w="285750" h="282575">
                <a:moveTo>
                  <a:pt x="104946" y="164634"/>
                </a:moveTo>
                <a:lnTo>
                  <a:pt x="101355" y="163008"/>
                </a:lnTo>
                <a:lnTo>
                  <a:pt x="66759" y="139862"/>
                </a:lnTo>
                <a:lnTo>
                  <a:pt x="64411" y="137514"/>
                </a:lnTo>
                <a:lnTo>
                  <a:pt x="62800" y="134088"/>
                </a:lnTo>
                <a:lnTo>
                  <a:pt x="64246" y="127234"/>
                </a:lnTo>
                <a:lnTo>
                  <a:pt x="98962" y="75346"/>
                </a:lnTo>
                <a:lnTo>
                  <a:pt x="104753" y="71384"/>
                </a:lnTo>
                <a:lnTo>
                  <a:pt x="108534" y="71567"/>
                </a:lnTo>
                <a:lnTo>
                  <a:pt x="111600" y="72840"/>
                </a:lnTo>
                <a:lnTo>
                  <a:pt x="141782" y="93033"/>
                </a:lnTo>
                <a:lnTo>
                  <a:pt x="109037" y="93033"/>
                </a:lnTo>
                <a:lnTo>
                  <a:pt x="84446" y="129787"/>
                </a:lnTo>
                <a:lnTo>
                  <a:pt x="103908" y="142809"/>
                </a:lnTo>
                <a:lnTo>
                  <a:pt x="125816" y="142809"/>
                </a:lnTo>
                <a:lnTo>
                  <a:pt x="113976" y="160505"/>
                </a:lnTo>
                <a:lnTo>
                  <a:pt x="111635" y="162843"/>
                </a:lnTo>
                <a:lnTo>
                  <a:pt x="108202" y="164464"/>
                </a:lnTo>
                <a:lnTo>
                  <a:pt x="104946" y="164634"/>
                </a:lnTo>
                <a:close/>
              </a:path>
              <a:path w="285750" h="282575">
                <a:moveTo>
                  <a:pt x="270160" y="114187"/>
                </a:moveTo>
                <a:lnTo>
                  <a:pt x="248255" y="114187"/>
                </a:lnTo>
                <a:lnTo>
                  <a:pt x="255484" y="103382"/>
                </a:lnTo>
                <a:lnTo>
                  <a:pt x="236021" y="90361"/>
                </a:lnTo>
                <a:lnTo>
                  <a:pt x="268766" y="90361"/>
                </a:lnTo>
                <a:lnTo>
                  <a:pt x="273171" y="93308"/>
                </a:lnTo>
                <a:lnTo>
                  <a:pt x="275156" y="96193"/>
                </a:lnTo>
                <a:lnTo>
                  <a:pt x="276779" y="99625"/>
                </a:lnTo>
                <a:lnTo>
                  <a:pt x="276949" y="102879"/>
                </a:lnTo>
                <a:lnTo>
                  <a:pt x="275681" y="105935"/>
                </a:lnTo>
                <a:lnTo>
                  <a:pt x="270160" y="114187"/>
                </a:lnTo>
                <a:close/>
              </a:path>
              <a:path w="285750" h="282575">
                <a:moveTo>
                  <a:pt x="125816" y="142809"/>
                </a:moveTo>
                <a:lnTo>
                  <a:pt x="103908" y="142809"/>
                </a:lnTo>
                <a:lnTo>
                  <a:pt x="128499" y="106054"/>
                </a:lnTo>
                <a:lnTo>
                  <a:pt x="109037" y="93033"/>
                </a:lnTo>
                <a:lnTo>
                  <a:pt x="141782" y="93033"/>
                </a:lnTo>
                <a:lnTo>
                  <a:pt x="146196" y="95986"/>
                </a:lnTo>
                <a:lnTo>
                  <a:pt x="149070" y="98687"/>
                </a:lnTo>
                <a:lnTo>
                  <a:pt x="150152" y="101760"/>
                </a:lnTo>
                <a:lnTo>
                  <a:pt x="149965" y="105552"/>
                </a:lnTo>
                <a:lnTo>
                  <a:pt x="148692" y="108617"/>
                </a:lnTo>
                <a:lnTo>
                  <a:pt x="125816" y="142809"/>
                </a:lnTo>
                <a:close/>
              </a:path>
              <a:path w="285750" h="282575">
                <a:moveTo>
                  <a:pt x="48280" y="157119"/>
                </a:moveTo>
                <a:lnTo>
                  <a:pt x="31735" y="157119"/>
                </a:lnTo>
                <a:lnTo>
                  <a:pt x="32460" y="156035"/>
                </a:lnTo>
                <a:lnTo>
                  <a:pt x="35716" y="153517"/>
                </a:lnTo>
                <a:lnTo>
                  <a:pt x="38782" y="152443"/>
                </a:lnTo>
                <a:lnTo>
                  <a:pt x="42025" y="152265"/>
                </a:lnTo>
                <a:lnTo>
                  <a:pt x="45091" y="153539"/>
                </a:lnTo>
                <a:lnTo>
                  <a:pt x="47974" y="156246"/>
                </a:lnTo>
                <a:lnTo>
                  <a:pt x="48280" y="157119"/>
                </a:lnTo>
                <a:close/>
              </a:path>
              <a:path w="285750" h="282575">
                <a:moveTo>
                  <a:pt x="74222" y="174480"/>
                </a:moveTo>
                <a:lnTo>
                  <a:pt x="57684" y="174480"/>
                </a:lnTo>
                <a:lnTo>
                  <a:pt x="58464" y="173337"/>
                </a:lnTo>
                <a:lnTo>
                  <a:pt x="61117" y="170512"/>
                </a:lnTo>
                <a:lnTo>
                  <a:pt x="64183" y="169438"/>
                </a:lnTo>
                <a:lnTo>
                  <a:pt x="67974" y="169627"/>
                </a:lnTo>
                <a:lnTo>
                  <a:pt x="71030" y="170894"/>
                </a:lnTo>
                <a:lnTo>
                  <a:pt x="73913" y="173601"/>
                </a:lnTo>
                <a:lnTo>
                  <a:pt x="74222" y="174480"/>
                </a:lnTo>
                <a:close/>
              </a:path>
              <a:path w="285750" h="282575">
                <a:moveTo>
                  <a:pt x="53298" y="204416"/>
                </a:moveTo>
                <a:lnTo>
                  <a:pt x="49695" y="202783"/>
                </a:lnTo>
                <a:lnTo>
                  <a:pt x="47356" y="200441"/>
                </a:lnTo>
                <a:lnTo>
                  <a:pt x="45736" y="197009"/>
                </a:lnTo>
                <a:lnTo>
                  <a:pt x="45566" y="193755"/>
                </a:lnTo>
                <a:lnTo>
                  <a:pt x="46831" y="190699"/>
                </a:lnTo>
                <a:lnTo>
                  <a:pt x="47556" y="189614"/>
                </a:lnTo>
                <a:lnTo>
                  <a:pt x="36744" y="182378"/>
                </a:lnTo>
                <a:lnTo>
                  <a:pt x="74057" y="182378"/>
                </a:lnTo>
                <a:lnTo>
                  <a:pt x="73543" y="183521"/>
                </a:lnTo>
                <a:lnTo>
                  <a:pt x="72818" y="184606"/>
                </a:lnTo>
                <a:lnTo>
                  <a:pt x="83623" y="191835"/>
                </a:lnTo>
                <a:lnTo>
                  <a:pt x="100168" y="191835"/>
                </a:lnTo>
                <a:lnTo>
                  <a:pt x="100937" y="194029"/>
                </a:lnTo>
                <a:lnTo>
                  <a:pt x="101115" y="197273"/>
                </a:lnTo>
                <a:lnTo>
                  <a:pt x="99997" y="199740"/>
                </a:lnTo>
                <a:lnTo>
                  <a:pt x="62693" y="199740"/>
                </a:lnTo>
                <a:lnTo>
                  <a:pt x="61965" y="200824"/>
                </a:lnTo>
                <a:lnTo>
                  <a:pt x="59615" y="203154"/>
                </a:lnTo>
                <a:lnTo>
                  <a:pt x="56541" y="204238"/>
                </a:lnTo>
                <a:lnTo>
                  <a:pt x="53298" y="204416"/>
                </a:lnTo>
                <a:close/>
              </a:path>
              <a:path w="285750" h="282575">
                <a:moveTo>
                  <a:pt x="100168" y="191835"/>
                </a:moveTo>
                <a:lnTo>
                  <a:pt x="83623" y="191835"/>
                </a:lnTo>
                <a:lnTo>
                  <a:pt x="84397" y="190699"/>
                </a:lnTo>
                <a:lnTo>
                  <a:pt x="87066" y="187873"/>
                </a:lnTo>
                <a:lnTo>
                  <a:pt x="90122" y="186793"/>
                </a:lnTo>
                <a:lnTo>
                  <a:pt x="93913" y="186982"/>
                </a:lnTo>
                <a:lnTo>
                  <a:pt x="96979" y="188255"/>
                </a:lnTo>
                <a:lnTo>
                  <a:pt x="99862" y="190962"/>
                </a:lnTo>
                <a:lnTo>
                  <a:pt x="100168" y="191835"/>
                </a:lnTo>
                <a:close/>
              </a:path>
              <a:path w="285750" h="282575">
                <a:moveTo>
                  <a:pt x="79247" y="221777"/>
                </a:moveTo>
                <a:lnTo>
                  <a:pt x="75644" y="220144"/>
                </a:lnTo>
                <a:lnTo>
                  <a:pt x="73298" y="217796"/>
                </a:lnTo>
                <a:lnTo>
                  <a:pt x="71675" y="214364"/>
                </a:lnTo>
                <a:lnTo>
                  <a:pt x="71515" y="211116"/>
                </a:lnTo>
                <a:lnTo>
                  <a:pt x="72749" y="208112"/>
                </a:lnTo>
                <a:lnTo>
                  <a:pt x="73498" y="206969"/>
                </a:lnTo>
                <a:lnTo>
                  <a:pt x="62693" y="199740"/>
                </a:lnTo>
                <a:lnTo>
                  <a:pt x="99997" y="199740"/>
                </a:lnTo>
                <a:lnTo>
                  <a:pt x="99482" y="200876"/>
                </a:lnTo>
                <a:lnTo>
                  <a:pt x="98757" y="201961"/>
                </a:lnTo>
                <a:lnTo>
                  <a:pt x="109572" y="209197"/>
                </a:lnTo>
                <a:lnTo>
                  <a:pt x="125851" y="209197"/>
                </a:lnTo>
                <a:lnTo>
                  <a:pt x="126886" y="211390"/>
                </a:lnTo>
                <a:lnTo>
                  <a:pt x="127054" y="214628"/>
                </a:lnTo>
                <a:lnTo>
                  <a:pt x="125945" y="217094"/>
                </a:lnTo>
                <a:lnTo>
                  <a:pt x="88632" y="217094"/>
                </a:lnTo>
                <a:lnTo>
                  <a:pt x="87907" y="218179"/>
                </a:lnTo>
                <a:lnTo>
                  <a:pt x="85564" y="220516"/>
                </a:lnTo>
                <a:lnTo>
                  <a:pt x="82490" y="221600"/>
                </a:lnTo>
                <a:lnTo>
                  <a:pt x="79247" y="221777"/>
                </a:lnTo>
                <a:close/>
              </a:path>
              <a:path w="285750" h="282575">
                <a:moveTo>
                  <a:pt x="125851" y="209197"/>
                </a:moveTo>
                <a:lnTo>
                  <a:pt x="109572" y="209197"/>
                </a:lnTo>
                <a:lnTo>
                  <a:pt x="110352" y="208053"/>
                </a:lnTo>
                <a:lnTo>
                  <a:pt x="113005" y="205228"/>
                </a:lnTo>
                <a:lnTo>
                  <a:pt x="116071" y="204154"/>
                </a:lnTo>
                <a:lnTo>
                  <a:pt x="119862" y="204343"/>
                </a:lnTo>
                <a:lnTo>
                  <a:pt x="122918" y="205610"/>
                </a:lnTo>
                <a:lnTo>
                  <a:pt x="125266" y="207958"/>
                </a:lnTo>
                <a:lnTo>
                  <a:pt x="125851" y="209197"/>
                </a:lnTo>
                <a:close/>
              </a:path>
              <a:path w="285750" h="282575">
                <a:moveTo>
                  <a:pt x="108439" y="238961"/>
                </a:moveTo>
                <a:lnTo>
                  <a:pt x="97454" y="228471"/>
                </a:lnTo>
                <a:lnTo>
                  <a:pt x="98698" y="225467"/>
                </a:lnTo>
                <a:lnTo>
                  <a:pt x="99447" y="224331"/>
                </a:lnTo>
                <a:lnTo>
                  <a:pt x="88632" y="217094"/>
                </a:lnTo>
                <a:lnTo>
                  <a:pt x="125945" y="217094"/>
                </a:lnTo>
                <a:lnTo>
                  <a:pt x="125431" y="218237"/>
                </a:lnTo>
                <a:lnTo>
                  <a:pt x="124706" y="219322"/>
                </a:lnTo>
                <a:lnTo>
                  <a:pt x="135511" y="226552"/>
                </a:lnTo>
                <a:lnTo>
                  <a:pt x="151790" y="226552"/>
                </a:lnTo>
                <a:lnTo>
                  <a:pt x="152826" y="228745"/>
                </a:lnTo>
                <a:lnTo>
                  <a:pt x="153003" y="231989"/>
                </a:lnTo>
                <a:lnTo>
                  <a:pt x="151885" y="234456"/>
                </a:lnTo>
                <a:lnTo>
                  <a:pt x="114581" y="234456"/>
                </a:lnTo>
                <a:lnTo>
                  <a:pt x="113853" y="235540"/>
                </a:lnTo>
                <a:lnTo>
                  <a:pt x="111503" y="237870"/>
                </a:lnTo>
                <a:lnTo>
                  <a:pt x="108439" y="238961"/>
                </a:lnTo>
                <a:close/>
              </a:path>
              <a:path w="285750" h="282575">
                <a:moveTo>
                  <a:pt x="151790" y="226552"/>
                </a:moveTo>
                <a:lnTo>
                  <a:pt x="135511" y="226552"/>
                </a:lnTo>
                <a:lnTo>
                  <a:pt x="136286" y="225415"/>
                </a:lnTo>
                <a:lnTo>
                  <a:pt x="138955" y="222590"/>
                </a:lnTo>
                <a:lnTo>
                  <a:pt x="142020" y="221515"/>
                </a:lnTo>
                <a:lnTo>
                  <a:pt x="145264" y="221338"/>
                </a:lnTo>
                <a:lnTo>
                  <a:pt x="148867" y="222971"/>
                </a:lnTo>
                <a:lnTo>
                  <a:pt x="151205" y="225313"/>
                </a:lnTo>
                <a:lnTo>
                  <a:pt x="151790" y="226552"/>
                </a:lnTo>
                <a:close/>
              </a:path>
              <a:path w="285750" h="282575">
                <a:moveTo>
                  <a:pt x="134378" y="256316"/>
                </a:moveTo>
                <a:lnTo>
                  <a:pt x="123403" y="245832"/>
                </a:lnTo>
                <a:lnTo>
                  <a:pt x="124637" y="242828"/>
                </a:lnTo>
                <a:lnTo>
                  <a:pt x="125386" y="241685"/>
                </a:lnTo>
                <a:lnTo>
                  <a:pt x="114581" y="234456"/>
                </a:lnTo>
                <a:lnTo>
                  <a:pt x="151885" y="234456"/>
                </a:lnTo>
                <a:lnTo>
                  <a:pt x="151370" y="235592"/>
                </a:lnTo>
                <a:lnTo>
                  <a:pt x="150645" y="236677"/>
                </a:lnTo>
                <a:lnTo>
                  <a:pt x="161460" y="243913"/>
                </a:lnTo>
                <a:lnTo>
                  <a:pt x="177739" y="243913"/>
                </a:lnTo>
                <a:lnTo>
                  <a:pt x="178775" y="246106"/>
                </a:lnTo>
                <a:lnTo>
                  <a:pt x="178952" y="249351"/>
                </a:lnTo>
                <a:lnTo>
                  <a:pt x="177837" y="251810"/>
                </a:lnTo>
                <a:lnTo>
                  <a:pt x="140520" y="251810"/>
                </a:lnTo>
                <a:lnTo>
                  <a:pt x="139795" y="252895"/>
                </a:lnTo>
                <a:lnTo>
                  <a:pt x="137452" y="255232"/>
                </a:lnTo>
                <a:lnTo>
                  <a:pt x="134378" y="256316"/>
                </a:lnTo>
                <a:close/>
              </a:path>
              <a:path w="285750" h="282575">
                <a:moveTo>
                  <a:pt x="177739" y="243913"/>
                </a:moveTo>
                <a:lnTo>
                  <a:pt x="161460" y="243913"/>
                </a:lnTo>
                <a:lnTo>
                  <a:pt x="162241" y="242770"/>
                </a:lnTo>
                <a:lnTo>
                  <a:pt x="164894" y="239944"/>
                </a:lnTo>
                <a:lnTo>
                  <a:pt x="167959" y="238870"/>
                </a:lnTo>
                <a:lnTo>
                  <a:pt x="171203" y="238693"/>
                </a:lnTo>
                <a:lnTo>
                  <a:pt x="174806" y="240326"/>
                </a:lnTo>
                <a:lnTo>
                  <a:pt x="177154" y="242674"/>
                </a:lnTo>
                <a:lnTo>
                  <a:pt x="177739" y="243913"/>
                </a:lnTo>
                <a:close/>
              </a:path>
              <a:path w="285750" h="282575">
                <a:moveTo>
                  <a:pt x="160327" y="273677"/>
                </a:moveTo>
                <a:lnTo>
                  <a:pt x="149342" y="263187"/>
                </a:lnTo>
                <a:lnTo>
                  <a:pt x="150607" y="260131"/>
                </a:lnTo>
                <a:lnTo>
                  <a:pt x="151335" y="259047"/>
                </a:lnTo>
                <a:lnTo>
                  <a:pt x="140520" y="251810"/>
                </a:lnTo>
                <a:lnTo>
                  <a:pt x="177837" y="251810"/>
                </a:lnTo>
                <a:lnTo>
                  <a:pt x="177319" y="252954"/>
                </a:lnTo>
                <a:lnTo>
                  <a:pt x="176594" y="254038"/>
                </a:lnTo>
                <a:lnTo>
                  <a:pt x="187399" y="261268"/>
                </a:lnTo>
                <a:lnTo>
                  <a:pt x="209307" y="261268"/>
                </a:lnTo>
                <a:lnTo>
                  <a:pt x="204019" y="269172"/>
                </a:lnTo>
                <a:lnTo>
                  <a:pt x="166469" y="269172"/>
                </a:lnTo>
                <a:lnTo>
                  <a:pt x="165744" y="270256"/>
                </a:lnTo>
                <a:lnTo>
                  <a:pt x="163401" y="272593"/>
                </a:lnTo>
                <a:lnTo>
                  <a:pt x="160327" y="273677"/>
                </a:lnTo>
                <a:close/>
              </a:path>
              <a:path w="285750" h="282575">
                <a:moveTo>
                  <a:pt x="188277" y="282193"/>
                </a:moveTo>
                <a:lnTo>
                  <a:pt x="184846" y="281467"/>
                </a:lnTo>
                <a:lnTo>
                  <a:pt x="166469" y="269172"/>
                </a:lnTo>
                <a:lnTo>
                  <a:pt x="204019" y="269172"/>
                </a:lnTo>
                <a:lnTo>
                  <a:pt x="197467" y="278965"/>
                </a:lnTo>
                <a:lnTo>
                  <a:pt x="194589" y="280942"/>
                </a:lnTo>
                <a:lnTo>
                  <a:pt x="191515" y="282026"/>
                </a:lnTo>
                <a:lnTo>
                  <a:pt x="188277" y="28219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8486968" y="1957406"/>
            <a:ext cx="304165" cy="276225"/>
          </a:xfrm>
          <a:custGeom>
            <a:avLst/>
            <a:gdLst/>
            <a:ahLst/>
            <a:cxnLst/>
            <a:rect l="l" t="t" r="r" b="b"/>
            <a:pathLst>
              <a:path w="304165" h="276225">
                <a:moveTo>
                  <a:pt x="154648" y="275868"/>
                </a:moveTo>
                <a:lnTo>
                  <a:pt x="1957" y="84846"/>
                </a:lnTo>
                <a:lnTo>
                  <a:pt x="0" y="78124"/>
                </a:lnTo>
                <a:lnTo>
                  <a:pt x="845" y="74987"/>
                </a:lnTo>
                <a:lnTo>
                  <a:pt x="3513" y="72064"/>
                </a:lnTo>
                <a:lnTo>
                  <a:pt x="93165" y="1948"/>
                </a:lnTo>
                <a:lnTo>
                  <a:pt x="96646" y="63"/>
                </a:lnTo>
                <a:lnTo>
                  <a:pt x="99895" y="0"/>
                </a:lnTo>
                <a:lnTo>
                  <a:pt x="187147" y="10201"/>
                </a:lnTo>
                <a:lnTo>
                  <a:pt x="187544" y="10710"/>
                </a:lnTo>
                <a:lnTo>
                  <a:pt x="190683" y="11554"/>
                </a:lnTo>
                <a:lnTo>
                  <a:pt x="193198" y="13721"/>
                </a:lnTo>
                <a:lnTo>
                  <a:pt x="198438" y="20421"/>
                </a:lnTo>
                <a:lnTo>
                  <a:pt x="119180" y="20421"/>
                </a:lnTo>
                <a:lnTo>
                  <a:pt x="120341" y="21907"/>
                </a:lnTo>
                <a:lnTo>
                  <a:pt x="97224" y="21907"/>
                </a:lnTo>
                <a:lnTo>
                  <a:pt x="21915" y="80804"/>
                </a:lnTo>
                <a:lnTo>
                  <a:pt x="157727" y="254463"/>
                </a:lnTo>
                <a:lnTo>
                  <a:pt x="187285" y="254463"/>
                </a:lnTo>
                <a:lnTo>
                  <a:pt x="161768" y="274419"/>
                </a:lnTo>
                <a:lnTo>
                  <a:pt x="157897" y="275805"/>
                </a:lnTo>
                <a:lnTo>
                  <a:pt x="154648" y="275868"/>
                </a:lnTo>
                <a:close/>
              </a:path>
              <a:path w="304165" h="276225">
                <a:moveTo>
                  <a:pt x="167964" y="45006"/>
                </a:moveTo>
                <a:lnTo>
                  <a:pt x="138407" y="45006"/>
                </a:lnTo>
                <a:lnTo>
                  <a:pt x="162991" y="25779"/>
                </a:lnTo>
                <a:lnTo>
                  <a:pt x="119180" y="20421"/>
                </a:lnTo>
                <a:lnTo>
                  <a:pt x="198438" y="20421"/>
                </a:lnTo>
                <a:lnTo>
                  <a:pt x="207576" y="32106"/>
                </a:lnTo>
                <a:lnTo>
                  <a:pt x="184458" y="32106"/>
                </a:lnTo>
                <a:lnTo>
                  <a:pt x="167964" y="45006"/>
                </a:lnTo>
                <a:close/>
              </a:path>
              <a:path w="304165" h="276225">
                <a:moveTo>
                  <a:pt x="135726" y="66920"/>
                </a:moveTo>
                <a:lnTo>
                  <a:pt x="132588" y="66076"/>
                </a:lnTo>
                <a:lnTo>
                  <a:pt x="129675" y="63400"/>
                </a:lnTo>
                <a:lnTo>
                  <a:pt x="97224" y="21907"/>
                </a:lnTo>
                <a:lnTo>
                  <a:pt x="120341" y="21907"/>
                </a:lnTo>
                <a:lnTo>
                  <a:pt x="138407" y="45006"/>
                </a:lnTo>
                <a:lnTo>
                  <a:pt x="167964" y="45006"/>
                </a:lnTo>
                <a:lnTo>
                  <a:pt x="142448" y="64962"/>
                </a:lnTo>
                <a:lnTo>
                  <a:pt x="139492" y="66451"/>
                </a:lnTo>
                <a:lnTo>
                  <a:pt x="135726" y="66920"/>
                </a:lnTo>
                <a:close/>
              </a:path>
              <a:path w="304165" h="276225">
                <a:moveTo>
                  <a:pt x="187285" y="254463"/>
                </a:moveTo>
                <a:lnTo>
                  <a:pt x="157727" y="254463"/>
                </a:lnTo>
                <a:lnTo>
                  <a:pt x="282216" y="157104"/>
                </a:lnTo>
                <a:lnTo>
                  <a:pt x="184458" y="32106"/>
                </a:lnTo>
                <a:lnTo>
                  <a:pt x="207576" y="32106"/>
                </a:lnTo>
                <a:lnTo>
                  <a:pt x="302173" y="153063"/>
                </a:lnTo>
                <a:lnTo>
                  <a:pt x="303669" y="156026"/>
                </a:lnTo>
                <a:lnTo>
                  <a:pt x="303731" y="159275"/>
                </a:lnTo>
                <a:lnTo>
                  <a:pt x="302368" y="162818"/>
                </a:lnTo>
                <a:lnTo>
                  <a:pt x="300600" y="165842"/>
                </a:lnTo>
                <a:lnTo>
                  <a:pt x="187285" y="25446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556561" y="0"/>
            <a:ext cx="302260" cy="142875"/>
          </a:xfrm>
          <a:custGeom>
            <a:avLst/>
            <a:gdLst/>
            <a:ahLst/>
            <a:cxnLst/>
            <a:rect l="l" t="t" r="r" b="b"/>
            <a:pathLst>
              <a:path w="302260" h="142875">
                <a:moveTo>
                  <a:pt x="85302" y="142342"/>
                </a:moveTo>
                <a:lnTo>
                  <a:pt x="82081" y="141902"/>
                </a:lnTo>
                <a:lnTo>
                  <a:pt x="78793" y="140008"/>
                </a:lnTo>
                <a:lnTo>
                  <a:pt x="76647" y="137489"/>
                </a:lnTo>
                <a:lnTo>
                  <a:pt x="0" y="0"/>
                </a:lnTo>
                <a:lnTo>
                  <a:pt x="20847" y="0"/>
                </a:lnTo>
                <a:lnTo>
                  <a:pt x="88115" y="120666"/>
                </a:lnTo>
                <a:lnTo>
                  <a:pt x="125512" y="120666"/>
                </a:lnTo>
                <a:lnTo>
                  <a:pt x="89025" y="141006"/>
                </a:lnTo>
                <a:lnTo>
                  <a:pt x="85302" y="142342"/>
                </a:lnTo>
                <a:close/>
              </a:path>
              <a:path w="302260" h="142875">
                <a:moveTo>
                  <a:pt x="69945" y="7945"/>
                </a:moveTo>
                <a:lnTo>
                  <a:pt x="66727" y="7506"/>
                </a:lnTo>
                <a:lnTo>
                  <a:pt x="63751" y="6177"/>
                </a:lnTo>
                <a:lnTo>
                  <a:pt x="61286" y="3083"/>
                </a:lnTo>
                <a:lnTo>
                  <a:pt x="60291" y="0"/>
                </a:lnTo>
                <a:lnTo>
                  <a:pt x="85526" y="0"/>
                </a:lnTo>
                <a:lnTo>
                  <a:pt x="73669" y="6610"/>
                </a:lnTo>
                <a:lnTo>
                  <a:pt x="69945" y="7945"/>
                </a:lnTo>
                <a:close/>
              </a:path>
              <a:path w="302260" h="142875">
                <a:moveTo>
                  <a:pt x="90208" y="44293"/>
                </a:moveTo>
                <a:lnTo>
                  <a:pt x="86990" y="43853"/>
                </a:lnTo>
                <a:lnTo>
                  <a:pt x="84019" y="42534"/>
                </a:lnTo>
                <a:lnTo>
                  <a:pt x="81553" y="39440"/>
                </a:lnTo>
                <a:lnTo>
                  <a:pt x="80533" y="36281"/>
                </a:lnTo>
                <a:lnTo>
                  <a:pt x="80658" y="32497"/>
                </a:lnTo>
                <a:lnTo>
                  <a:pt x="81978" y="29528"/>
                </a:lnTo>
                <a:lnTo>
                  <a:pt x="85072" y="27063"/>
                </a:lnTo>
                <a:lnTo>
                  <a:pt x="133618" y="0"/>
                </a:lnTo>
                <a:lnTo>
                  <a:pt x="161723" y="0"/>
                </a:lnTo>
                <a:lnTo>
                  <a:pt x="93936" y="42967"/>
                </a:lnTo>
                <a:lnTo>
                  <a:pt x="90208" y="44293"/>
                </a:lnTo>
                <a:close/>
              </a:path>
              <a:path w="302260" h="142875">
                <a:moveTo>
                  <a:pt x="110478" y="80650"/>
                </a:moveTo>
                <a:lnTo>
                  <a:pt x="107257" y="80211"/>
                </a:lnTo>
                <a:lnTo>
                  <a:pt x="104289" y="78892"/>
                </a:lnTo>
                <a:lnTo>
                  <a:pt x="101823" y="75798"/>
                </a:lnTo>
                <a:lnTo>
                  <a:pt x="100803" y="72639"/>
                </a:lnTo>
                <a:lnTo>
                  <a:pt x="100926" y="68855"/>
                </a:lnTo>
                <a:lnTo>
                  <a:pt x="102246" y="65885"/>
                </a:lnTo>
                <a:lnTo>
                  <a:pt x="105334" y="63410"/>
                </a:lnTo>
                <a:lnTo>
                  <a:pt x="219080" y="0"/>
                </a:lnTo>
                <a:lnTo>
                  <a:pt x="234138" y="0"/>
                </a:lnTo>
                <a:lnTo>
                  <a:pt x="235312" y="1381"/>
                </a:lnTo>
                <a:lnTo>
                  <a:pt x="236647" y="5104"/>
                </a:lnTo>
                <a:lnTo>
                  <a:pt x="236207" y="8324"/>
                </a:lnTo>
                <a:lnTo>
                  <a:pt x="234314" y="11614"/>
                </a:lnTo>
                <a:lnTo>
                  <a:pt x="231784" y="13764"/>
                </a:lnTo>
                <a:lnTo>
                  <a:pt x="114201" y="79315"/>
                </a:lnTo>
                <a:lnTo>
                  <a:pt x="110478" y="80650"/>
                </a:lnTo>
                <a:close/>
              </a:path>
              <a:path w="302260" h="142875">
                <a:moveTo>
                  <a:pt x="125512" y="120666"/>
                </a:moveTo>
                <a:lnTo>
                  <a:pt x="88115" y="120666"/>
                </a:lnTo>
                <a:lnTo>
                  <a:pt x="280683" y="13313"/>
                </a:lnTo>
                <a:lnTo>
                  <a:pt x="273262" y="0"/>
                </a:lnTo>
                <a:lnTo>
                  <a:pt x="294110" y="0"/>
                </a:lnTo>
                <a:lnTo>
                  <a:pt x="301026" y="12404"/>
                </a:lnTo>
                <a:lnTo>
                  <a:pt x="302029" y="15559"/>
                </a:lnTo>
                <a:lnTo>
                  <a:pt x="301911" y="19353"/>
                </a:lnTo>
                <a:lnTo>
                  <a:pt x="300026" y="22637"/>
                </a:lnTo>
                <a:lnTo>
                  <a:pt x="297498" y="24787"/>
                </a:lnTo>
                <a:lnTo>
                  <a:pt x="125512" y="120666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9022563" y="0"/>
            <a:ext cx="121920" cy="274320"/>
          </a:xfrm>
          <a:custGeom>
            <a:avLst/>
            <a:gdLst/>
            <a:ahLst/>
            <a:cxnLst/>
            <a:rect l="l" t="t" r="r" b="b"/>
            <a:pathLst>
              <a:path w="121920" h="274320">
                <a:moveTo>
                  <a:pt x="121436" y="274303"/>
                </a:moveTo>
                <a:lnTo>
                  <a:pt x="4418" y="207214"/>
                </a:lnTo>
                <a:lnTo>
                  <a:pt x="1362" y="204702"/>
                </a:lnTo>
                <a:lnTo>
                  <a:pt x="80" y="201717"/>
                </a:lnTo>
                <a:lnTo>
                  <a:pt x="0" y="197932"/>
                </a:lnTo>
                <a:lnTo>
                  <a:pt x="1047" y="194780"/>
                </a:lnTo>
                <a:lnTo>
                  <a:pt x="112720" y="0"/>
                </a:lnTo>
                <a:lnTo>
                  <a:pt x="121436" y="0"/>
                </a:lnTo>
                <a:lnTo>
                  <a:pt x="121436" y="21404"/>
                </a:lnTo>
                <a:lnTo>
                  <a:pt x="21370" y="195944"/>
                </a:lnTo>
                <a:lnTo>
                  <a:pt x="121436" y="253314"/>
                </a:lnTo>
                <a:lnTo>
                  <a:pt x="121436" y="274303"/>
                </a:lnTo>
                <a:close/>
              </a:path>
              <a:path w="121920" h="274320">
                <a:moveTo>
                  <a:pt x="121436" y="95138"/>
                </a:moveTo>
                <a:lnTo>
                  <a:pt x="117267" y="92747"/>
                </a:lnTo>
                <a:lnTo>
                  <a:pt x="115093" y="90012"/>
                </a:lnTo>
                <a:lnTo>
                  <a:pt x="113801" y="87021"/>
                </a:lnTo>
                <a:lnTo>
                  <a:pt x="113406" y="83786"/>
                </a:lnTo>
                <a:lnTo>
                  <a:pt x="113898" y="80329"/>
                </a:lnTo>
                <a:lnTo>
                  <a:pt x="116961" y="77586"/>
                </a:lnTo>
                <a:lnTo>
                  <a:pt x="119952" y="76293"/>
                </a:lnTo>
                <a:lnTo>
                  <a:pt x="121436" y="76112"/>
                </a:lnTo>
                <a:lnTo>
                  <a:pt x="121436" y="95138"/>
                </a:lnTo>
                <a:close/>
              </a:path>
              <a:path w="121920" h="274320">
                <a:moveTo>
                  <a:pt x="121436" y="142371"/>
                </a:moveTo>
                <a:lnTo>
                  <a:pt x="96886" y="128296"/>
                </a:lnTo>
                <a:lnTo>
                  <a:pt x="94398" y="126111"/>
                </a:lnTo>
                <a:lnTo>
                  <a:pt x="93105" y="123120"/>
                </a:lnTo>
                <a:lnTo>
                  <a:pt x="92703" y="119896"/>
                </a:lnTo>
                <a:lnTo>
                  <a:pt x="93523" y="115867"/>
                </a:lnTo>
                <a:lnTo>
                  <a:pt x="96264" y="113686"/>
                </a:lnTo>
                <a:lnTo>
                  <a:pt x="99250" y="112403"/>
                </a:lnTo>
                <a:lnTo>
                  <a:pt x="102483" y="112008"/>
                </a:lnTo>
                <a:lnTo>
                  <a:pt x="105946" y="112489"/>
                </a:lnTo>
                <a:lnTo>
                  <a:pt x="121436" y="121370"/>
                </a:lnTo>
                <a:lnTo>
                  <a:pt x="121436" y="142371"/>
                </a:lnTo>
                <a:close/>
              </a:path>
              <a:path w="121920" h="274320">
                <a:moveTo>
                  <a:pt x="121436" y="190336"/>
                </a:moveTo>
                <a:lnTo>
                  <a:pt x="76189" y="164395"/>
                </a:lnTo>
                <a:lnTo>
                  <a:pt x="73696" y="162221"/>
                </a:lnTo>
                <a:lnTo>
                  <a:pt x="72403" y="159230"/>
                </a:lnTo>
                <a:lnTo>
                  <a:pt x="72003" y="156006"/>
                </a:lnTo>
                <a:lnTo>
                  <a:pt x="72820" y="151977"/>
                </a:lnTo>
                <a:lnTo>
                  <a:pt x="75561" y="149795"/>
                </a:lnTo>
                <a:lnTo>
                  <a:pt x="78869" y="147951"/>
                </a:lnTo>
                <a:lnTo>
                  <a:pt x="82103" y="147556"/>
                </a:lnTo>
                <a:lnTo>
                  <a:pt x="85246" y="148599"/>
                </a:lnTo>
                <a:lnTo>
                  <a:pt x="121436" y="169348"/>
                </a:lnTo>
                <a:lnTo>
                  <a:pt x="121436" y="190336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8838954" y="1319561"/>
            <a:ext cx="246487" cy="241281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4446710" y="0"/>
            <a:ext cx="234771" cy="164533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7576149" y="637115"/>
            <a:ext cx="348615" cy="219075"/>
          </a:xfrm>
          <a:custGeom>
            <a:avLst/>
            <a:gdLst/>
            <a:ahLst/>
            <a:cxnLst/>
            <a:rect l="l" t="t" r="r" b="b"/>
            <a:pathLst>
              <a:path w="348615" h="219075">
                <a:moveTo>
                  <a:pt x="12745" y="307"/>
                </a:moveTo>
                <a:lnTo>
                  <a:pt x="8437" y="307"/>
                </a:lnTo>
                <a:lnTo>
                  <a:pt x="11327" y="0"/>
                </a:lnTo>
                <a:lnTo>
                  <a:pt x="12745" y="307"/>
                </a:lnTo>
                <a:close/>
              </a:path>
              <a:path w="348615" h="219075">
                <a:moveTo>
                  <a:pt x="139780" y="218960"/>
                </a:moveTo>
                <a:lnTo>
                  <a:pt x="1712" y="13912"/>
                </a:lnTo>
                <a:lnTo>
                  <a:pt x="0" y="8836"/>
                </a:lnTo>
                <a:lnTo>
                  <a:pt x="585" y="6139"/>
                </a:lnTo>
                <a:lnTo>
                  <a:pt x="2065" y="3636"/>
                </a:lnTo>
                <a:lnTo>
                  <a:pt x="3910" y="1681"/>
                </a:lnTo>
                <a:lnTo>
                  <a:pt x="6096" y="275"/>
                </a:lnTo>
                <a:lnTo>
                  <a:pt x="8437" y="307"/>
                </a:lnTo>
                <a:lnTo>
                  <a:pt x="12745" y="307"/>
                </a:lnTo>
                <a:lnTo>
                  <a:pt x="115670" y="22660"/>
                </a:lnTo>
                <a:lnTo>
                  <a:pt x="28989" y="22660"/>
                </a:lnTo>
                <a:lnTo>
                  <a:pt x="141223" y="197165"/>
                </a:lnTo>
                <a:lnTo>
                  <a:pt x="174887" y="197165"/>
                </a:lnTo>
                <a:lnTo>
                  <a:pt x="143421" y="217402"/>
                </a:lnTo>
                <a:lnTo>
                  <a:pt x="139780" y="218960"/>
                </a:lnTo>
                <a:close/>
              </a:path>
              <a:path w="348615" h="219075">
                <a:moveTo>
                  <a:pt x="61823" y="44847"/>
                </a:moveTo>
                <a:lnTo>
                  <a:pt x="58424" y="43174"/>
                </a:lnTo>
                <a:lnTo>
                  <a:pt x="56119" y="40785"/>
                </a:lnTo>
                <a:lnTo>
                  <a:pt x="54553" y="37152"/>
                </a:lnTo>
                <a:lnTo>
                  <a:pt x="54788" y="33911"/>
                </a:lnTo>
                <a:lnTo>
                  <a:pt x="55959" y="28517"/>
                </a:lnTo>
                <a:lnTo>
                  <a:pt x="28989" y="22660"/>
                </a:lnTo>
                <a:lnTo>
                  <a:pt x="115670" y="22660"/>
                </a:lnTo>
                <a:lnTo>
                  <a:pt x="158075" y="31870"/>
                </a:lnTo>
                <a:lnTo>
                  <a:pt x="73588" y="31870"/>
                </a:lnTo>
                <a:lnTo>
                  <a:pt x="72768" y="37807"/>
                </a:lnTo>
                <a:lnTo>
                  <a:pt x="71082" y="41210"/>
                </a:lnTo>
                <a:lnTo>
                  <a:pt x="68702" y="43525"/>
                </a:lnTo>
                <a:lnTo>
                  <a:pt x="65616" y="44727"/>
                </a:lnTo>
                <a:lnTo>
                  <a:pt x="61823" y="44847"/>
                </a:lnTo>
                <a:close/>
              </a:path>
              <a:path w="348615" h="219075">
                <a:moveTo>
                  <a:pt x="101015" y="52891"/>
                </a:moveTo>
                <a:lnTo>
                  <a:pt x="90516" y="44847"/>
                </a:lnTo>
                <a:lnTo>
                  <a:pt x="90742" y="41720"/>
                </a:lnTo>
                <a:lnTo>
                  <a:pt x="91913" y="36326"/>
                </a:lnTo>
                <a:lnTo>
                  <a:pt x="73588" y="31870"/>
                </a:lnTo>
                <a:lnTo>
                  <a:pt x="158075" y="31870"/>
                </a:lnTo>
                <a:lnTo>
                  <a:pt x="194028" y="39678"/>
                </a:lnTo>
                <a:lnTo>
                  <a:pt x="109542" y="39678"/>
                </a:lnTo>
                <a:lnTo>
                  <a:pt x="108372" y="45072"/>
                </a:lnTo>
                <a:lnTo>
                  <a:pt x="107036" y="49019"/>
                </a:lnTo>
                <a:lnTo>
                  <a:pt x="104656" y="51334"/>
                </a:lnTo>
                <a:lnTo>
                  <a:pt x="101015" y="52891"/>
                </a:lnTo>
                <a:close/>
              </a:path>
              <a:path w="348615" h="219075">
                <a:moveTo>
                  <a:pt x="136619" y="60156"/>
                </a:moveTo>
                <a:lnTo>
                  <a:pt x="126509" y="52111"/>
                </a:lnTo>
                <a:lnTo>
                  <a:pt x="126696" y="49528"/>
                </a:lnTo>
                <a:lnTo>
                  <a:pt x="127867" y="44134"/>
                </a:lnTo>
                <a:lnTo>
                  <a:pt x="109542" y="39678"/>
                </a:lnTo>
                <a:lnTo>
                  <a:pt x="194028" y="39678"/>
                </a:lnTo>
                <a:lnTo>
                  <a:pt x="229982" y="47486"/>
                </a:lnTo>
                <a:lnTo>
                  <a:pt x="145496" y="47486"/>
                </a:lnTo>
                <a:lnTo>
                  <a:pt x="143771" y="53236"/>
                </a:lnTo>
                <a:lnTo>
                  <a:pt x="142640" y="56283"/>
                </a:lnTo>
                <a:lnTo>
                  <a:pt x="140252" y="58588"/>
                </a:lnTo>
                <a:lnTo>
                  <a:pt x="136619" y="60156"/>
                </a:lnTo>
                <a:close/>
              </a:path>
              <a:path w="348615" h="219075">
                <a:moveTo>
                  <a:pt x="172573" y="67964"/>
                </a:moveTo>
                <a:lnTo>
                  <a:pt x="162411" y="56283"/>
                </a:lnTo>
                <a:lnTo>
                  <a:pt x="163471" y="51399"/>
                </a:lnTo>
                <a:lnTo>
                  <a:pt x="145496" y="47486"/>
                </a:lnTo>
                <a:lnTo>
                  <a:pt x="229982" y="47486"/>
                </a:lnTo>
                <a:lnTo>
                  <a:pt x="267575" y="55651"/>
                </a:lnTo>
                <a:lnTo>
                  <a:pt x="180898" y="55651"/>
                </a:lnTo>
                <a:lnTo>
                  <a:pt x="179725" y="61045"/>
                </a:lnTo>
                <a:lnTo>
                  <a:pt x="178594" y="64091"/>
                </a:lnTo>
                <a:lnTo>
                  <a:pt x="175661" y="66746"/>
                </a:lnTo>
                <a:lnTo>
                  <a:pt x="172573" y="67964"/>
                </a:lnTo>
                <a:close/>
              </a:path>
              <a:path w="348615" h="219075">
                <a:moveTo>
                  <a:pt x="204744" y="75886"/>
                </a:moveTo>
                <a:lnTo>
                  <a:pt x="201695" y="74757"/>
                </a:lnTo>
                <a:lnTo>
                  <a:pt x="199032" y="71830"/>
                </a:lnTo>
                <a:lnTo>
                  <a:pt x="197824" y="68735"/>
                </a:lnTo>
                <a:lnTo>
                  <a:pt x="197709" y="64951"/>
                </a:lnTo>
                <a:lnTo>
                  <a:pt x="199425" y="59207"/>
                </a:lnTo>
                <a:lnTo>
                  <a:pt x="180898" y="55651"/>
                </a:lnTo>
                <a:lnTo>
                  <a:pt x="267575" y="55651"/>
                </a:lnTo>
                <a:lnTo>
                  <a:pt x="303528" y="63459"/>
                </a:lnTo>
                <a:lnTo>
                  <a:pt x="216849" y="63459"/>
                </a:lnTo>
                <a:lnTo>
                  <a:pt x="215679" y="68853"/>
                </a:lnTo>
                <a:lnTo>
                  <a:pt x="214549" y="71900"/>
                </a:lnTo>
                <a:lnTo>
                  <a:pt x="211615" y="74555"/>
                </a:lnTo>
                <a:lnTo>
                  <a:pt x="208527" y="75772"/>
                </a:lnTo>
                <a:lnTo>
                  <a:pt x="204744" y="75886"/>
                </a:lnTo>
                <a:close/>
              </a:path>
              <a:path w="348615" h="219075">
                <a:moveTo>
                  <a:pt x="240698" y="83695"/>
                </a:moveTo>
                <a:lnTo>
                  <a:pt x="237294" y="82011"/>
                </a:lnTo>
                <a:lnTo>
                  <a:pt x="234986" y="79638"/>
                </a:lnTo>
                <a:lnTo>
                  <a:pt x="233822" y="76661"/>
                </a:lnTo>
                <a:lnTo>
                  <a:pt x="233735" y="72400"/>
                </a:lnTo>
                <a:lnTo>
                  <a:pt x="234836" y="67365"/>
                </a:lnTo>
                <a:lnTo>
                  <a:pt x="216849" y="63459"/>
                </a:lnTo>
                <a:lnTo>
                  <a:pt x="303528" y="63459"/>
                </a:lnTo>
                <a:lnTo>
                  <a:pt x="339482" y="71267"/>
                </a:lnTo>
                <a:lnTo>
                  <a:pt x="252803" y="71267"/>
                </a:lnTo>
                <a:lnTo>
                  <a:pt x="251633" y="76661"/>
                </a:lnTo>
                <a:lnTo>
                  <a:pt x="249960" y="80058"/>
                </a:lnTo>
                <a:lnTo>
                  <a:pt x="247569" y="82363"/>
                </a:lnTo>
                <a:lnTo>
                  <a:pt x="244481" y="83581"/>
                </a:lnTo>
                <a:lnTo>
                  <a:pt x="240698" y="83695"/>
                </a:lnTo>
                <a:close/>
              </a:path>
              <a:path w="348615" h="219075">
                <a:moveTo>
                  <a:pt x="149150" y="175825"/>
                </a:moveTo>
                <a:lnTo>
                  <a:pt x="145909" y="175589"/>
                </a:lnTo>
                <a:lnTo>
                  <a:pt x="142505" y="173906"/>
                </a:lnTo>
                <a:lnTo>
                  <a:pt x="140207" y="171527"/>
                </a:lnTo>
                <a:lnTo>
                  <a:pt x="79692" y="77438"/>
                </a:lnTo>
                <a:lnTo>
                  <a:pt x="79722" y="75772"/>
                </a:lnTo>
                <a:lnTo>
                  <a:pt x="87812" y="66024"/>
                </a:lnTo>
                <a:lnTo>
                  <a:pt x="91062" y="66254"/>
                </a:lnTo>
                <a:lnTo>
                  <a:pt x="192901" y="88371"/>
                </a:lnTo>
                <a:lnTo>
                  <a:pt x="108377" y="88371"/>
                </a:lnTo>
                <a:lnTo>
                  <a:pt x="150592" y="154014"/>
                </a:lnTo>
                <a:lnTo>
                  <a:pt x="184257" y="154014"/>
                </a:lnTo>
                <a:lnTo>
                  <a:pt x="152780" y="174258"/>
                </a:lnTo>
                <a:lnTo>
                  <a:pt x="149150" y="175825"/>
                </a:lnTo>
                <a:close/>
              </a:path>
              <a:path w="348615" h="219075">
                <a:moveTo>
                  <a:pt x="276649" y="91503"/>
                </a:moveTo>
                <a:lnTo>
                  <a:pt x="273248" y="89820"/>
                </a:lnTo>
                <a:lnTo>
                  <a:pt x="270938" y="87447"/>
                </a:lnTo>
                <a:lnTo>
                  <a:pt x="269776" y="84470"/>
                </a:lnTo>
                <a:lnTo>
                  <a:pt x="269719" y="80058"/>
                </a:lnTo>
                <a:lnTo>
                  <a:pt x="270783" y="75163"/>
                </a:lnTo>
                <a:lnTo>
                  <a:pt x="252803" y="71267"/>
                </a:lnTo>
                <a:lnTo>
                  <a:pt x="339482" y="71267"/>
                </a:lnTo>
                <a:lnTo>
                  <a:pt x="341198" y="71640"/>
                </a:lnTo>
                <a:lnTo>
                  <a:pt x="348147" y="79076"/>
                </a:lnTo>
                <a:lnTo>
                  <a:pt x="288757" y="79076"/>
                </a:lnTo>
                <a:lnTo>
                  <a:pt x="287587" y="84470"/>
                </a:lnTo>
                <a:lnTo>
                  <a:pt x="285912" y="87866"/>
                </a:lnTo>
                <a:lnTo>
                  <a:pt x="283523" y="90171"/>
                </a:lnTo>
                <a:lnTo>
                  <a:pt x="280435" y="91389"/>
                </a:lnTo>
                <a:lnTo>
                  <a:pt x="276649" y="91503"/>
                </a:lnTo>
                <a:close/>
              </a:path>
              <a:path w="348615" h="219075">
                <a:moveTo>
                  <a:pt x="174887" y="197165"/>
                </a:moveTo>
                <a:lnTo>
                  <a:pt x="141223" y="197165"/>
                </a:lnTo>
                <a:lnTo>
                  <a:pt x="315727" y="84933"/>
                </a:lnTo>
                <a:lnTo>
                  <a:pt x="288757" y="79076"/>
                </a:lnTo>
                <a:lnTo>
                  <a:pt x="348147" y="79076"/>
                </a:lnTo>
                <a:lnTo>
                  <a:pt x="348305" y="80557"/>
                </a:lnTo>
                <a:lnTo>
                  <a:pt x="348277" y="82363"/>
                </a:lnTo>
                <a:lnTo>
                  <a:pt x="347846" y="84352"/>
                </a:lnTo>
                <a:lnTo>
                  <a:pt x="344176" y="88287"/>
                </a:lnTo>
                <a:lnTo>
                  <a:pt x="174887" y="197165"/>
                </a:lnTo>
                <a:close/>
              </a:path>
              <a:path w="348615" h="219075">
                <a:moveTo>
                  <a:pt x="184257" y="154014"/>
                </a:moveTo>
                <a:lnTo>
                  <a:pt x="150592" y="154014"/>
                </a:lnTo>
                <a:lnTo>
                  <a:pt x="216236" y="111796"/>
                </a:lnTo>
                <a:lnTo>
                  <a:pt x="108377" y="88371"/>
                </a:lnTo>
                <a:lnTo>
                  <a:pt x="192901" y="88371"/>
                </a:lnTo>
                <a:lnTo>
                  <a:pt x="243861" y="99438"/>
                </a:lnTo>
                <a:lnTo>
                  <a:pt x="245816" y="101284"/>
                </a:lnTo>
                <a:lnTo>
                  <a:pt x="247222" y="103469"/>
                </a:lnTo>
                <a:lnTo>
                  <a:pt x="248085" y="106003"/>
                </a:lnTo>
                <a:lnTo>
                  <a:pt x="248397" y="108904"/>
                </a:lnTo>
                <a:lnTo>
                  <a:pt x="247812" y="111601"/>
                </a:lnTo>
                <a:lnTo>
                  <a:pt x="244141" y="115500"/>
                </a:lnTo>
                <a:lnTo>
                  <a:pt x="184257" y="154014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7045552" y="0"/>
            <a:ext cx="334010" cy="235585"/>
          </a:xfrm>
          <a:custGeom>
            <a:avLst/>
            <a:gdLst/>
            <a:ahLst/>
            <a:cxnLst/>
            <a:rect l="l" t="t" r="r" b="b"/>
            <a:pathLst>
              <a:path w="334009" h="235585">
                <a:moveTo>
                  <a:pt x="107059" y="234980"/>
                </a:moveTo>
                <a:lnTo>
                  <a:pt x="1011" y="12475"/>
                </a:lnTo>
                <a:lnTo>
                  <a:pt x="0" y="8603"/>
                </a:lnTo>
                <a:lnTo>
                  <a:pt x="717" y="5435"/>
                </a:lnTo>
                <a:lnTo>
                  <a:pt x="2880" y="2328"/>
                </a:lnTo>
                <a:lnTo>
                  <a:pt x="5588" y="408"/>
                </a:lnTo>
                <a:lnTo>
                  <a:pt x="6500" y="0"/>
                </a:lnTo>
                <a:lnTo>
                  <a:pt x="51051" y="0"/>
                </a:lnTo>
                <a:lnTo>
                  <a:pt x="21332" y="13307"/>
                </a:lnTo>
                <a:lnTo>
                  <a:pt x="85914" y="157530"/>
                </a:lnTo>
                <a:lnTo>
                  <a:pt x="130465" y="157530"/>
                </a:lnTo>
                <a:lnTo>
                  <a:pt x="93356" y="174147"/>
                </a:lnTo>
                <a:lnTo>
                  <a:pt x="111428" y="214505"/>
                </a:lnTo>
                <a:lnTo>
                  <a:pt x="154395" y="214505"/>
                </a:lnTo>
                <a:lnTo>
                  <a:pt x="110300" y="234250"/>
                </a:lnTo>
                <a:lnTo>
                  <a:pt x="107059" y="234980"/>
                </a:lnTo>
                <a:close/>
              </a:path>
              <a:path w="334009" h="235585">
                <a:moveTo>
                  <a:pt x="94053" y="69092"/>
                </a:moveTo>
                <a:lnTo>
                  <a:pt x="69208" y="40055"/>
                </a:lnTo>
                <a:lnTo>
                  <a:pt x="72363" y="31784"/>
                </a:lnTo>
                <a:lnTo>
                  <a:pt x="75141" y="28395"/>
                </a:lnTo>
                <a:lnTo>
                  <a:pt x="78482" y="24768"/>
                </a:lnTo>
                <a:lnTo>
                  <a:pt x="82965" y="22040"/>
                </a:lnTo>
                <a:lnTo>
                  <a:pt x="83155" y="17691"/>
                </a:lnTo>
                <a:lnTo>
                  <a:pt x="144911" y="0"/>
                </a:lnTo>
                <a:lnTo>
                  <a:pt x="146429" y="1465"/>
                </a:lnTo>
                <a:lnTo>
                  <a:pt x="148511" y="5180"/>
                </a:lnTo>
                <a:lnTo>
                  <a:pt x="117452" y="5180"/>
                </a:lnTo>
                <a:lnTo>
                  <a:pt x="110987" y="6646"/>
                </a:lnTo>
                <a:lnTo>
                  <a:pt x="100785" y="20474"/>
                </a:lnTo>
                <a:lnTo>
                  <a:pt x="100847" y="22040"/>
                </a:lnTo>
                <a:lnTo>
                  <a:pt x="100974" y="24255"/>
                </a:lnTo>
                <a:lnTo>
                  <a:pt x="101395" y="26614"/>
                </a:lnTo>
                <a:lnTo>
                  <a:pt x="102100" y="28188"/>
                </a:lnTo>
                <a:lnTo>
                  <a:pt x="102162" y="28578"/>
                </a:lnTo>
                <a:lnTo>
                  <a:pt x="93638" y="37932"/>
                </a:lnTo>
                <a:lnTo>
                  <a:pt x="91002" y="38403"/>
                </a:lnTo>
                <a:lnTo>
                  <a:pt x="88894" y="40055"/>
                </a:lnTo>
                <a:lnTo>
                  <a:pt x="87647" y="42043"/>
                </a:lnTo>
                <a:lnTo>
                  <a:pt x="87249" y="44346"/>
                </a:lnTo>
                <a:lnTo>
                  <a:pt x="87724" y="46992"/>
                </a:lnTo>
                <a:lnTo>
                  <a:pt x="89377" y="49099"/>
                </a:lnTo>
                <a:lnTo>
                  <a:pt x="91365" y="50346"/>
                </a:lnTo>
                <a:lnTo>
                  <a:pt x="93678" y="50740"/>
                </a:lnTo>
                <a:lnTo>
                  <a:pt x="138286" y="50740"/>
                </a:lnTo>
                <a:lnTo>
                  <a:pt x="132248" y="54127"/>
                </a:lnTo>
                <a:lnTo>
                  <a:pt x="103756" y="66885"/>
                </a:lnTo>
                <a:lnTo>
                  <a:pt x="98739" y="68423"/>
                </a:lnTo>
                <a:lnTo>
                  <a:pt x="94053" y="69092"/>
                </a:lnTo>
                <a:close/>
              </a:path>
              <a:path w="334009" h="235585">
                <a:moveTo>
                  <a:pt x="307181" y="67701"/>
                </a:moveTo>
                <a:lnTo>
                  <a:pt x="286522" y="67701"/>
                </a:lnTo>
                <a:lnTo>
                  <a:pt x="287112" y="67437"/>
                </a:lnTo>
                <a:lnTo>
                  <a:pt x="256914" y="0"/>
                </a:lnTo>
                <a:lnTo>
                  <a:pt x="276865" y="0"/>
                </a:lnTo>
                <a:lnTo>
                  <a:pt x="307181" y="67701"/>
                </a:lnTo>
                <a:close/>
              </a:path>
              <a:path w="334009" h="235585">
                <a:moveTo>
                  <a:pt x="138286" y="50740"/>
                </a:moveTo>
                <a:lnTo>
                  <a:pt x="93678" y="50740"/>
                </a:lnTo>
                <a:lnTo>
                  <a:pt x="96314" y="50268"/>
                </a:lnTo>
                <a:lnTo>
                  <a:pt x="127769" y="36184"/>
                </a:lnTo>
                <a:lnTo>
                  <a:pt x="134751" y="21413"/>
                </a:lnTo>
                <a:lnTo>
                  <a:pt x="134331" y="19001"/>
                </a:lnTo>
                <a:lnTo>
                  <a:pt x="117452" y="5180"/>
                </a:lnTo>
                <a:lnTo>
                  <a:pt x="148511" y="5180"/>
                </a:lnTo>
                <a:lnTo>
                  <a:pt x="149942" y="7734"/>
                </a:lnTo>
                <a:lnTo>
                  <a:pt x="152227" y="14387"/>
                </a:lnTo>
                <a:lnTo>
                  <a:pt x="152307" y="15381"/>
                </a:lnTo>
                <a:lnTo>
                  <a:pt x="152507" y="20474"/>
                </a:lnTo>
                <a:lnTo>
                  <a:pt x="152504" y="22040"/>
                </a:lnTo>
                <a:lnTo>
                  <a:pt x="138507" y="50616"/>
                </a:lnTo>
                <a:lnTo>
                  <a:pt x="138286" y="50740"/>
                </a:lnTo>
                <a:close/>
              </a:path>
              <a:path w="334009" h="235585">
                <a:moveTo>
                  <a:pt x="197342" y="85235"/>
                </a:moveTo>
                <a:lnTo>
                  <a:pt x="178942" y="85235"/>
                </a:lnTo>
                <a:lnTo>
                  <a:pt x="184188" y="36927"/>
                </a:lnTo>
                <a:lnTo>
                  <a:pt x="184313" y="36184"/>
                </a:lnTo>
                <a:lnTo>
                  <a:pt x="185661" y="30209"/>
                </a:lnTo>
                <a:lnTo>
                  <a:pt x="187234" y="27367"/>
                </a:lnTo>
                <a:lnTo>
                  <a:pt x="189410" y="24255"/>
                </a:lnTo>
                <a:lnTo>
                  <a:pt x="190983" y="21413"/>
                </a:lnTo>
                <a:lnTo>
                  <a:pt x="193727" y="19468"/>
                </a:lnTo>
                <a:lnTo>
                  <a:pt x="196987" y="17307"/>
                </a:lnTo>
                <a:lnTo>
                  <a:pt x="199680" y="15381"/>
                </a:lnTo>
                <a:lnTo>
                  <a:pt x="203511" y="14387"/>
                </a:lnTo>
                <a:lnTo>
                  <a:pt x="206744" y="13646"/>
                </a:lnTo>
                <a:lnTo>
                  <a:pt x="213738" y="13360"/>
                </a:lnTo>
                <a:lnTo>
                  <a:pt x="217507" y="13811"/>
                </a:lnTo>
                <a:lnTo>
                  <a:pt x="220940" y="15120"/>
                </a:lnTo>
                <a:lnTo>
                  <a:pt x="227194" y="19492"/>
                </a:lnTo>
                <a:lnTo>
                  <a:pt x="241762" y="31330"/>
                </a:lnTo>
                <a:lnTo>
                  <a:pt x="211805" y="31330"/>
                </a:lnTo>
                <a:lnTo>
                  <a:pt x="209760" y="31537"/>
                </a:lnTo>
                <a:lnTo>
                  <a:pt x="205609" y="33396"/>
                </a:lnTo>
                <a:lnTo>
                  <a:pt x="204091" y="34784"/>
                </a:lnTo>
                <a:lnTo>
                  <a:pt x="202843" y="36772"/>
                </a:lnTo>
                <a:lnTo>
                  <a:pt x="202193" y="38480"/>
                </a:lnTo>
                <a:lnTo>
                  <a:pt x="197342" y="85235"/>
                </a:lnTo>
                <a:close/>
              </a:path>
              <a:path w="334009" h="235585">
                <a:moveTo>
                  <a:pt x="163710" y="142644"/>
                </a:moveTo>
                <a:lnTo>
                  <a:pt x="119160" y="142644"/>
                </a:lnTo>
                <a:lnTo>
                  <a:pt x="268125" y="75939"/>
                </a:lnTo>
                <a:lnTo>
                  <a:pt x="215516" y="33235"/>
                </a:lnTo>
                <a:lnTo>
                  <a:pt x="213528" y="31987"/>
                </a:lnTo>
                <a:lnTo>
                  <a:pt x="211805" y="31330"/>
                </a:lnTo>
                <a:lnTo>
                  <a:pt x="241762" y="31330"/>
                </a:lnTo>
                <a:lnTo>
                  <a:pt x="286522" y="67701"/>
                </a:lnTo>
                <a:lnTo>
                  <a:pt x="307181" y="67701"/>
                </a:lnTo>
                <a:lnTo>
                  <a:pt x="314503" y="84054"/>
                </a:lnTo>
                <a:lnTo>
                  <a:pt x="294554" y="84054"/>
                </a:lnTo>
                <a:lnTo>
                  <a:pt x="163710" y="142644"/>
                </a:lnTo>
                <a:close/>
              </a:path>
              <a:path w="334009" h="235585">
                <a:moveTo>
                  <a:pt x="130465" y="157530"/>
                </a:moveTo>
                <a:lnTo>
                  <a:pt x="85914" y="157530"/>
                </a:lnTo>
                <a:lnTo>
                  <a:pt x="100762" y="150882"/>
                </a:lnTo>
                <a:lnTo>
                  <a:pt x="101361" y="136716"/>
                </a:lnTo>
                <a:lnTo>
                  <a:pt x="110510" y="99484"/>
                </a:lnTo>
                <a:lnTo>
                  <a:pt x="148092" y="78379"/>
                </a:lnTo>
                <a:lnTo>
                  <a:pt x="155356" y="78694"/>
                </a:lnTo>
                <a:lnTo>
                  <a:pt x="168039" y="81566"/>
                </a:lnTo>
                <a:lnTo>
                  <a:pt x="178942" y="85235"/>
                </a:lnTo>
                <a:lnTo>
                  <a:pt x="197342" y="85235"/>
                </a:lnTo>
                <a:lnTo>
                  <a:pt x="196184" y="96405"/>
                </a:lnTo>
                <a:lnTo>
                  <a:pt x="147612" y="96405"/>
                </a:lnTo>
                <a:lnTo>
                  <a:pt x="141208" y="96426"/>
                </a:lnTo>
                <a:lnTo>
                  <a:pt x="120897" y="129038"/>
                </a:lnTo>
                <a:lnTo>
                  <a:pt x="119160" y="142644"/>
                </a:lnTo>
                <a:lnTo>
                  <a:pt x="163710" y="142644"/>
                </a:lnTo>
                <a:lnTo>
                  <a:pt x="130465" y="157530"/>
                </a:lnTo>
                <a:close/>
              </a:path>
              <a:path w="334009" h="235585">
                <a:moveTo>
                  <a:pt x="154395" y="214505"/>
                </a:moveTo>
                <a:lnTo>
                  <a:pt x="111428" y="214505"/>
                </a:lnTo>
                <a:lnTo>
                  <a:pt x="312626" y="124411"/>
                </a:lnTo>
                <a:lnTo>
                  <a:pt x="294554" y="84054"/>
                </a:lnTo>
                <a:lnTo>
                  <a:pt x="314503" y="84054"/>
                </a:lnTo>
                <a:lnTo>
                  <a:pt x="332961" y="125274"/>
                </a:lnTo>
                <a:lnTo>
                  <a:pt x="333701" y="128510"/>
                </a:lnTo>
                <a:lnTo>
                  <a:pt x="332981" y="131678"/>
                </a:lnTo>
                <a:lnTo>
                  <a:pt x="331408" y="134520"/>
                </a:lnTo>
                <a:lnTo>
                  <a:pt x="328115" y="136716"/>
                </a:lnTo>
                <a:lnTo>
                  <a:pt x="154395" y="214505"/>
                </a:lnTo>
                <a:close/>
              </a:path>
              <a:path w="334009" h="235585">
                <a:moveTo>
                  <a:pt x="185814" y="108521"/>
                </a:moveTo>
                <a:lnTo>
                  <a:pt x="183501" y="108127"/>
                </a:lnTo>
                <a:lnTo>
                  <a:pt x="181775" y="107470"/>
                </a:lnTo>
                <a:lnTo>
                  <a:pt x="173248" y="102750"/>
                </a:lnTo>
                <a:lnTo>
                  <a:pt x="167824" y="100182"/>
                </a:lnTo>
                <a:lnTo>
                  <a:pt x="161223" y="98154"/>
                </a:lnTo>
                <a:lnTo>
                  <a:pt x="154286" y="96984"/>
                </a:lnTo>
                <a:lnTo>
                  <a:pt x="147612" y="96405"/>
                </a:lnTo>
                <a:lnTo>
                  <a:pt x="196184" y="96405"/>
                </a:lnTo>
                <a:lnTo>
                  <a:pt x="187859" y="108313"/>
                </a:lnTo>
                <a:lnTo>
                  <a:pt x="185814" y="10852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6027827" y="131426"/>
            <a:ext cx="282575" cy="234950"/>
          </a:xfrm>
          <a:custGeom>
            <a:avLst/>
            <a:gdLst/>
            <a:ahLst/>
            <a:cxnLst/>
            <a:rect l="l" t="t" r="r" b="b"/>
            <a:pathLst>
              <a:path w="282575" h="234950">
                <a:moveTo>
                  <a:pt x="209126" y="234786"/>
                </a:moveTo>
                <a:lnTo>
                  <a:pt x="17465" y="152027"/>
                </a:lnTo>
                <a:lnTo>
                  <a:pt x="0" y="123714"/>
                </a:lnTo>
                <a:lnTo>
                  <a:pt x="553" y="118121"/>
                </a:lnTo>
                <a:lnTo>
                  <a:pt x="44782" y="17506"/>
                </a:lnTo>
                <a:lnTo>
                  <a:pt x="72544" y="0"/>
                </a:lnTo>
                <a:lnTo>
                  <a:pt x="78685" y="605"/>
                </a:lnTo>
                <a:lnTo>
                  <a:pt x="84297" y="2391"/>
                </a:lnTo>
                <a:lnTo>
                  <a:pt x="119562" y="18142"/>
                </a:lnTo>
                <a:lnTo>
                  <a:pt x="70131" y="18142"/>
                </a:lnTo>
                <a:lnTo>
                  <a:pt x="68155" y="19397"/>
                </a:lnTo>
                <a:lnTo>
                  <a:pt x="65839" y="19792"/>
                </a:lnTo>
                <a:lnTo>
                  <a:pt x="64454" y="21310"/>
                </a:lnTo>
                <a:lnTo>
                  <a:pt x="62794" y="23414"/>
                </a:lnTo>
                <a:lnTo>
                  <a:pt x="61408" y="24932"/>
                </a:lnTo>
                <a:lnTo>
                  <a:pt x="56632" y="35621"/>
                </a:lnTo>
                <a:lnTo>
                  <a:pt x="93854" y="52246"/>
                </a:lnTo>
                <a:lnTo>
                  <a:pt x="49208" y="52246"/>
                </a:lnTo>
                <a:lnTo>
                  <a:pt x="18975" y="119938"/>
                </a:lnTo>
                <a:lnTo>
                  <a:pt x="18784" y="121820"/>
                </a:lnTo>
                <a:lnTo>
                  <a:pt x="18342" y="124440"/>
                </a:lnTo>
                <a:lnTo>
                  <a:pt x="18105" y="126668"/>
                </a:lnTo>
                <a:lnTo>
                  <a:pt x="19740" y="130965"/>
                </a:lnTo>
                <a:lnTo>
                  <a:pt x="21258" y="132350"/>
                </a:lnTo>
                <a:lnTo>
                  <a:pt x="23371" y="134016"/>
                </a:lnTo>
                <a:lnTo>
                  <a:pt x="24889" y="135402"/>
                </a:lnTo>
                <a:lnTo>
                  <a:pt x="204802" y="215759"/>
                </a:lnTo>
                <a:lnTo>
                  <a:pt x="207486" y="216233"/>
                </a:lnTo>
                <a:lnTo>
                  <a:pt x="211531" y="216628"/>
                </a:lnTo>
                <a:lnTo>
                  <a:pt x="237176" y="216628"/>
                </a:lnTo>
                <a:lnTo>
                  <a:pt x="236890" y="217269"/>
                </a:lnTo>
                <a:lnTo>
                  <a:pt x="233914" y="222350"/>
                </a:lnTo>
                <a:lnTo>
                  <a:pt x="230336" y="227163"/>
                </a:lnTo>
                <a:lnTo>
                  <a:pt x="220688" y="232819"/>
                </a:lnTo>
                <a:lnTo>
                  <a:pt x="214932" y="234522"/>
                </a:lnTo>
                <a:lnTo>
                  <a:pt x="209126" y="234786"/>
                </a:lnTo>
                <a:close/>
              </a:path>
              <a:path w="282575" h="234950">
                <a:moveTo>
                  <a:pt x="277868" y="125527"/>
                </a:moveTo>
                <a:lnTo>
                  <a:pt x="257925" y="125527"/>
                </a:lnTo>
                <a:lnTo>
                  <a:pt x="263494" y="113056"/>
                </a:lnTo>
                <a:lnTo>
                  <a:pt x="263954" y="110416"/>
                </a:lnTo>
                <a:lnTo>
                  <a:pt x="76872" y="19016"/>
                </a:lnTo>
                <a:lnTo>
                  <a:pt x="74822" y="18822"/>
                </a:lnTo>
                <a:lnTo>
                  <a:pt x="72176" y="18348"/>
                </a:lnTo>
                <a:lnTo>
                  <a:pt x="70131" y="18142"/>
                </a:lnTo>
                <a:lnTo>
                  <a:pt x="119562" y="18142"/>
                </a:lnTo>
                <a:lnTo>
                  <a:pt x="264209" y="82748"/>
                </a:lnTo>
                <a:lnTo>
                  <a:pt x="282316" y="110777"/>
                </a:lnTo>
                <a:lnTo>
                  <a:pt x="281121" y="116654"/>
                </a:lnTo>
                <a:lnTo>
                  <a:pt x="279326" y="122263"/>
                </a:lnTo>
                <a:lnTo>
                  <a:pt x="277868" y="125527"/>
                </a:lnTo>
                <a:close/>
              </a:path>
              <a:path w="282575" h="234950">
                <a:moveTo>
                  <a:pt x="237176" y="216628"/>
                </a:moveTo>
                <a:lnTo>
                  <a:pt x="211531" y="216628"/>
                </a:lnTo>
                <a:lnTo>
                  <a:pt x="213854" y="216228"/>
                </a:lnTo>
                <a:lnTo>
                  <a:pt x="217810" y="213729"/>
                </a:lnTo>
                <a:lnTo>
                  <a:pt x="219471" y="211625"/>
                </a:lnTo>
                <a:lnTo>
                  <a:pt x="250498" y="142152"/>
                </a:lnTo>
                <a:lnTo>
                  <a:pt x="49208" y="52246"/>
                </a:lnTo>
                <a:lnTo>
                  <a:pt x="93854" y="52246"/>
                </a:lnTo>
                <a:lnTo>
                  <a:pt x="257925" y="125527"/>
                </a:lnTo>
                <a:lnTo>
                  <a:pt x="277868" y="125527"/>
                </a:lnTo>
                <a:lnTo>
                  <a:pt x="237176" y="216628"/>
                </a:lnTo>
                <a:close/>
              </a:path>
              <a:path w="282575" h="234950">
                <a:moveTo>
                  <a:pt x="135905" y="124440"/>
                </a:moveTo>
                <a:lnTo>
                  <a:pt x="56665" y="89769"/>
                </a:lnTo>
                <a:lnTo>
                  <a:pt x="51333" y="80978"/>
                </a:lnTo>
                <a:lnTo>
                  <a:pt x="52061" y="77736"/>
                </a:lnTo>
                <a:lnTo>
                  <a:pt x="53991" y="75032"/>
                </a:lnTo>
                <a:lnTo>
                  <a:pt x="57095" y="72865"/>
                </a:lnTo>
                <a:lnTo>
                  <a:pt x="60853" y="72407"/>
                </a:lnTo>
                <a:lnTo>
                  <a:pt x="64089" y="73144"/>
                </a:lnTo>
                <a:lnTo>
                  <a:pt x="140088" y="107089"/>
                </a:lnTo>
                <a:lnTo>
                  <a:pt x="142796" y="109007"/>
                </a:lnTo>
                <a:lnTo>
                  <a:pt x="144974" y="112116"/>
                </a:lnTo>
                <a:lnTo>
                  <a:pt x="145432" y="115874"/>
                </a:lnTo>
                <a:lnTo>
                  <a:pt x="144694" y="119111"/>
                </a:lnTo>
                <a:lnTo>
                  <a:pt x="142776" y="121820"/>
                </a:lnTo>
                <a:lnTo>
                  <a:pt x="139673" y="123987"/>
                </a:lnTo>
                <a:lnTo>
                  <a:pt x="135905" y="124440"/>
                </a:lnTo>
                <a:close/>
              </a:path>
              <a:path w="282575" h="234950">
                <a:moveTo>
                  <a:pt x="76260" y="131993"/>
                </a:moveTo>
                <a:lnTo>
                  <a:pt x="41228" y="116346"/>
                </a:lnTo>
                <a:lnTo>
                  <a:pt x="38712" y="109007"/>
                </a:lnTo>
                <a:lnTo>
                  <a:pt x="39330" y="106242"/>
                </a:lnTo>
                <a:lnTo>
                  <a:pt x="41521" y="102948"/>
                </a:lnTo>
                <a:lnTo>
                  <a:pt x="44367" y="101361"/>
                </a:lnTo>
                <a:lnTo>
                  <a:pt x="48125" y="100902"/>
                </a:lnTo>
                <a:lnTo>
                  <a:pt x="51363" y="101640"/>
                </a:lnTo>
                <a:lnTo>
                  <a:pt x="79858" y="114367"/>
                </a:lnTo>
                <a:lnTo>
                  <a:pt x="83156" y="116549"/>
                </a:lnTo>
                <a:lnTo>
                  <a:pt x="84744" y="119395"/>
                </a:lnTo>
                <a:lnTo>
                  <a:pt x="85462" y="122573"/>
                </a:lnTo>
                <a:lnTo>
                  <a:pt x="84459" y="126400"/>
                </a:lnTo>
                <a:lnTo>
                  <a:pt x="82546" y="129099"/>
                </a:lnTo>
                <a:lnTo>
                  <a:pt x="79438" y="131276"/>
                </a:lnTo>
                <a:lnTo>
                  <a:pt x="76260" y="131993"/>
                </a:lnTo>
                <a:close/>
              </a:path>
              <a:path w="282575" h="234950">
                <a:moveTo>
                  <a:pt x="221411" y="162632"/>
                </a:moveTo>
                <a:lnTo>
                  <a:pt x="186380" y="146985"/>
                </a:lnTo>
                <a:lnTo>
                  <a:pt x="184334" y="140381"/>
                </a:lnTo>
                <a:lnTo>
                  <a:pt x="185072" y="137145"/>
                </a:lnTo>
                <a:lnTo>
                  <a:pt x="186990" y="134435"/>
                </a:lnTo>
                <a:lnTo>
                  <a:pt x="190093" y="132269"/>
                </a:lnTo>
                <a:lnTo>
                  <a:pt x="193274" y="131552"/>
                </a:lnTo>
                <a:lnTo>
                  <a:pt x="197100" y="132553"/>
                </a:lnTo>
                <a:lnTo>
                  <a:pt x="225005" y="145016"/>
                </a:lnTo>
                <a:lnTo>
                  <a:pt x="228305" y="147198"/>
                </a:lnTo>
                <a:lnTo>
                  <a:pt x="229881" y="150039"/>
                </a:lnTo>
                <a:lnTo>
                  <a:pt x="230338" y="153797"/>
                </a:lnTo>
                <a:lnTo>
                  <a:pt x="229601" y="157034"/>
                </a:lnTo>
                <a:lnTo>
                  <a:pt x="227683" y="159743"/>
                </a:lnTo>
                <a:lnTo>
                  <a:pt x="224579" y="161910"/>
                </a:lnTo>
                <a:lnTo>
                  <a:pt x="221411" y="16263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8236930" y="670715"/>
            <a:ext cx="301625" cy="260985"/>
          </a:xfrm>
          <a:custGeom>
            <a:avLst/>
            <a:gdLst/>
            <a:ahLst/>
            <a:cxnLst/>
            <a:rect l="l" t="t" r="r" b="b"/>
            <a:pathLst>
              <a:path w="301625" h="260984">
                <a:moveTo>
                  <a:pt x="71357" y="260593"/>
                </a:moveTo>
                <a:lnTo>
                  <a:pt x="66766" y="259613"/>
                </a:lnTo>
                <a:lnTo>
                  <a:pt x="63993" y="257921"/>
                </a:lnTo>
                <a:lnTo>
                  <a:pt x="62188" y="255136"/>
                </a:lnTo>
                <a:lnTo>
                  <a:pt x="61345" y="251271"/>
                </a:lnTo>
                <a:lnTo>
                  <a:pt x="62195" y="248136"/>
                </a:lnTo>
                <a:lnTo>
                  <a:pt x="70192" y="229553"/>
                </a:lnTo>
                <a:lnTo>
                  <a:pt x="51613" y="221556"/>
                </a:lnTo>
                <a:lnTo>
                  <a:pt x="48594" y="219253"/>
                </a:lnTo>
                <a:lnTo>
                  <a:pt x="46794" y="216478"/>
                </a:lnTo>
                <a:lnTo>
                  <a:pt x="46189" y="213214"/>
                </a:lnTo>
                <a:lnTo>
                  <a:pt x="46799" y="209467"/>
                </a:lnTo>
                <a:lnTo>
                  <a:pt x="54796" y="190885"/>
                </a:lnTo>
                <a:lnTo>
                  <a:pt x="36214" y="182887"/>
                </a:lnTo>
                <a:lnTo>
                  <a:pt x="33200" y="180595"/>
                </a:lnTo>
                <a:lnTo>
                  <a:pt x="31395" y="177809"/>
                </a:lnTo>
                <a:lnTo>
                  <a:pt x="30790" y="174545"/>
                </a:lnTo>
                <a:lnTo>
                  <a:pt x="31402" y="170809"/>
                </a:lnTo>
                <a:lnTo>
                  <a:pt x="39402" y="152227"/>
                </a:lnTo>
                <a:lnTo>
                  <a:pt x="20815" y="144218"/>
                </a:lnTo>
                <a:lnTo>
                  <a:pt x="17801" y="141926"/>
                </a:lnTo>
                <a:lnTo>
                  <a:pt x="15996" y="139141"/>
                </a:lnTo>
                <a:lnTo>
                  <a:pt x="15396" y="135887"/>
                </a:lnTo>
                <a:lnTo>
                  <a:pt x="16004" y="132141"/>
                </a:lnTo>
                <a:lnTo>
                  <a:pt x="24003" y="113558"/>
                </a:lnTo>
                <a:lnTo>
                  <a:pt x="5421" y="105561"/>
                </a:lnTo>
                <a:lnTo>
                  <a:pt x="3488" y="104231"/>
                </a:lnTo>
                <a:lnTo>
                  <a:pt x="360" y="99871"/>
                </a:lnTo>
                <a:lnTo>
                  <a:pt x="0" y="97219"/>
                </a:lnTo>
                <a:lnTo>
                  <a:pt x="2180" y="92149"/>
                </a:lnTo>
                <a:lnTo>
                  <a:pt x="3510" y="90215"/>
                </a:lnTo>
                <a:lnTo>
                  <a:pt x="5683" y="88654"/>
                </a:lnTo>
                <a:lnTo>
                  <a:pt x="227409" y="360"/>
                </a:lnTo>
                <a:lnTo>
                  <a:pt x="230062" y="0"/>
                </a:lnTo>
                <a:lnTo>
                  <a:pt x="232968" y="246"/>
                </a:lnTo>
                <a:lnTo>
                  <a:pt x="240313" y="9923"/>
                </a:lnTo>
                <a:lnTo>
                  <a:pt x="233731" y="25216"/>
                </a:lnTo>
                <a:lnTo>
                  <a:pt x="214203" y="25216"/>
                </a:lnTo>
                <a:lnTo>
                  <a:pt x="32960" y="97390"/>
                </a:lnTo>
                <a:lnTo>
                  <a:pt x="39725" y="100301"/>
                </a:lnTo>
                <a:lnTo>
                  <a:pt x="42738" y="102593"/>
                </a:lnTo>
                <a:lnTo>
                  <a:pt x="44543" y="105379"/>
                </a:lnTo>
                <a:lnTo>
                  <a:pt x="45386" y="109244"/>
                </a:lnTo>
                <a:lnTo>
                  <a:pt x="44536" y="112379"/>
                </a:lnTo>
                <a:lnTo>
                  <a:pt x="36536" y="130961"/>
                </a:lnTo>
                <a:lnTo>
                  <a:pt x="55118" y="138959"/>
                </a:lnTo>
                <a:lnTo>
                  <a:pt x="58137" y="141262"/>
                </a:lnTo>
                <a:lnTo>
                  <a:pt x="59930" y="144029"/>
                </a:lnTo>
                <a:lnTo>
                  <a:pt x="60542" y="147300"/>
                </a:lnTo>
                <a:lnTo>
                  <a:pt x="59935" y="151047"/>
                </a:lnTo>
                <a:lnTo>
                  <a:pt x="51935" y="169629"/>
                </a:lnTo>
                <a:lnTo>
                  <a:pt x="70517" y="177627"/>
                </a:lnTo>
                <a:lnTo>
                  <a:pt x="73536" y="179930"/>
                </a:lnTo>
                <a:lnTo>
                  <a:pt x="75336" y="182705"/>
                </a:lnTo>
                <a:lnTo>
                  <a:pt x="75941" y="185969"/>
                </a:lnTo>
                <a:lnTo>
                  <a:pt x="75331" y="189716"/>
                </a:lnTo>
                <a:lnTo>
                  <a:pt x="67334" y="208298"/>
                </a:lnTo>
                <a:lnTo>
                  <a:pt x="85916" y="216296"/>
                </a:lnTo>
                <a:lnTo>
                  <a:pt x="88929" y="218588"/>
                </a:lnTo>
                <a:lnTo>
                  <a:pt x="90735" y="221374"/>
                </a:lnTo>
                <a:lnTo>
                  <a:pt x="91338" y="224638"/>
                </a:lnTo>
                <a:lnTo>
                  <a:pt x="90725" y="228374"/>
                </a:lnTo>
                <a:lnTo>
                  <a:pt x="87814" y="235138"/>
                </a:lnTo>
                <a:lnTo>
                  <a:pt x="137027" y="235138"/>
                </a:lnTo>
                <a:lnTo>
                  <a:pt x="74008" y="260233"/>
                </a:lnTo>
                <a:lnTo>
                  <a:pt x="71357" y="260593"/>
                </a:lnTo>
                <a:close/>
              </a:path>
              <a:path w="301625" h="260984">
                <a:moveTo>
                  <a:pt x="137027" y="235138"/>
                </a:moveTo>
                <a:lnTo>
                  <a:pt x="87814" y="235138"/>
                </a:lnTo>
                <a:lnTo>
                  <a:pt x="269057" y="162964"/>
                </a:lnTo>
                <a:lnTo>
                  <a:pt x="261693" y="160292"/>
                </a:lnTo>
                <a:lnTo>
                  <a:pt x="258680" y="158000"/>
                </a:lnTo>
                <a:lnTo>
                  <a:pt x="256874" y="155214"/>
                </a:lnTo>
                <a:lnTo>
                  <a:pt x="256272" y="151950"/>
                </a:lnTo>
                <a:lnTo>
                  <a:pt x="256884" y="148214"/>
                </a:lnTo>
                <a:lnTo>
                  <a:pt x="265491" y="129388"/>
                </a:lnTo>
                <a:lnTo>
                  <a:pt x="246299" y="121634"/>
                </a:lnTo>
                <a:lnTo>
                  <a:pt x="243281" y="119331"/>
                </a:lnTo>
                <a:lnTo>
                  <a:pt x="241475" y="116545"/>
                </a:lnTo>
                <a:lnTo>
                  <a:pt x="240878" y="113292"/>
                </a:lnTo>
                <a:lnTo>
                  <a:pt x="241485" y="109546"/>
                </a:lnTo>
                <a:lnTo>
                  <a:pt x="250095" y="90720"/>
                </a:lnTo>
                <a:lnTo>
                  <a:pt x="230900" y="82966"/>
                </a:lnTo>
                <a:lnTo>
                  <a:pt x="227884" y="80663"/>
                </a:lnTo>
                <a:lnTo>
                  <a:pt x="226081" y="77888"/>
                </a:lnTo>
                <a:lnTo>
                  <a:pt x="225479" y="74624"/>
                </a:lnTo>
                <a:lnTo>
                  <a:pt x="226086" y="70877"/>
                </a:lnTo>
                <a:lnTo>
                  <a:pt x="234696" y="52051"/>
                </a:lnTo>
                <a:lnTo>
                  <a:pt x="215504" y="44297"/>
                </a:lnTo>
                <a:lnTo>
                  <a:pt x="212728" y="42605"/>
                </a:lnTo>
                <a:lnTo>
                  <a:pt x="210685" y="39219"/>
                </a:lnTo>
                <a:lnTo>
                  <a:pt x="210080" y="35955"/>
                </a:lnTo>
                <a:lnTo>
                  <a:pt x="210693" y="32219"/>
                </a:lnTo>
                <a:lnTo>
                  <a:pt x="214203" y="25216"/>
                </a:lnTo>
                <a:lnTo>
                  <a:pt x="233731" y="25216"/>
                </a:lnTo>
                <a:lnTo>
                  <a:pt x="231225" y="31040"/>
                </a:lnTo>
                <a:lnTo>
                  <a:pt x="249807" y="39037"/>
                </a:lnTo>
                <a:lnTo>
                  <a:pt x="252826" y="41340"/>
                </a:lnTo>
                <a:lnTo>
                  <a:pt x="254626" y="44115"/>
                </a:lnTo>
                <a:lnTo>
                  <a:pt x="255229" y="47379"/>
                </a:lnTo>
                <a:lnTo>
                  <a:pt x="254616" y="51115"/>
                </a:lnTo>
                <a:lnTo>
                  <a:pt x="246624" y="69708"/>
                </a:lnTo>
                <a:lnTo>
                  <a:pt x="265206" y="77706"/>
                </a:lnTo>
                <a:lnTo>
                  <a:pt x="268220" y="79998"/>
                </a:lnTo>
                <a:lnTo>
                  <a:pt x="270025" y="82784"/>
                </a:lnTo>
                <a:lnTo>
                  <a:pt x="270628" y="86048"/>
                </a:lnTo>
                <a:lnTo>
                  <a:pt x="270015" y="89784"/>
                </a:lnTo>
                <a:lnTo>
                  <a:pt x="262018" y="108366"/>
                </a:lnTo>
                <a:lnTo>
                  <a:pt x="280600" y="116364"/>
                </a:lnTo>
                <a:lnTo>
                  <a:pt x="285922" y="125317"/>
                </a:lnTo>
                <a:lnTo>
                  <a:pt x="285414" y="128452"/>
                </a:lnTo>
                <a:lnTo>
                  <a:pt x="277417" y="147034"/>
                </a:lnTo>
                <a:lnTo>
                  <a:pt x="298532" y="156123"/>
                </a:lnTo>
                <a:lnTo>
                  <a:pt x="300095" y="158297"/>
                </a:lnTo>
                <a:lnTo>
                  <a:pt x="301054" y="160704"/>
                </a:lnTo>
                <a:lnTo>
                  <a:pt x="301312" y="162574"/>
                </a:lnTo>
                <a:lnTo>
                  <a:pt x="301368" y="163986"/>
                </a:lnTo>
                <a:lnTo>
                  <a:pt x="301170" y="166270"/>
                </a:lnTo>
                <a:lnTo>
                  <a:pt x="299850" y="168200"/>
                </a:lnTo>
                <a:lnTo>
                  <a:pt x="297910" y="170377"/>
                </a:lnTo>
                <a:lnTo>
                  <a:pt x="295734" y="171939"/>
                </a:lnTo>
                <a:lnTo>
                  <a:pt x="137027" y="235138"/>
                </a:lnTo>
                <a:close/>
              </a:path>
              <a:path w="301625" h="260984">
                <a:moveTo>
                  <a:pt x="207524" y="127965"/>
                </a:moveTo>
                <a:lnTo>
                  <a:pt x="176476" y="64038"/>
                </a:lnTo>
                <a:lnTo>
                  <a:pt x="175871" y="60774"/>
                </a:lnTo>
                <a:lnTo>
                  <a:pt x="176484" y="57039"/>
                </a:lnTo>
                <a:lnTo>
                  <a:pt x="178177" y="54265"/>
                </a:lnTo>
                <a:lnTo>
                  <a:pt x="181558" y="52209"/>
                </a:lnTo>
                <a:lnTo>
                  <a:pt x="184826" y="51617"/>
                </a:lnTo>
                <a:lnTo>
                  <a:pt x="187962" y="52468"/>
                </a:lnTo>
                <a:lnTo>
                  <a:pt x="190975" y="54760"/>
                </a:lnTo>
                <a:lnTo>
                  <a:pt x="192781" y="57546"/>
                </a:lnTo>
                <a:lnTo>
                  <a:pt x="215876" y="115543"/>
                </a:lnTo>
                <a:lnTo>
                  <a:pt x="216453" y="118666"/>
                </a:lnTo>
                <a:lnTo>
                  <a:pt x="216393" y="119331"/>
                </a:lnTo>
                <a:lnTo>
                  <a:pt x="215866" y="122543"/>
                </a:lnTo>
                <a:lnTo>
                  <a:pt x="214176" y="125317"/>
                </a:lnTo>
                <a:lnTo>
                  <a:pt x="211393" y="127133"/>
                </a:lnTo>
                <a:lnTo>
                  <a:pt x="207524" y="127965"/>
                </a:lnTo>
                <a:close/>
              </a:path>
              <a:path w="301625" h="260984">
                <a:moveTo>
                  <a:pt x="161160" y="124035"/>
                </a:moveTo>
                <a:lnTo>
                  <a:pt x="137807" y="79437"/>
                </a:lnTo>
                <a:lnTo>
                  <a:pt x="137204" y="76173"/>
                </a:lnTo>
                <a:lnTo>
                  <a:pt x="137817" y="72437"/>
                </a:lnTo>
                <a:lnTo>
                  <a:pt x="139507" y="69663"/>
                </a:lnTo>
                <a:lnTo>
                  <a:pt x="142888" y="67608"/>
                </a:lnTo>
                <a:lnTo>
                  <a:pt x="146159" y="67015"/>
                </a:lnTo>
                <a:lnTo>
                  <a:pt x="149905" y="67623"/>
                </a:lnTo>
                <a:lnTo>
                  <a:pt x="152918" y="69915"/>
                </a:lnTo>
                <a:lnTo>
                  <a:pt x="154723" y="72701"/>
                </a:lnTo>
                <a:lnTo>
                  <a:pt x="170120" y="111370"/>
                </a:lnTo>
                <a:lnTo>
                  <a:pt x="170965" y="115234"/>
                </a:lnTo>
                <a:lnTo>
                  <a:pt x="170112" y="118369"/>
                </a:lnTo>
                <a:lnTo>
                  <a:pt x="167809" y="121387"/>
                </a:lnTo>
                <a:lnTo>
                  <a:pt x="165024" y="123192"/>
                </a:lnTo>
                <a:lnTo>
                  <a:pt x="161160" y="124035"/>
                </a:lnTo>
                <a:close/>
              </a:path>
              <a:path w="301625" h="260984">
                <a:moveTo>
                  <a:pt x="126349" y="149094"/>
                </a:moveTo>
                <a:lnTo>
                  <a:pt x="99139" y="94835"/>
                </a:lnTo>
                <a:lnTo>
                  <a:pt x="98534" y="91571"/>
                </a:lnTo>
                <a:lnTo>
                  <a:pt x="99147" y="87835"/>
                </a:lnTo>
                <a:lnTo>
                  <a:pt x="100850" y="85057"/>
                </a:lnTo>
                <a:lnTo>
                  <a:pt x="104231" y="83002"/>
                </a:lnTo>
                <a:lnTo>
                  <a:pt x="107489" y="82413"/>
                </a:lnTo>
                <a:lnTo>
                  <a:pt x="111235" y="83021"/>
                </a:lnTo>
                <a:lnTo>
                  <a:pt x="114248" y="85313"/>
                </a:lnTo>
                <a:lnTo>
                  <a:pt x="116054" y="88099"/>
                </a:lnTo>
                <a:lnTo>
                  <a:pt x="135301" y="136432"/>
                </a:lnTo>
                <a:lnTo>
                  <a:pt x="135904" y="139696"/>
                </a:lnTo>
                <a:lnTo>
                  <a:pt x="135294" y="143432"/>
                </a:lnTo>
                <a:lnTo>
                  <a:pt x="132988" y="146450"/>
                </a:lnTo>
                <a:lnTo>
                  <a:pt x="130215" y="148250"/>
                </a:lnTo>
                <a:lnTo>
                  <a:pt x="126349" y="149094"/>
                </a:lnTo>
                <a:close/>
              </a:path>
              <a:path w="301625" h="260984">
                <a:moveTo>
                  <a:pt x="222923" y="166634"/>
                </a:moveTo>
                <a:lnTo>
                  <a:pt x="210305" y="147300"/>
                </a:lnTo>
                <a:lnTo>
                  <a:pt x="210315" y="147034"/>
                </a:lnTo>
                <a:lnTo>
                  <a:pt x="211125" y="144029"/>
                </a:lnTo>
                <a:lnTo>
                  <a:pt x="212818" y="141255"/>
                </a:lnTo>
                <a:lnTo>
                  <a:pt x="216204" y="139211"/>
                </a:lnTo>
                <a:lnTo>
                  <a:pt x="219467" y="138607"/>
                </a:lnTo>
                <a:lnTo>
                  <a:pt x="222603" y="139459"/>
                </a:lnTo>
                <a:lnTo>
                  <a:pt x="231738" y="158297"/>
                </a:lnTo>
                <a:lnTo>
                  <a:pt x="231265" y="161212"/>
                </a:lnTo>
                <a:lnTo>
                  <a:pt x="229572" y="163986"/>
                </a:lnTo>
                <a:lnTo>
                  <a:pt x="226787" y="165791"/>
                </a:lnTo>
                <a:lnTo>
                  <a:pt x="222923" y="166634"/>
                </a:lnTo>
                <a:close/>
              </a:path>
              <a:path w="301625" h="260984">
                <a:moveTo>
                  <a:pt x="184253" y="182033"/>
                </a:moveTo>
                <a:lnTo>
                  <a:pt x="171610" y="162574"/>
                </a:lnTo>
                <a:lnTo>
                  <a:pt x="172458" y="159428"/>
                </a:lnTo>
                <a:lnTo>
                  <a:pt x="174148" y="156654"/>
                </a:lnTo>
                <a:lnTo>
                  <a:pt x="177534" y="154609"/>
                </a:lnTo>
                <a:lnTo>
                  <a:pt x="180798" y="154006"/>
                </a:lnTo>
                <a:lnTo>
                  <a:pt x="184546" y="154614"/>
                </a:lnTo>
                <a:lnTo>
                  <a:pt x="187324" y="156316"/>
                </a:lnTo>
                <a:lnTo>
                  <a:pt x="189367" y="159702"/>
                </a:lnTo>
                <a:lnTo>
                  <a:pt x="193216" y="169367"/>
                </a:lnTo>
                <a:lnTo>
                  <a:pt x="193816" y="172620"/>
                </a:lnTo>
                <a:lnTo>
                  <a:pt x="193208" y="176367"/>
                </a:lnTo>
                <a:lnTo>
                  <a:pt x="190905" y="179384"/>
                </a:lnTo>
                <a:lnTo>
                  <a:pt x="188119" y="181189"/>
                </a:lnTo>
                <a:lnTo>
                  <a:pt x="184253" y="182033"/>
                </a:lnTo>
                <a:close/>
              </a:path>
              <a:path w="301625" h="260984">
                <a:moveTo>
                  <a:pt x="145596" y="197426"/>
                </a:moveTo>
                <a:lnTo>
                  <a:pt x="133033" y="177627"/>
                </a:lnTo>
                <a:lnTo>
                  <a:pt x="133788" y="174826"/>
                </a:lnTo>
                <a:lnTo>
                  <a:pt x="135491" y="172048"/>
                </a:lnTo>
                <a:lnTo>
                  <a:pt x="138877" y="170004"/>
                </a:lnTo>
                <a:lnTo>
                  <a:pt x="142130" y="169404"/>
                </a:lnTo>
                <a:lnTo>
                  <a:pt x="145876" y="170012"/>
                </a:lnTo>
                <a:lnTo>
                  <a:pt x="148654" y="171715"/>
                </a:lnTo>
                <a:lnTo>
                  <a:pt x="150700" y="175101"/>
                </a:lnTo>
                <a:lnTo>
                  <a:pt x="154548" y="184765"/>
                </a:lnTo>
                <a:lnTo>
                  <a:pt x="155149" y="188018"/>
                </a:lnTo>
                <a:lnTo>
                  <a:pt x="154538" y="191765"/>
                </a:lnTo>
                <a:lnTo>
                  <a:pt x="152235" y="194783"/>
                </a:lnTo>
                <a:lnTo>
                  <a:pt x="149462" y="196583"/>
                </a:lnTo>
                <a:lnTo>
                  <a:pt x="145596" y="197426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3089976" y="4776513"/>
            <a:ext cx="281305" cy="154305"/>
          </a:xfrm>
          <a:custGeom>
            <a:avLst/>
            <a:gdLst/>
            <a:ahLst/>
            <a:cxnLst/>
            <a:rect l="l" t="t" r="r" b="b"/>
            <a:pathLst>
              <a:path w="281304" h="154304">
                <a:moveTo>
                  <a:pt x="254689" y="154201"/>
                </a:moveTo>
                <a:lnTo>
                  <a:pt x="250958" y="153498"/>
                </a:lnTo>
                <a:lnTo>
                  <a:pt x="43768" y="58157"/>
                </a:lnTo>
                <a:lnTo>
                  <a:pt x="41642" y="56171"/>
                </a:lnTo>
                <a:lnTo>
                  <a:pt x="40810" y="55779"/>
                </a:lnTo>
                <a:lnTo>
                  <a:pt x="2258" y="15266"/>
                </a:lnTo>
                <a:lnTo>
                  <a:pt x="522" y="12435"/>
                </a:lnTo>
                <a:lnTo>
                  <a:pt x="0" y="9157"/>
                </a:lnTo>
                <a:lnTo>
                  <a:pt x="705" y="5438"/>
                </a:lnTo>
                <a:lnTo>
                  <a:pt x="2690" y="3313"/>
                </a:lnTo>
                <a:lnTo>
                  <a:pt x="4071" y="1422"/>
                </a:lnTo>
                <a:lnTo>
                  <a:pt x="7124" y="295"/>
                </a:lnTo>
                <a:lnTo>
                  <a:pt x="9784" y="0"/>
                </a:lnTo>
                <a:lnTo>
                  <a:pt x="65644" y="2923"/>
                </a:lnTo>
                <a:lnTo>
                  <a:pt x="68757" y="3850"/>
                </a:lnTo>
                <a:lnTo>
                  <a:pt x="103116" y="19662"/>
                </a:lnTo>
                <a:lnTo>
                  <a:pt x="31617" y="19662"/>
                </a:lnTo>
                <a:lnTo>
                  <a:pt x="45028" y="33428"/>
                </a:lnTo>
                <a:lnTo>
                  <a:pt x="65276" y="33428"/>
                </a:lnTo>
                <a:lnTo>
                  <a:pt x="59815" y="45293"/>
                </a:lnTo>
                <a:lnTo>
                  <a:pt x="175111" y="98339"/>
                </a:lnTo>
                <a:lnTo>
                  <a:pt x="195358" y="98339"/>
                </a:lnTo>
                <a:lnTo>
                  <a:pt x="191815" y="106036"/>
                </a:lnTo>
                <a:lnTo>
                  <a:pt x="250303" y="132950"/>
                </a:lnTo>
                <a:lnTo>
                  <a:pt x="270543" y="132950"/>
                </a:lnTo>
                <a:lnTo>
                  <a:pt x="263163" y="148987"/>
                </a:lnTo>
                <a:lnTo>
                  <a:pt x="261403" y="151718"/>
                </a:lnTo>
                <a:lnTo>
                  <a:pt x="257969" y="153688"/>
                </a:lnTo>
                <a:lnTo>
                  <a:pt x="254689" y="154201"/>
                </a:lnTo>
                <a:close/>
              </a:path>
              <a:path w="281304" h="154304">
                <a:moveTo>
                  <a:pt x="65276" y="33428"/>
                </a:moveTo>
                <a:lnTo>
                  <a:pt x="45028" y="33428"/>
                </a:lnTo>
                <a:lnTo>
                  <a:pt x="51402" y="20670"/>
                </a:lnTo>
                <a:lnTo>
                  <a:pt x="31617" y="19662"/>
                </a:lnTo>
                <a:lnTo>
                  <a:pt x="103116" y="19662"/>
                </a:lnTo>
                <a:lnTo>
                  <a:pt x="113430" y="24408"/>
                </a:lnTo>
                <a:lnTo>
                  <a:pt x="69427" y="24408"/>
                </a:lnTo>
                <a:lnTo>
                  <a:pt x="65276" y="33428"/>
                </a:lnTo>
                <a:close/>
              </a:path>
              <a:path w="281304" h="154304">
                <a:moveTo>
                  <a:pt x="269764" y="88049"/>
                </a:moveTo>
                <a:lnTo>
                  <a:pt x="251725" y="88049"/>
                </a:lnTo>
                <a:lnTo>
                  <a:pt x="251595" y="83936"/>
                </a:lnTo>
                <a:lnTo>
                  <a:pt x="250848" y="80052"/>
                </a:lnTo>
                <a:lnTo>
                  <a:pt x="248890" y="76614"/>
                </a:lnTo>
                <a:lnTo>
                  <a:pt x="246989" y="75236"/>
                </a:lnTo>
                <a:lnTo>
                  <a:pt x="169900" y="39259"/>
                </a:lnTo>
                <a:lnTo>
                  <a:pt x="167167" y="37499"/>
                </a:lnTo>
                <a:lnTo>
                  <a:pt x="165209" y="34063"/>
                </a:lnTo>
                <a:lnTo>
                  <a:pt x="164686" y="30785"/>
                </a:lnTo>
                <a:lnTo>
                  <a:pt x="165614" y="27671"/>
                </a:lnTo>
                <a:lnTo>
                  <a:pt x="167764" y="24096"/>
                </a:lnTo>
                <a:lnTo>
                  <a:pt x="170592" y="22360"/>
                </a:lnTo>
                <a:lnTo>
                  <a:pt x="173861" y="21840"/>
                </a:lnTo>
                <a:lnTo>
                  <a:pt x="177819" y="23160"/>
                </a:lnTo>
                <a:lnTo>
                  <a:pt x="253008" y="57759"/>
                </a:lnTo>
                <a:lnTo>
                  <a:pt x="269909" y="85151"/>
                </a:lnTo>
                <a:lnTo>
                  <a:pt x="269764" y="88049"/>
                </a:lnTo>
                <a:close/>
              </a:path>
              <a:path w="281304" h="154304">
                <a:moveTo>
                  <a:pt x="195358" y="98339"/>
                </a:moveTo>
                <a:lnTo>
                  <a:pt x="175111" y="98339"/>
                </a:lnTo>
                <a:lnTo>
                  <a:pt x="184721" y="77454"/>
                </a:lnTo>
                <a:lnTo>
                  <a:pt x="69427" y="24408"/>
                </a:lnTo>
                <a:lnTo>
                  <a:pt x="113430" y="24408"/>
                </a:lnTo>
                <a:lnTo>
                  <a:pt x="245427" y="85151"/>
                </a:lnTo>
                <a:lnTo>
                  <a:pt x="201428" y="85151"/>
                </a:lnTo>
                <a:lnTo>
                  <a:pt x="195358" y="98339"/>
                </a:lnTo>
                <a:close/>
              </a:path>
              <a:path w="281304" h="154304">
                <a:moveTo>
                  <a:pt x="270543" y="132950"/>
                </a:moveTo>
                <a:lnTo>
                  <a:pt x="250303" y="132950"/>
                </a:lnTo>
                <a:lnTo>
                  <a:pt x="260520" y="111840"/>
                </a:lnTo>
                <a:lnTo>
                  <a:pt x="201428" y="85151"/>
                </a:lnTo>
                <a:lnTo>
                  <a:pt x="245427" y="85151"/>
                </a:lnTo>
                <a:lnTo>
                  <a:pt x="251725" y="88049"/>
                </a:lnTo>
                <a:lnTo>
                  <a:pt x="269764" y="88049"/>
                </a:lnTo>
                <a:lnTo>
                  <a:pt x="269680" y="89732"/>
                </a:lnTo>
                <a:lnTo>
                  <a:pt x="268437" y="95731"/>
                </a:lnTo>
                <a:lnTo>
                  <a:pt x="275947" y="99194"/>
                </a:lnTo>
                <a:lnTo>
                  <a:pt x="278907" y="101573"/>
                </a:lnTo>
                <a:lnTo>
                  <a:pt x="280653" y="104398"/>
                </a:lnTo>
                <a:lnTo>
                  <a:pt x="281160" y="107669"/>
                </a:lnTo>
                <a:lnTo>
                  <a:pt x="280460" y="111400"/>
                </a:lnTo>
                <a:lnTo>
                  <a:pt x="270543" y="13295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59774" y="2584521"/>
            <a:ext cx="219075" cy="273685"/>
          </a:xfrm>
          <a:custGeom>
            <a:avLst/>
            <a:gdLst/>
            <a:ahLst/>
            <a:cxnLst/>
            <a:rect l="l" t="t" r="r" b="b"/>
            <a:pathLst>
              <a:path w="219075" h="273685">
                <a:moveTo>
                  <a:pt x="208129" y="273543"/>
                </a:moveTo>
                <a:lnTo>
                  <a:pt x="141698" y="242243"/>
                </a:lnTo>
                <a:lnTo>
                  <a:pt x="102080" y="191238"/>
                </a:lnTo>
                <a:lnTo>
                  <a:pt x="6137" y="62273"/>
                </a:lnTo>
                <a:lnTo>
                  <a:pt x="2929" y="57199"/>
                </a:lnTo>
                <a:lnTo>
                  <a:pt x="1091" y="51683"/>
                </a:lnTo>
                <a:lnTo>
                  <a:pt x="0" y="45611"/>
                </a:lnTo>
                <a:lnTo>
                  <a:pt x="199" y="39725"/>
                </a:lnTo>
                <a:lnTo>
                  <a:pt x="31444" y="5483"/>
                </a:lnTo>
                <a:lnTo>
                  <a:pt x="48012" y="0"/>
                </a:lnTo>
                <a:lnTo>
                  <a:pt x="53899" y="187"/>
                </a:lnTo>
                <a:lnTo>
                  <a:pt x="77883" y="17844"/>
                </a:lnTo>
                <a:lnTo>
                  <a:pt x="48704" y="17844"/>
                </a:lnTo>
                <a:lnTo>
                  <a:pt x="46680" y="18204"/>
                </a:lnTo>
                <a:lnTo>
                  <a:pt x="17846" y="44906"/>
                </a:lnTo>
                <a:lnTo>
                  <a:pt x="18206" y="46929"/>
                </a:lnTo>
                <a:lnTo>
                  <a:pt x="20229" y="51165"/>
                </a:lnTo>
                <a:lnTo>
                  <a:pt x="42243" y="80640"/>
                </a:lnTo>
                <a:lnTo>
                  <a:pt x="83562" y="80640"/>
                </a:lnTo>
                <a:lnTo>
                  <a:pt x="87511" y="85926"/>
                </a:lnTo>
                <a:lnTo>
                  <a:pt x="65124" y="85926"/>
                </a:lnTo>
                <a:lnTo>
                  <a:pt x="52698" y="94638"/>
                </a:lnTo>
                <a:lnTo>
                  <a:pt x="147358" y="221375"/>
                </a:lnTo>
                <a:lnTo>
                  <a:pt x="167062" y="221375"/>
                </a:lnTo>
                <a:lnTo>
                  <a:pt x="166285" y="226742"/>
                </a:lnTo>
                <a:lnTo>
                  <a:pt x="165178" y="229872"/>
                </a:lnTo>
                <a:lnTo>
                  <a:pt x="162874" y="232163"/>
                </a:lnTo>
                <a:lnTo>
                  <a:pt x="178216" y="239647"/>
                </a:lnTo>
                <a:lnTo>
                  <a:pt x="214504" y="239647"/>
                </a:lnTo>
                <a:lnTo>
                  <a:pt x="215755" y="247679"/>
                </a:lnTo>
                <a:lnTo>
                  <a:pt x="197422" y="247679"/>
                </a:lnTo>
                <a:lnTo>
                  <a:pt x="196687" y="248237"/>
                </a:lnTo>
                <a:lnTo>
                  <a:pt x="197874" y="249062"/>
                </a:lnTo>
                <a:lnTo>
                  <a:pt x="215970" y="249062"/>
                </a:lnTo>
                <a:lnTo>
                  <a:pt x="218170" y="263181"/>
                </a:lnTo>
                <a:lnTo>
                  <a:pt x="210153" y="273183"/>
                </a:lnTo>
                <a:lnTo>
                  <a:pt x="208129" y="273543"/>
                </a:lnTo>
                <a:close/>
              </a:path>
              <a:path w="219075" h="273685">
                <a:moveTo>
                  <a:pt x="83562" y="80640"/>
                </a:moveTo>
                <a:lnTo>
                  <a:pt x="42243" y="80640"/>
                </a:lnTo>
                <a:lnTo>
                  <a:pt x="80641" y="51380"/>
                </a:lnTo>
                <a:lnTo>
                  <a:pt x="58546" y="22548"/>
                </a:lnTo>
                <a:lnTo>
                  <a:pt x="57440" y="21080"/>
                </a:lnTo>
                <a:lnTo>
                  <a:pt x="55696" y="19509"/>
                </a:lnTo>
                <a:lnTo>
                  <a:pt x="53218" y="18497"/>
                </a:lnTo>
                <a:lnTo>
                  <a:pt x="48704" y="17844"/>
                </a:lnTo>
                <a:lnTo>
                  <a:pt x="77883" y="17844"/>
                </a:lnTo>
                <a:lnTo>
                  <a:pt x="100151" y="48292"/>
                </a:lnTo>
                <a:lnTo>
                  <a:pt x="113533" y="66111"/>
                </a:lnTo>
                <a:lnTo>
                  <a:pt x="91654" y="66111"/>
                </a:lnTo>
                <a:lnTo>
                  <a:pt x="79216" y="74821"/>
                </a:lnTo>
                <a:lnTo>
                  <a:pt x="83562" y="80640"/>
                </a:lnTo>
                <a:close/>
              </a:path>
              <a:path w="219075" h="273685">
                <a:moveTo>
                  <a:pt x="207371" y="193861"/>
                </a:moveTo>
                <a:lnTo>
                  <a:pt x="184197" y="193861"/>
                </a:lnTo>
                <a:lnTo>
                  <a:pt x="185663" y="192753"/>
                </a:lnTo>
                <a:lnTo>
                  <a:pt x="91654" y="66111"/>
                </a:lnTo>
                <a:lnTo>
                  <a:pt x="113533" y="66111"/>
                </a:lnTo>
                <a:lnTo>
                  <a:pt x="205906" y="189120"/>
                </a:lnTo>
                <a:lnTo>
                  <a:pt x="206922" y="191250"/>
                </a:lnTo>
                <a:lnTo>
                  <a:pt x="207372" y="192608"/>
                </a:lnTo>
                <a:lnTo>
                  <a:pt x="207371" y="193861"/>
                </a:lnTo>
                <a:close/>
              </a:path>
              <a:path w="219075" h="273685">
                <a:moveTo>
                  <a:pt x="167062" y="221375"/>
                </a:moveTo>
                <a:lnTo>
                  <a:pt x="147358" y="221375"/>
                </a:lnTo>
                <a:lnTo>
                  <a:pt x="148825" y="220270"/>
                </a:lnTo>
                <a:lnTo>
                  <a:pt x="151435" y="202250"/>
                </a:lnTo>
                <a:lnTo>
                  <a:pt x="65124" y="85926"/>
                </a:lnTo>
                <a:lnTo>
                  <a:pt x="87511" y="85926"/>
                </a:lnTo>
                <a:lnTo>
                  <a:pt x="166177" y="191250"/>
                </a:lnTo>
                <a:lnTo>
                  <a:pt x="184197" y="193861"/>
                </a:lnTo>
                <a:lnTo>
                  <a:pt x="207371" y="193861"/>
                </a:lnTo>
                <a:lnTo>
                  <a:pt x="209887" y="210012"/>
                </a:lnTo>
                <a:lnTo>
                  <a:pt x="168708" y="210012"/>
                </a:lnTo>
                <a:lnTo>
                  <a:pt x="167062" y="221375"/>
                </a:lnTo>
                <a:close/>
              </a:path>
              <a:path w="219075" h="273685">
                <a:moveTo>
                  <a:pt x="185448" y="212438"/>
                </a:moveTo>
                <a:lnTo>
                  <a:pt x="168708" y="210012"/>
                </a:lnTo>
                <a:lnTo>
                  <a:pt x="209887" y="210012"/>
                </a:lnTo>
                <a:lnTo>
                  <a:pt x="209996" y="210708"/>
                </a:lnTo>
                <a:lnTo>
                  <a:pt x="191614" y="210708"/>
                </a:lnTo>
                <a:lnTo>
                  <a:pt x="188753" y="212253"/>
                </a:lnTo>
                <a:lnTo>
                  <a:pt x="185448" y="212438"/>
                </a:lnTo>
                <a:close/>
              </a:path>
              <a:path w="219075" h="273685">
                <a:moveTo>
                  <a:pt x="214504" y="239647"/>
                </a:moveTo>
                <a:lnTo>
                  <a:pt x="178216" y="239647"/>
                </a:lnTo>
                <a:lnTo>
                  <a:pt x="194425" y="227539"/>
                </a:lnTo>
                <a:lnTo>
                  <a:pt x="191614" y="210708"/>
                </a:lnTo>
                <a:lnTo>
                  <a:pt x="209996" y="210708"/>
                </a:lnTo>
                <a:lnTo>
                  <a:pt x="214504" y="239647"/>
                </a:lnTo>
                <a:close/>
              </a:path>
              <a:path w="219075" h="273685">
                <a:moveTo>
                  <a:pt x="215970" y="249062"/>
                </a:moveTo>
                <a:lnTo>
                  <a:pt x="197874" y="249062"/>
                </a:lnTo>
                <a:lnTo>
                  <a:pt x="197422" y="247679"/>
                </a:lnTo>
                <a:lnTo>
                  <a:pt x="215755" y="247679"/>
                </a:lnTo>
                <a:lnTo>
                  <a:pt x="215970" y="24906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0" y="3124862"/>
            <a:ext cx="197719" cy="23023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544225" y="4963328"/>
            <a:ext cx="214481" cy="180172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63463" y="3297145"/>
            <a:ext cx="223520" cy="258445"/>
          </a:xfrm>
          <a:custGeom>
            <a:avLst/>
            <a:gdLst/>
            <a:ahLst/>
            <a:cxnLst/>
            <a:rect l="l" t="t" r="r" b="b"/>
            <a:pathLst>
              <a:path w="223520" h="258445">
                <a:moveTo>
                  <a:pt x="122319" y="258257"/>
                </a:moveTo>
                <a:lnTo>
                  <a:pt x="83744" y="246016"/>
                </a:lnTo>
                <a:lnTo>
                  <a:pt x="4756" y="111898"/>
                </a:lnTo>
                <a:lnTo>
                  <a:pt x="0" y="84338"/>
                </a:lnTo>
                <a:lnTo>
                  <a:pt x="772" y="77346"/>
                </a:lnTo>
                <a:lnTo>
                  <a:pt x="16530" y="39887"/>
                </a:lnTo>
                <a:lnTo>
                  <a:pt x="73035" y="4756"/>
                </a:lnTo>
                <a:lnTo>
                  <a:pt x="100595" y="0"/>
                </a:lnTo>
                <a:lnTo>
                  <a:pt x="107587" y="772"/>
                </a:lnTo>
                <a:lnTo>
                  <a:pt x="146295" y="18404"/>
                </a:lnTo>
                <a:lnTo>
                  <a:pt x="94759" y="18404"/>
                </a:lnTo>
                <a:lnTo>
                  <a:pt x="89811" y="18769"/>
                </a:lnTo>
                <a:lnTo>
                  <a:pt x="42143" y="41262"/>
                </a:lnTo>
                <a:lnTo>
                  <a:pt x="24967" y="60417"/>
                </a:lnTo>
                <a:lnTo>
                  <a:pt x="22123" y="64818"/>
                </a:lnTo>
                <a:lnTo>
                  <a:pt x="21026" y="69780"/>
                </a:lnTo>
                <a:lnTo>
                  <a:pt x="19059" y="74466"/>
                </a:lnTo>
                <a:lnTo>
                  <a:pt x="18844" y="79700"/>
                </a:lnTo>
                <a:lnTo>
                  <a:pt x="18335" y="84338"/>
                </a:lnTo>
                <a:lnTo>
                  <a:pt x="18405" y="90175"/>
                </a:lnTo>
                <a:lnTo>
                  <a:pt x="18770" y="95121"/>
                </a:lnTo>
                <a:lnTo>
                  <a:pt x="79248" y="216124"/>
                </a:lnTo>
                <a:lnTo>
                  <a:pt x="112452" y="239210"/>
                </a:lnTo>
                <a:lnTo>
                  <a:pt x="122649" y="240520"/>
                </a:lnTo>
                <a:lnTo>
                  <a:pt x="176370" y="240520"/>
                </a:lnTo>
                <a:lnTo>
                  <a:pt x="156538" y="250793"/>
                </a:lnTo>
                <a:lnTo>
                  <a:pt x="149884" y="253511"/>
                </a:lnTo>
                <a:lnTo>
                  <a:pt x="142927" y="255644"/>
                </a:lnTo>
                <a:lnTo>
                  <a:pt x="136555" y="257477"/>
                </a:lnTo>
                <a:lnTo>
                  <a:pt x="129588" y="258160"/>
                </a:lnTo>
                <a:lnTo>
                  <a:pt x="122319" y="258257"/>
                </a:lnTo>
                <a:close/>
              </a:path>
              <a:path w="223520" h="258445">
                <a:moveTo>
                  <a:pt x="176370" y="240520"/>
                </a:moveTo>
                <a:lnTo>
                  <a:pt x="122649" y="240520"/>
                </a:lnTo>
                <a:lnTo>
                  <a:pt x="128170" y="239857"/>
                </a:lnTo>
                <a:lnTo>
                  <a:pt x="133107" y="239497"/>
                </a:lnTo>
                <a:lnTo>
                  <a:pt x="138315" y="238257"/>
                </a:lnTo>
                <a:lnTo>
                  <a:pt x="175875" y="220270"/>
                </a:lnTo>
                <a:lnTo>
                  <a:pt x="202190" y="189060"/>
                </a:lnTo>
                <a:lnTo>
                  <a:pt x="204811" y="168667"/>
                </a:lnTo>
                <a:lnTo>
                  <a:pt x="201097" y="153011"/>
                </a:lnTo>
                <a:lnTo>
                  <a:pt x="143671" y="42143"/>
                </a:lnTo>
                <a:lnTo>
                  <a:pt x="109893" y="19354"/>
                </a:lnTo>
                <a:lnTo>
                  <a:pt x="94759" y="18404"/>
                </a:lnTo>
                <a:lnTo>
                  <a:pt x="146295" y="18404"/>
                </a:lnTo>
                <a:lnTo>
                  <a:pt x="214870" y="140012"/>
                </a:lnTo>
                <a:lnTo>
                  <a:pt x="222919" y="173928"/>
                </a:lnTo>
                <a:lnTo>
                  <a:pt x="221374" y="187914"/>
                </a:lnTo>
                <a:lnTo>
                  <a:pt x="201811" y="223676"/>
                </a:lnTo>
                <a:lnTo>
                  <a:pt x="195974" y="228192"/>
                </a:lnTo>
                <a:lnTo>
                  <a:pt x="190883" y="232276"/>
                </a:lnTo>
                <a:lnTo>
                  <a:pt x="184249" y="236439"/>
                </a:lnTo>
                <a:lnTo>
                  <a:pt x="176370" y="240520"/>
                </a:lnTo>
                <a:close/>
              </a:path>
              <a:path w="223520" h="258445">
                <a:moveTo>
                  <a:pt x="90650" y="98159"/>
                </a:moveTo>
                <a:lnTo>
                  <a:pt x="70185" y="69947"/>
                </a:lnTo>
                <a:lnTo>
                  <a:pt x="70426" y="66169"/>
                </a:lnTo>
                <a:lnTo>
                  <a:pt x="72409" y="62943"/>
                </a:lnTo>
                <a:lnTo>
                  <a:pt x="73839" y="61460"/>
                </a:lnTo>
                <a:lnTo>
                  <a:pt x="77889" y="59362"/>
                </a:lnTo>
                <a:lnTo>
                  <a:pt x="79924" y="59049"/>
                </a:lnTo>
                <a:lnTo>
                  <a:pt x="83702" y="59292"/>
                </a:lnTo>
                <a:lnTo>
                  <a:pt x="86927" y="61275"/>
                </a:lnTo>
                <a:lnTo>
                  <a:pt x="88409" y="62703"/>
                </a:lnTo>
                <a:lnTo>
                  <a:pt x="100076" y="85228"/>
                </a:lnTo>
                <a:lnTo>
                  <a:pt x="100389" y="87264"/>
                </a:lnTo>
                <a:lnTo>
                  <a:pt x="100148" y="91042"/>
                </a:lnTo>
                <a:lnTo>
                  <a:pt x="98165" y="94266"/>
                </a:lnTo>
                <a:lnTo>
                  <a:pt x="96735" y="95749"/>
                </a:lnTo>
                <a:lnTo>
                  <a:pt x="92686" y="97847"/>
                </a:lnTo>
                <a:lnTo>
                  <a:pt x="90650" y="9815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0" y="4711617"/>
            <a:ext cx="127732" cy="12161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756791" y="3778856"/>
            <a:ext cx="243840" cy="280035"/>
          </a:xfrm>
          <a:custGeom>
            <a:avLst/>
            <a:gdLst/>
            <a:ahLst/>
            <a:cxnLst/>
            <a:rect l="l" t="t" r="r" b="b"/>
            <a:pathLst>
              <a:path w="243840" h="280035">
                <a:moveTo>
                  <a:pt x="120730" y="279845"/>
                </a:moveTo>
                <a:lnTo>
                  <a:pt x="21858" y="233233"/>
                </a:lnTo>
                <a:lnTo>
                  <a:pt x="0" y="194406"/>
                </a:lnTo>
                <a:lnTo>
                  <a:pt x="605" y="190335"/>
                </a:lnTo>
                <a:lnTo>
                  <a:pt x="84028" y="21883"/>
                </a:lnTo>
                <a:lnTo>
                  <a:pt x="115591" y="0"/>
                </a:lnTo>
                <a:lnTo>
                  <a:pt x="122861" y="42"/>
                </a:lnTo>
                <a:lnTo>
                  <a:pt x="130998" y="1262"/>
                </a:lnTo>
                <a:lnTo>
                  <a:pt x="134775" y="2443"/>
                </a:lnTo>
                <a:lnTo>
                  <a:pt x="164941" y="17774"/>
                </a:lnTo>
                <a:lnTo>
                  <a:pt x="121867" y="17774"/>
                </a:lnTo>
                <a:lnTo>
                  <a:pt x="117211" y="18322"/>
                </a:lnTo>
                <a:lnTo>
                  <a:pt x="20414" y="187269"/>
                </a:lnTo>
                <a:lnTo>
                  <a:pt x="18296" y="200050"/>
                </a:lnTo>
                <a:lnTo>
                  <a:pt x="19136" y="204131"/>
                </a:lnTo>
                <a:lnTo>
                  <a:pt x="113593" y="259430"/>
                </a:lnTo>
                <a:lnTo>
                  <a:pt x="156933" y="261548"/>
                </a:lnTo>
                <a:lnTo>
                  <a:pt x="152514" y="267539"/>
                </a:lnTo>
                <a:lnTo>
                  <a:pt x="149593" y="270433"/>
                </a:lnTo>
                <a:lnTo>
                  <a:pt x="143168" y="274461"/>
                </a:lnTo>
                <a:lnTo>
                  <a:pt x="135580" y="277897"/>
                </a:lnTo>
                <a:lnTo>
                  <a:pt x="128294" y="279310"/>
                </a:lnTo>
                <a:lnTo>
                  <a:pt x="120730" y="279845"/>
                </a:lnTo>
                <a:close/>
              </a:path>
              <a:path w="243840" h="280035">
                <a:moveTo>
                  <a:pt x="156933" y="261548"/>
                </a:moveTo>
                <a:lnTo>
                  <a:pt x="126376" y="261548"/>
                </a:lnTo>
                <a:lnTo>
                  <a:pt x="130456" y="260708"/>
                </a:lnTo>
                <a:lnTo>
                  <a:pt x="134248" y="258982"/>
                </a:lnTo>
                <a:lnTo>
                  <a:pt x="223183" y="92608"/>
                </a:lnTo>
                <a:lnTo>
                  <a:pt x="225566" y="83611"/>
                </a:lnTo>
                <a:lnTo>
                  <a:pt x="225302" y="79825"/>
                </a:lnTo>
                <a:lnTo>
                  <a:pt x="125938" y="18379"/>
                </a:lnTo>
                <a:lnTo>
                  <a:pt x="121867" y="17774"/>
                </a:lnTo>
                <a:lnTo>
                  <a:pt x="164941" y="17774"/>
                </a:lnTo>
                <a:lnTo>
                  <a:pt x="225219" y="48409"/>
                </a:lnTo>
                <a:lnTo>
                  <a:pt x="243592" y="85481"/>
                </a:lnTo>
                <a:lnTo>
                  <a:pt x="243275" y="88959"/>
                </a:lnTo>
                <a:lnTo>
                  <a:pt x="240902" y="96509"/>
                </a:lnTo>
                <a:lnTo>
                  <a:pt x="239417" y="100857"/>
                </a:lnTo>
                <a:lnTo>
                  <a:pt x="159559" y="257987"/>
                </a:lnTo>
                <a:lnTo>
                  <a:pt x="156933" y="261548"/>
                </a:lnTo>
                <a:close/>
              </a:path>
              <a:path w="243840" h="280035">
                <a:moveTo>
                  <a:pt x="183988" y="82183"/>
                </a:moveTo>
                <a:lnTo>
                  <a:pt x="134407" y="57709"/>
                </a:lnTo>
                <a:lnTo>
                  <a:pt x="129594" y="48409"/>
                </a:lnTo>
                <a:lnTo>
                  <a:pt x="130413" y="45458"/>
                </a:lnTo>
                <a:lnTo>
                  <a:pt x="132768" y="42278"/>
                </a:lnTo>
                <a:lnTo>
                  <a:pt x="135685" y="40845"/>
                </a:lnTo>
                <a:lnTo>
                  <a:pt x="139462" y="40575"/>
                </a:lnTo>
                <a:lnTo>
                  <a:pt x="142658" y="41475"/>
                </a:lnTo>
                <a:lnTo>
                  <a:pt x="189043" y="65048"/>
                </a:lnTo>
                <a:lnTo>
                  <a:pt x="191653" y="67101"/>
                </a:lnTo>
                <a:lnTo>
                  <a:pt x="193661" y="70310"/>
                </a:lnTo>
                <a:lnTo>
                  <a:pt x="194224" y="73511"/>
                </a:lnTo>
                <a:lnTo>
                  <a:pt x="193032" y="77284"/>
                </a:lnTo>
                <a:lnTo>
                  <a:pt x="190980" y="79892"/>
                </a:lnTo>
                <a:lnTo>
                  <a:pt x="187765" y="81913"/>
                </a:lnTo>
                <a:lnTo>
                  <a:pt x="183988" y="82183"/>
                </a:lnTo>
                <a:close/>
              </a:path>
              <a:path w="243840" h="280035">
                <a:moveTo>
                  <a:pt x="134458" y="226992"/>
                </a:moveTo>
                <a:lnTo>
                  <a:pt x="45461" y="182485"/>
                </a:lnTo>
                <a:lnTo>
                  <a:pt x="41448" y="173153"/>
                </a:lnTo>
                <a:lnTo>
                  <a:pt x="41745" y="171115"/>
                </a:lnTo>
                <a:lnTo>
                  <a:pt x="97437" y="61535"/>
                </a:lnTo>
                <a:lnTo>
                  <a:pt x="98908" y="60092"/>
                </a:lnTo>
                <a:lnTo>
                  <a:pt x="102993" y="57792"/>
                </a:lnTo>
                <a:lnTo>
                  <a:pt x="104747" y="57219"/>
                </a:lnTo>
                <a:lnTo>
                  <a:pt x="108812" y="57834"/>
                </a:lnTo>
                <a:lnTo>
                  <a:pt x="150029" y="78782"/>
                </a:lnTo>
                <a:lnTo>
                  <a:pt x="109837" y="78782"/>
                </a:lnTo>
                <a:lnTo>
                  <a:pt x="62986" y="170965"/>
                </a:lnTo>
                <a:lnTo>
                  <a:pt x="131401" y="205736"/>
                </a:lnTo>
                <a:lnTo>
                  <a:pt x="152553" y="205736"/>
                </a:lnTo>
                <a:lnTo>
                  <a:pt x="144967" y="220663"/>
                </a:lnTo>
                <a:lnTo>
                  <a:pt x="143214" y="222686"/>
                </a:lnTo>
                <a:lnTo>
                  <a:pt x="140293" y="225579"/>
                </a:lnTo>
                <a:lnTo>
                  <a:pt x="136789" y="226712"/>
                </a:lnTo>
                <a:lnTo>
                  <a:pt x="134458" y="226992"/>
                </a:lnTo>
                <a:close/>
              </a:path>
              <a:path w="243840" h="280035">
                <a:moveTo>
                  <a:pt x="152553" y="205736"/>
                </a:moveTo>
                <a:lnTo>
                  <a:pt x="131401" y="205736"/>
                </a:lnTo>
                <a:lnTo>
                  <a:pt x="178251" y="113553"/>
                </a:lnTo>
                <a:lnTo>
                  <a:pt x="109837" y="78782"/>
                </a:lnTo>
                <a:lnTo>
                  <a:pt x="150029" y="78782"/>
                </a:lnTo>
                <a:lnTo>
                  <a:pt x="195777" y="102033"/>
                </a:lnTo>
                <a:lnTo>
                  <a:pt x="198670" y="104953"/>
                </a:lnTo>
                <a:lnTo>
                  <a:pt x="199242" y="106709"/>
                </a:lnTo>
                <a:lnTo>
                  <a:pt x="199522" y="109039"/>
                </a:lnTo>
                <a:lnTo>
                  <a:pt x="198598" y="115136"/>
                </a:lnTo>
                <a:lnTo>
                  <a:pt x="152553" y="205736"/>
                </a:lnTo>
                <a:close/>
              </a:path>
              <a:path w="243840" h="280035">
                <a:moveTo>
                  <a:pt x="91074" y="234851"/>
                </a:moveTo>
                <a:lnTo>
                  <a:pt x="63238" y="220703"/>
                </a:lnTo>
                <a:lnTo>
                  <a:pt x="72666" y="202153"/>
                </a:lnTo>
                <a:lnTo>
                  <a:pt x="100501" y="216301"/>
                </a:lnTo>
                <a:lnTo>
                  <a:pt x="91074" y="23485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59358" y="4967869"/>
            <a:ext cx="233482" cy="17563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3991105" y="4996971"/>
            <a:ext cx="271145" cy="146685"/>
          </a:xfrm>
          <a:custGeom>
            <a:avLst/>
            <a:gdLst/>
            <a:ahLst/>
            <a:cxnLst/>
            <a:rect l="l" t="t" r="r" b="b"/>
            <a:pathLst>
              <a:path w="271145" h="146685">
                <a:moveTo>
                  <a:pt x="39515" y="146528"/>
                </a:moveTo>
                <a:lnTo>
                  <a:pt x="15603" y="146528"/>
                </a:lnTo>
                <a:lnTo>
                  <a:pt x="7001" y="136421"/>
                </a:lnTo>
                <a:lnTo>
                  <a:pt x="3705" y="131553"/>
                </a:lnTo>
                <a:lnTo>
                  <a:pt x="1397" y="125831"/>
                </a:lnTo>
                <a:lnTo>
                  <a:pt x="0" y="120180"/>
                </a:lnTo>
                <a:lnTo>
                  <a:pt x="885" y="109177"/>
                </a:lnTo>
                <a:lnTo>
                  <a:pt x="112923" y="6999"/>
                </a:lnTo>
                <a:lnTo>
                  <a:pt x="129162" y="0"/>
                </a:lnTo>
                <a:lnTo>
                  <a:pt x="135166" y="15"/>
                </a:lnTo>
                <a:lnTo>
                  <a:pt x="161450" y="17856"/>
                </a:lnTo>
                <a:lnTo>
                  <a:pt x="133263" y="17856"/>
                </a:lnTo>
                <a:lnTo>
                  <a:pt x="128607" y="18409"/>
                </a:lnTo>
                <a:lnTo>
                  <a:pt x="126701" y="19182"/>
                </a:lnTo>
                <a:lnTo>
                  <a:pt x="20215" y="109815"/>
                </a:lnTo>
                <a:lnTo>
                  <a:pt x="19149" y="111570"/>
                </a:lnTo>
                <a:lnTo>
                  <a:pt x="17859" y="116079"/>
                </a:lnTo>
                <a:lnTo>
                  <a:pt x="18412" y="120735"/>
                </a:lnTo>
                <a:lnTo>
                  <a:pt x="19184" y="122640"/>
                </a:lnTo>
                <a:lnTo>
                  <a:pt x="39515" y="146528"/>
                </a:lnTo>
                <a:close/>
              </a:path>
              <a:path w="271145" h="146685">
                <a:moveTo>
                  <a:pt x="270965" y="146528"/>
                </a:moveTo>
                <a:lnTo>
                  <a:pt x="247054" y="146528"/>
                </a:lnTo>
                <a:lnTo>
                  <a:pt x="139537" y="20205"/>
                </a:lnTo>
                <a:lnTo>
                  <a:pt x="137772" y="19147"/>
                </a:lnTo>
                <a:lnTo>
                  <a:pt x="133263" y="17856"/>
                </a:lnTo>
                <a:lnTo>
                  <a:pt x="161450" y="17856"/>
                </a:lnTo>
                <a:lnTo>
                  <a:pt x="270965" y="146528"/>
                </a:lnTo>
                <a:close/>
              </a:path>
              <a:path w="271145" h="146685">
                <a:moveTo>
                  <a:pt x="78803" y="146528"/>
                </a:moveTo>
                <a:lnTo>
                  <a:pt x="54890" y="146528"/>
                </a:lnTo>
                <a:lnTo>
                  <a:pt x="36534" y="124961"/>
                </a:lnTo>
                <a:lnTo>
                  <a:pt x="139057" y="37704"/>
                </a:lnTo>
                <a:lnTo>
                  <a:pt x="160549" y="62955"/>
                </a:lnTo>
                <a:lnTo>
                  <a:pt x="137484" y="62955"/>
                </a:lnTo>
                <a:lnTo>
                  <a:pt x="62205" y="127027"/>
                </a:lnTo>
                <a:lnTo>
                  <a:pt x="78803" y="146528"/>
                </a:lnTo>
                <a:close/>
              </a:path>
              <a:path w="271145" h="146685">
                <a:moveTo>
                  <a:pt x="231679" y="146528"/>
                </a:moveTo>
                <a:lnTo>
                  <a:pt x="208614" y="146528"/>
                </a:lnTo>
                <a:lnTo>
                  <a:pt x="137484" y="62955"/>
                </a:lnTo>
                <a:lnTo>
                  <a:pt x="160549" y="62955"/>
                </a:lnTo>
                <a:lnTo>
                  <a:pt x="231679" y="146528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762418" y="4911542"/>
            <a:ext cx="272415" cy="226695"/>
          </a:xfrm>
          <a:custGeom>
            <a:avLst/>
            <a:gdLst/>
            <a:ahLst/>
            <a:cxnLst/>
            <a:rect l="l" t="t" r="r" b="b"/>
            <a:pathLst>
              <a:path w="272414" h="226695">
                <a:moveTo>
                  <a:pt x="26402" y="226196"/>
                </a:moveTo>
                <a:lnTo>
                  <a:pt x="0" y="37949"/>
                </a:lnTo>
                <a:lnTo>
                  <a:pt x="990" y="34583"/>
                </a:lnTo>
                <a:lnTo>
                  <a:pt x="234196" y="0"/>
                </a:lnTo>
                <a:lnTo>
                  <a:pt x="238798" y="210"/>
                </a:lnTo>
                <a:lnTo>
                  <a:pt x="255522" y="18127"/>
                </a:lnTo>
                <a:lnTo>
                  <a:pt x="235919" y="18127"/>
                </a:lnTo>
                <a:lnTo>
                  <a:pt x="19029" y="38749"/>
                </a:lnTo>
                <a:lnTo>
                  <a:pt x="17853" y="40172"/>
                </a:lnTo>
                <a:lnTo>
                  <a:pt x="18961" y="51818"/>
                </a:lnTo>
                <a:lnTo>
                  <a:pt x="211456" y="51818"/>
                </a:lnTo>
                <a:lnTo>
                  <a:pt x="20685" y="69957"/>
                </a:lnTo>
                <a:lnTo>
                  <a:pt x="33736" y="207209"/>
                </a:lnTo>
                <a:lnTo>
                  <a:pt x="226094" y="207209"/>
                </a:lnTo>
                <a:lnTo>
                  <a:pt x="26402" y="226196"/>
                </a:lnTo>
                <a:close/>
              </a:path>
              <a:path w="272414" h="226695">
                <a:moveTo>
                  <a:pt x="211456" y="51818"/>
                </a:moveTo>
                <a:lnTo>
                  <a:pt x="18961" y="51818"/>
                </a:lnTo>
                <a:lnTo>
                  <a:pt x="238449" y="30947"/>
                </a:lnTo>
                <a:lnTo>
                  <a:pt x="237280" y="18647"/>
                </a:lnTo>
                <a:lnTo>
                  <a:pt x="235919" y="18127"/>
                </a:lnTo>
                <a:lnTo>
                  <a:pt x="255522" y="18127"/>
                </a:lnTo>
                <a:lnTo>
                  <a:pt x="258466" y="49087"/>
                </a:lnTo>
                <a:lnTo>
                  <a:pt x="240174" y="49087"/>
                </a:lnTo>
                <a:lnTo>
                  <a:pt x="211456" y="51818"/>
                </a:lnTo>
                <a:close/>
              </a:path>
              <a:path w="272414" h="226695">
                <a:moveTo>
                  <a:pt x="226094" y="207209"/>
                </a:moveTo>
                <a:lnTo>
                  <a:pt x="33736" y="207209"/>
                </a:lnTo>
                <a:lnTo>
                  <a:pt x="253225" y="186339"/>
                </a:lnTo>
                <a:lnTo>
                  <a:pt x="240174" y="49087"/>
                </a:lnTo>
                <a:lnTo>
                  <a:pt x="258466" y="49087"/>
                </a:lnTo>
                <a:lnTo>
                  <a:pt x="272215" y="193683"/>
                </a:lnTo>
                <a:lnTo>
                  <a:pt x="271879" y="196974"/>
                </a:lnTo>
                <a:lnTo>
                  <a:pt x="270183" y="199757"/>
                </a:lnTo>
                <a:lnTo>
                  <a:pt x="267781" y="201948"/>
                </a:lnTo>
                <a:lnTo>
                  <a:pt x="264018" y="203603"/>
                </a:lnTo>
                <a:lnTo>
                  <a:pt x="226094" y="207209"/>
                </a:lnTo>
                <a:close/>
              </a:path>
              <a:path w="272414" h="226695">
                <a:moveTo>
                  <a:pt x="177843" y="169995"/>
                </a:moveTo>
                <a:lnTo>
                  <a:pt x="162012" y="99632"/>
                </a:lnTo>
                <a:lnTo>
                  <a:pt x="162347" y="96329"/>
                </a:lnTo>
                <a:lnTo>
                  <a:pt x="163983" y="92913"/>
                </a:lnTo>
                <a:lnTo>
                  <a:pt x="166396" y="90725"/>
                </a:lnTo>
                <a:lnTo>
                  <a:pt x="170208" y="89700"/>
                </a:lnTo>
                <a:lnTo>
                  <a:pt x="201290" y="86746"/>
                </a:lnTo>
                <a:lnTo>
                  <a:pt x="204595" y="87091"/>
                </a:lnTo>
                <a:lnTo>
                  <a:pt x="208009" y="88727"/>
                </a:lnTo>
                <a:lnTo>
                  <a:pt x="210259" y="91773"/>
                </a:lnTo>
                <a:lnTo>
                  <a:pt x="211223" y="94953"/>
                </a:lnTo>
                <a:lnTo>
                  <a:pt x="212248" y="105736"/>
                </a:lnTo>
                <a:lnTo>
                  <a:pt x="193945" y="105736"/>
                </a:lnTo>
                <a:lnTo>
                  <a:pt x="181001" y="106966"/>
                </a:lnTo>
                <a:lnTo>
                  <a:pt x="185188" y="151005"/>
                </a:lnTo>
                <a:lnTo>
                  <a:pt x="216553" y="151005"/>
                </a:lnTo>
                <a:lnTo>
                  <a:pt x="217133" y="157107"/>
                </a:lnTo>
                <a:lnTo>
                  <a:pt x="216786" y="160410"/>
                </a:lnTo>
                <a:lnTo>
                  <a:pt x="215150" y="163826"/>
                </a:lnTo>
                <a:lnTo>
                  <a:pt x="212105" y="166076"/>
                </a:lnTo>
                <a:lnTo>
                  <a:pt x="208925" y="167039"/>
                </a:lnTo>
                <a:lnTo>
                  <a:pt x="177843" y="169995"/>
                </a:lnTo>
                <a:close/>
              </a:path>
              <a:path w="272414" h="226695">
                <a:moveTo>
                  <a:pt x="216553" y="151005"/>
                </a:moveTo>
                <a:lnTo>
                  <a:pt x="185188" y="151005"/>
                </a:lnTo>
                <a:lnTo>
                  <a:pt x="198132" y="149775"/>
                </a:lnTo>
                <a:lnTo>
                  <a:pt x="193945" y="105736"/>
                </a:lnTo>
                <a:lnTo>
                  <a:pt x="212248" y="105736"/>
                </a:lnTo>
                <a:lnTo>
                  <a:pt x="216553" y="15100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3590987" y="4784150"/>
            <a:ext cx="257175" cy="257175"/>
          </a:xfrm>
          <a:custGeom>
            <a:avLst/>
            <a:gdLst/>
            <a:ahLst/>
            <a:cxnLst/>
            <a:rect l="l" t="t" r="r" b="b"/>
            <a:pathLst>
              <a:path w="257175" h="257175">
                <a:moveTo>
                  <a:pt x="174946" y="256892"/>
                </a:moveTo>
                <a:lnTo>
                  <a:pt x="9099" y="256892"/>
                </a:lnTo>
                <a:lnTo>
                  <a:pt x="5856" y="256244"/>
                </a:lnTo>
                <a:lnTo>
                  <a:pt x="2598" y="254294"/>
                </a:lnTo>
                <a:lnTo>
                  <a:pt x="647" y="251038"/>
                </a:lnTo>
                <a:lnTo>
                  <a:pt x="0" y="247792"/>
                </a:lnTo>
                <a:lnTo>
                  <a:pt x="0" y="9109"/>
                </a:lnTo>
                <a:lnTo>
                  <a:pt x="647" y="5206"/>
                </a:lnTo>
                <a:lnTo>
                  <a:pt x="2598" y="2608"/>
                </a:lnTo>
                <a:lnTo>
                  <a:pt x="5856" y="657"/>
                </a:lnTo>
                <a:lnTo>
                  <a:pt x="9099" y="0"/>
                </a:lnTo>
                <a:lnTo>
                  <a:pt x="247782" y="0"/>
                </a:lnTo>
                <a:lnTo>
                  <a:pt x="251038" y="657"/>
                </a:lnTo>
                <a:lnTo>
                  <a:pt x="254294" y="2608"/>
                </a:lnTo>
                <a:lnTo>
                  <a:pt x="256247" y="5206"/>
                </a:lnTo>
                <a:lnTo>
                  <a:pt x="256892" y="9109"/>
                </a:lnTo>
                <a:lnTo>
                  <a:pt x="256892" y="18209"/>
                </a:lnTo>
                <a:lnTo>
                  <a:pt x="18209" y="18209"/>
                </a:lnTo>
                <a:lnTo>
                  <a:pt x="18209" y="238682"/>
                </a:lnTo>
                <a:lnTo>
                  <a:pt x="197059" y="238682"/>
                </a:lnTo>
                <a:lnTo>
                  <a:pt x="181445" y="254294"/>
                </a:lnTo>
                <a:lnTo>
                  <a:pt x="178847" y="256244"/>
                </a:lnTo>
                <a:lnTo>
                  <a:pt x="174946" y="256892"/>
                </a:lnTo>
                <a:close/>
              </a:path>
              <a:path w="257175" h="257175">
                <a:moveTo>
                  <a:pt x="197059" y="238682"/>
                </a:moveTo>
                <a:lnTo>
                  <a:pt x="165834" y="238682"/>
                </a:lnTo>
                <a:lnTo>
                  <a:pt x="165834" y="174944"/>
                </a:lnTo>
                <a:lnTo>
                  <a:pt x="166494" y="171700"/>
                </a:lnTo>
                <a:lnTo>
                  <a:pt x="168444" y="168442"/>
                </a:lnTo>
                <a:lnTo>
                  <a:pt x="171690" y="166491"/>
                </a:lnTo>
                <a:lnTo>
                  <a:pt x="174946" y="165846"/>
                </a:lnTo>
                <a:lnTo>
                  <a:pt x="238682" y="165846"/>
                </a:lnTo>
                <a:lnTo>
                  <a:pt x="238682" y="18209"/>
                </a:lnTo>
                <a:lnTo>
                  <a:pt x="256892" y="18209"/>
                </a:lnTo>
                <a:lnTo>
                  <a:pt x="256892" y="174944"/>
                </a:lnTo>
                <a:lnTo>
                  <a:pt x="256247" y="178199"/>
                </a:lnTo>
                <a:lnTo>
                  <a:pt x="254294" y="180798"/>
                </a:lnTo>
                <a:lnTo>
                  <a:pt x="254294" y="181455"/>
                </a:lnTo>
                <a:lnTo>
                  <a:pt x="251695" y="184053"/>
                </a:lnTo>
                <a:lnTo>
                  <a:pt x="184056" y="184053"/>
                </a:lnTo>
                <a:lnTo>
                  <a:pt x="184056" y="225681"/>
                </a:lnTo>
                <a:lnTo>
                  <a:pt x="210061" y="225681"/>
                </a:lnTo>
                <a:lnTo>
                  <a:pt x="197059" y="238682"/>
                </a:lnTo>
                <a:close/>
              </a:path>
              <a:path w="257175" h="257175">
                <a:moveTo>
                  <a:pt x="210061" y="225681"/>
                </a:moveTo>
                <a:lnTo>
                  <a:pt x="184056" y="225681"/>
                </a:lnTo>
                <a:lnTo>
                  <a:pt x="225669" y="184053"/>
                </a:lnTo>
                <a:lnTo>
                  <a:pt x="251695" y="184053"/>
                </a:lnTo>
                <a:lnTo>
                  <a:pt x="210061" y="22568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467444" y="4814122"/>
            <a:ext cx="215265" cy="236071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965736" y="5008589"/>
            <a:ext cx="257175" cy="135255"/>
          </a:xfrm>
          <a:custGeom>
            <a:avLst/>
            <a:gdLst/>
            <a:ahLst/>
            <a:cxnLst/>
            <a:rect l="l" t="t" r="r" b="b"/>
            <a:pathLst>
              <a:path w="257175" h="135254">
                <a:moveTo>
                  <a:pt x="18209" y="134910"/>
                </a:moveTo>
                <a:lnTo>
                  <a:pt x="0" y="134910"/>
                </a:lnTo>
                <a:lnTo>
                  <a:pt x="0" y="9097"/>
                </a:lnTo>
                <a:lnTo>
                  <a:pt x="646" y="5853"/>
                </a:lnTo>
                <a:lnTo>
                  <a:pt x="2597" y="3255"/>
                </a:lnTo>
                <a:lnTo>
                  <a:pt x="5207" y="1305"/>
                </a:lnTo>
                <a:lnTo>
                  <a:pt x="9110" y="0"/>
                </a:lnTo>
                <a:lnTo>
                  <a:pt x="185360" y="0"/>
                </a:lnTo>
                <a:lnTo>
                  <a:pt x="188604" y="1305"/>
                </a:lnTo>
                <a:lnTo>
                  <a:pt x="191202" y="2598"/>
                </a:lnTo>
                <a:lnTo>
                  <a:pt x="206814" y="18209"/>
                </a:lnTo>
                <a:lnTo>
                  <a:pt x="18209" y="18209"/>
                </a:lnTo>
                <a:lnTo>
                  <a:pt x="18209" y="134910"/>
                </a:lnTo>
                <a:close/>
              </a:path>
              <a:path w="257175" h="135254">
                <a:moveTo>
                  <a:pt x="256892" y="134910"/>
                </a:moveTo>
                <a:lnTo>
                  <a:pt x="238682" y="134910"/>
                </a:lnTo>
                <a:lnTo>
                  <a:pt x="238682" y="80642"/>
                </a:lnTo>
                <a:lnTo>
                  <a:pt x="185360" y="80642"/>
                </a:lnTo>
                <a:lnTo>
                  <a:pt x="181457" y="79995"/>
                </a:lnTo>
                <a:lnTo>
                  <a:pt x="178847" y="78044"/>
                </a:lnTo>
                <a:lnTo>
                  <a:pt x="176896" y="75434"/>
                </a:lnTo>
                <a:lnTo>
                  <a:pt x="176249" y="71543"/>
                </a:lnTo>
                <a:lnTo>
                  <a:pt x="176249" y="18209"/>
                </a:lnTo>
                <a:lnTo>
                  <a:pt x="206814" y="18209"/>
                </a:lnTo>
                <a:lnTo>
                  <a:pt x="219814" y="31210"/>
                </a:lnTo>
                <a:lnTo>
                  <a:pt x="194458" y="31210"/>
                </a:lnTo>
                <a:lnTo>
                  <a:pt x="194458" y="62433"/>
                </a:lnTo>
                <a:lnTo>
                  <a:pt x="251038" y="62433"/>
                </a:lnTo>
                <a:lnTo>
                  <a:pt x="254294" y="65689"/>
                </a:lnTo>
                <a:lnTo>
                  <a:pt x="255599" y="68287"/>
                </a:lnTo>
                <a:lnTo>
                  <a:pt x="256892" y="71543"/>
                </a:lnTo>
                <a:lnTo>
                  <a:pt x="256892" y="134910"/>
                </a:lnTo>
                <a:close/>
              </a:path>
              <a:path w="257175" h="135254">
                <a:moveTo>
                  <a:pt x="251038" y="62433"/>
                </a:moveTo>
                <a:lnTo>
                  <a:pt x="225681" y="62433"/>
                </a:lnTo>
                <a:lnTo>
                  <a:pt x="194458" y="31210"/>
                </a:lnTo>
                <a:lnTo>
                  <a:pt x="219814" y="31210"/>
                </a:lnTo>
                <a:lnTo>
                  <a:pt x="251038" y="6243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732569" y="4439563"/>
            <a:ext cx="283210" cy="274955"/>
          </a:xfrm>
          <a:custGeom>
            <a:avLst/>
            <a:gdLst/>
            <a:ahLst/>
            <a:cxnLst/>
            <a:rect l="l" t="t" r="r" b="b"/>
            <a:pathLst>
              <a:path w="283210" h="274954">
                <a:moveTo>
                  <a:pt x="227709" y="274939"/>
                </a:moveTo>
                <a:lnTo>
                  <a:pt x="5430" y="179395"/>
                </a:lnTo>
                <a:lnTo>
                  <a:pt x="0" y="170665"/>
                </a:lnTo>
                <a:lnTo>
                  <a:pt x="696" y="167432"/>
                </a:lnTo>
                <a:lnTo>
                  <a:pt x="70731" y="5691"/>
                </a:lnTo>
                <a:lnTo>
                  <a:pt x="72875" y="2365"/>
                </a:lnTo>
                <a:lnTo>
                  <a:pt x="75698" y="757"/>
                </a:lnTo>
                <a:lnTo>
                  <a:pt x="78857" y="0"/>
                </a:lnTo>
                <a:lnTo>
                  <a:pt x="82700" y="945"/>
                </a:lnTo>
                <a:lnTo>
                  <a:pt x="129651" y="21275"/>
                </a:lnTo>
                <a:lnTo>
                  <a:pt x="83825" y="21275"/>
                </a:lnTo>
                <a:lnTo>
                  <a:pt x="21026" y="166306"/>
                </a:lnTo>
                <a:lnTo>
                  <a:pt x="223350" y="253913"/>
                </a:lnTo>
                <a:lnTo>
                  <a:pt x="243193" y="253913"/>
                </a:lnTo>
                <a:lnTo>
                  <a:pt x="236440" y="269510"/>
                </a:lnTo>
                <a:lnTo>
                  <a:pt x="234546" y="272226"/>
                </a:lnTo>
                <a:lnTo>
                  <a:pt x="231462" y="274439"/>
                </a:lnTo>
                <a:lnTo>
                  <a:pt x="227709" y="274939"/>
                </a:lnTo>
                <a:close/>
              </a:path>
              <a:path w="283210" h="274954">
                <a:moveTo>
                  <a:pt x="243193" y="253913"/>
                </a:moveTo>
                <a:lnTo>
                  <a:pt x="223350" y="253913"/>
                </a:lnTo>
                <a:lnTo>
                  <a:pt x="261597" y="165584"/>
                </a:lnTo>
                <a:lnTo>
                  <a:pt x="212635" y="144378"/>
                </a:lnTo>
                <a:lnTo>
                  <a:pt x="209922" y="142503"/>
                </a:lnTo>
                <a:lnTo>
                  <a:pt x="207720" y="139425"/>
                </a:lnTo>
                <a:lnTo>
                  <a:pt x="206966" y="136254"/>
                </a:lnTo>
                <a:lnTo>
                  <a:pt x="207919" y="132425"/>
                </a:lnTo>
                <a:lnTo>
                  <a:pt x="228855" y="84076"/>
                </a:lnTo>
                <a:lnTo>
                  <a:pt x="83825" y="21275"/>
                </a:lnTo>
                <a:lnTo>
                  <a:pt x="129651" y="21275"/>
                </a:lnTo>
                <a:lnTo>
                  <a:pt x="244441" y="70980"/>
                </a:lnTo>
                <a:lnTo>
                  <a:pt x="247167" y="72878"/>
                </a:lnTo>
                <a:lnTo>
                  <a:pt x="249369" y="75959"/>
                </a:lnTo>
                <a:lnTo>
                  <a:pt x="259930" y="102648"/>
                </a:lnTo>
                <a:lnTo>
                  <a:pt x="240656" y="102648"/>
                </a:lnTo>
                <a:lnTo>
                  <a:pt x="228250" y="131300"/>
                </a:lnTo>
                <a:lnTo>
                  <a:pt x="256891" y="143703"/>
                </a:lnTo>
                <a:lnTo>
                  <a:pt x="276174" y="143703"/>
                </a:lnTo>
                <a:lnTo>
                  <a:pt x="281854" y="158059"/>
                </a:lnTo>
                <a:lnTo>
                  <a:pt x="282613" y="161220"/>
                </a:lnTo>
                <a:lnTo>
                  <a:pt x="281923" y="164471"/>
                </a:lnTo>
                <a:lnTo>
                  <a:pt x="243193" y="253913"/>
                </a:lnTo>
                <a:close/>
              </a:path>
              <a:path w="283210" h="274954">
                <a:moveTo>
                  <a:pt x="172879" y="115126"/>
                </a:moveTo>
                <a:lnTo>
                  <a:pt x="102793" y="85484"/>
                </a:lnTo>
                <a:lnTo>
                  <a:pt x="97106" y="77346"/>
                </a:lnTo>
                <a:lnTo>
                  <a:pt x="98064" y="73508"/>
                </a:lnTo>
                <a:lnTo>
                  <a:pt x="99946" y="70787"/>
                </a:lnTo>
                <a:lnTo>
                  <a:pt x="102774" y="69167"/>
                </a:lnTo>
                <a:lnTo>
                  <a:pt x="105934" y="68409"/>
                </a:lnTo>
                <a:lnTo>
                  <a:pt x="110029" y="68772"/>
                </a:lnTo>
                <a:lnTo>
                  <a:pt x="176276" y="97459"/>
                </a:lnTo>
                <a:lnTo>
                  <a:pt x="179344" y="100197"/>
                </a:lnTo>
                <a:lnTo>
                  <a:pt x="180953" y="103018"/>
                </a:lnTo>
                <a:lnTo>
                  <a:pt x="181665" y="106014"/>
                </a:lnTo>
                <a:lnTo>
                  <a:pt x="181541" y="106971"/>
                </a:lnTo>
                <a:lnTo>
                  <a:pt x="181022" y="109430"/>
                </a:lnTo>
                <a:lnTo>
                  <a:pt x="178867" y="112748"/>
                </a:lnTo>
                <a:lnTo>
                  <a:pt x="176039" y="114368"/>
                </a:lnTo>
                <a:lnTo>
                  <a:pt x="172879" y="115126"/>
                </a:lnTo>
                <a:close/>
              </a:path>
              <a:path w="283210" h="274954">
                <a:moveTo>
                  <a:pt x="276174" y="143703"/>
                </a:moveTo>
                <a:lnTo>
                  <a:pt x="256891" y="143703"/>
                </a:lnTo>
                <a:lnTo>
                  <a:pt x="240656" y="102648"/>
                </a:lnTo>
                <a:lnTo>
                  <a:pt x="259930" y="102648"/>
                </a:lnTo>
                <a:lnTo>
                  <a:pt x="276174" y="143703"/>
                </a:lnTo>
                <a:close/>
              </a:path>
              <a:path w="283210" h="274954">
                <a:moveTo>
                  <a:pt x="156343" y="153316"/>
                </a:moveTo>
                <a:lnTo>
                  <a:pt x="86253" y="123683"/>
                </a:lnTo>
                <a:lnTo>
                  <a:pt x="80566" y="115546"/>
                </a:lnTo>
                <a:lnTo>
                  <a:pt x="81523" y="111708"/>
                </a:lnTo>
                <a:lnTo>
                  <a:pt x="83411" y="108974"/>
                </a:lnTo>
                <a:lnTo>
                  <a:pt x="86491" y="106774"/>
                </a:lnTo>
                <a:lnTo>
                  <a:pt x="89650" y="106014"/>
                </a:lnTo>
                <a:lnTo>
                  <a:pt x="93489" y="106971"/>
                </a:lnTo>
                <a:lnTo>
                  <a:pt x="159736" y="135659"/>
                </a:lnTo>
                <a:lnTo>
                  <a:pt x="163060" y="137802"/>
                </a:lnTo>
                <a:lnTo>
                  <a:pt x="164669" y="140625"/>
                </a:lnTo>
                <a:lnTo>
                  <a:pt x="165080" y="143703"/>
                </a:lnTo>
                <a:lnTo>
                  <a:pt x="165005" y="145161"/>
                </a:lnTo>
                <a:lnTo>
                  <a:pt x="164481" y="147629"/>
                </a:lnTo>
                <a:lnTo>
                  <a:pt x="162326" y="150948"/>
                </a:lnTo>
                <a:lnTo>
                  <a:pt x="159503" y="152555"/>
                </a:lnTo>
                <a:lnTo>
                  <a:pt x="156343" y="153316"/>
                </a:lnTo>
                <a:close/>
              </a:path>
              <a:path w="283210" h="274954">
                <a:moveTo>
                  <a:pt x="196503" y="216066"/>
                </a:moveTo>
                <a:lnTo>
                  <a:pt x="69717" y="161870"/>
                </a:lnTo>
                <a:lnTo>
                  <a:pt x="64025" y="153743"/>
                </a:lnTo>
                <a:lnTo>
                  <a:pt x="64983" y="149905"/>
                </a:lnTo>
                <a:lnTo>
                  <a:pt x="66870" y="147174"/>
                </a:lnTo>
                <a:lnTo>
                  <a:pt x="69950" y="144974"/>
                </a:lnTo>
                <a:lnTo>
                  <a:pt x="73109" y="144213"/>
                </a:lnTo>
                <a:lnTo>
                  <a:pt x="76953" y="145161"/>
                </a:lnTo>
                <a:lnTo>
                  <a:pt x="200494" y="198655"/>
                </a:lnTo>
                <a:lnTo>
                  <a:pt x="203220" y="200553"/>
                </a:lnTo>
                <a:lnTo>
                  <a:pt x="205433" y="203638"/>
                </a:lnTo>
                <a:lnTo>
                  <a:pt x="205934" y="207392"/>
                </a:lnTo>
                <a:lnTo>
                  <a:pt x="205234" y="210635"/>
                </a:lnTo>
                <a:lnTo>
                  <a:pt x="203090" y="213961"/>
                </a:lnTo>
                <a:lnTo>
                  <a:pt x="200266" y="215569"/>
                </a:lnTo>
                <a:lnTo>
                  <a:pt x="196503" y="216066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0" y="3663070"/>
            <a:ext cx="313690" cy="324485"/>
          </a:xfrm>
          <a:custGeom>
            <a:avLst/>
            <a:gdLst/>
            <a:ahLst/>
            <a:cxnLst/>
            <a:rect l="l" t="t" r="r" b="b"/>
            <a:pathLst>
              <a:path w="313690" h="324485">
                <a:moveTo>
                  <a:pt x="173551" y="324379"/>
                </a:moveTo>
                <a:lnTo>
                  <a:pt x="169832" y="323669"/>
                </a:lnTo>
                <a:lnTo>
                  <a:pt x="166967" y="321986"/>
                </a:lnTo>
                <a:lnTo>
                  <a:pt x="0" y="172469"/>
                </a:lnTo>
                <a:lnTo>
                  <a:pt x="0" y="137021"/>
                </a:lnTo>
                <a:lnTo>
                  <a:pt x="119915" y="3110"/>
                </a:lnTo>
                <a:lnTo>
                  <a:pt x="122569" y="1115"/>
                </a:lnTo>
                <a:lnTo>
                  <a:pt x="126187" y="0"/>
                </a:lnTo>
                <a:lnTo>
                  <a:pt x="129915" y="720"/>
                </a:lnTo>
                <a:lnTo>
                  <a:pt x="132771" y="2393"/>
                </a:lnTo>
                <a:lnTo>
                  <a:pt x="154706" y="22035"/>
                </a:lnTo>
                <a:lnTo>
                  <a:pt x="127410" y="22035"/>
                </a:lnTo>
                <a:lnTo>
                  <a:pt x="112660" y="38507"/>
                </a:lnTo>
                <a:lnTo>
                  <a:pt x="121324" y="46266"/>
                </a:lnTo>
                <a:lnTo>
                  <a:pt x="105712" y="46266"/>
                </a:lnTo>
                <a:lnTo>
                  <a:pt x="84891" y="69517"/>
                </a:lnTo>
                <a:lnTo>
                  <a:pt x="93007" y="76784"/>
                </a:lnTo>
                <a:lnTo>
                  <a:pt x="78382" y="76784"/>
                </a:lnTo>
                <a:lnTo>
                  <a:pt x="57123" y="100525"/>
                </a:lnTo>
                <a:lnTo>
                  <a:pt x="65240" y="107794"/>
                </a:lnTo>
                <a:lnTo>
                  <a:pt x="50614" y="107794"/>
                </a:lnTo>
                <a:lnTo>
                  <a:pt x="29354" y="131535"/>
                </a:lnTo>
                <a:lnTo>
                  <a:pt x="37471" y="138804"/>
                </a:lnTo>
                <a:lnTo>
                  <a:pt x="22845" y="138804"/>
                </a:lnTo>
                <a:lnTo>
                  <a:pt x="8095" y="155276"/>
                </a:lnTo>
                <a:lnTo>
                  <a:pt x="172336" y="302353"/>
                </a:lnTo>
                <a:lnTo>
                  <a:pt x="196778" y="302353"/>
                </a:lnTo>
                <a:lnTo>
                  <a:pt x="179831" y="321278"/>
                </a:lnTo>
                <a:lnTo>
                  <a:pt x="176737" y="323746"/>
                </a:lnTo>
                <a:lnTo>
                  <a:pt x="173551" y="324379"/>
                </a:lnTo>
                <a:close/>
              </a:path>
              <a:path w="313690" h="324485">
                <a:moveTo>
                  <a:pt x="196778" y="302353"/>
                </a:moveTo>
                <a:lnTo>
                  <a:pt x="172336" y="302353"/>
                </a:lnTo>
                <a:lnTo>
                  <a:pt x="291652" y="169112"/>
                </a:lnTo>
                <a:lnTo>
                  <a:pt x="127410" y="22035"/>
                </a:lnTo>
                <a:lnTo>
                  <a:pt x="154706" y="22035"/>
                </a:lnTo>
                <a:lnTo>
                  <a:pt x="310577" y="161615"/>
                </a:lnTo>
                <a:lnTo>
                  <a:pt x="312564" y="164278"/>
                </a:lnTo>
                <a:lnTo>
                  <a:pt x="313679" y="167897"/>
                </a:lnTo>
                <a:lnTo>
                  <a:pt x="312968" y="171615"/>
                </a:lnTo>
                <a:lnTo>
                  <a:pt x="311286" y="174481"/>
                </a:lnTo>
                <a:lnTo>
                  <a:pt x="196778" y="302353"/>
                </a:lnTo>
                <a:close/>
              </a:path>
              <a:path w="313690" h="324485">
                <a:moveTo>
                  <a:pt x="133041" y="49785"/>
                </a:moveTo>
                <a:lnTo>
                  <a:pt x="125252" y="49785"/>
                </a:lnTo>
                <a:lnTo>
                  <a:pt x="128719" y="45914"/>
                </a:lnTo>
                <a:lnTo>
                  <a:pt x="133041" y="49785"/>
                </a:lnTo>
                <a:close/>
              </a:path>
              <a:path w="313690" h="324485">
                <a:moveTo>
                  <a:pt x="130339" y="75293"/>
                </a:moveTo>
                <a:lnTo>
                  <a:pt x="114838" y="61412"/>
                </a:lnTo>
                <a:lnTo>
                  <a:pt x="118304" y="57544"/>
                </a:lnTo>
                <a:lnTo>
                  <a:pt x="105712" y="46266"/>
                </a:lnTo>
                <a:lnTo>
                  <a:pt x="121324" y="46266"/>
                </a:lnTo>
                <a:lnTo>
                  <a:pt x="125252" y="49785"/>
                </a:lnTo>
                <a:lnTo>
                  <a:pt x="133041" y="49785"/>
                </a:lnTo>
                <a:lnTo>
                  <a:pt x="144219" y="59795"/>
                </a:lnTo>
                <a:lnTo>
                  <a:pt x="130339" y="75293"/>
                </a:lnTo>
                <a:close/>
              </a:path>
              <a:path w="313690" h="324485">
                <a:moveTo>
                  <a:pt x="102570" y="106304"/>
                </a:moveTo>
                <a:lnTo>
                  <a:pt x="87070" y="92423"/>
                </a:lnTo>
                <a:lnTo>
                  <a:pt x="90544" y="88544"/>
                </a:lnTo>
                <a:lnTo>
                  <a:pt x="78914" y="78129"/>
                </a:lnTo>
                <a:lnTo>
                  <a:pt x="78382" y="76784"/>
                </a:lnTo>
                <a:lnTo>
                  <a:pt x="93007" y="76784"/>
                </a:lnTo>
                <a:lnTo>
                  <a:pt x="97484" y="80792"/>
                </a:lnTo>
                <a:lnTo>
                  <a:pt x="105273" y="80792"/>
                </a:lnTo>
                <a:lnTo>
                  <a:pt x="116450" y="90802"/>
                </a:lnTo>
                <a:lnTo>
                  <a:pt x="102570" y="106304"/>
                </a:lnTo>
                <a:close/>
              </a:path>
              <a:path w="313690" h="324485">
                <a:moveTo>
                  <a:pt x="105273" y="80792"/>
                </a:moveTo>
                <a:lnTo>
                  <a:pt x="97484" y="80792"/>
                </a:lnTo>
                <a:lnTo>
                  <a:pt x="100950" y="76921"/>
                </a:lnTo>
                <a:lnTo>
                  <a:pt x="105273" y="80792"/>
                </a:lnTo>
                <a:close/>
              </a:path>
              <a:path w="313690" h="324485">
                <a:moveTo>
                  <a:pt x="85042" y="189260"/>
                </a:moveTo>
                <a:lnTo>
                  <a:pt x="81796" y="188975"/>
                </a:lnTo>
                <a:lnTo>
                  <a:pt x="78516" y="187772"/>
                </a:lnTo>
                <a:lnTo>
                  <a:pt x="76471" y="184206"/>
                </a:lnTo>
                <a:lnTo>
                  <a:pt x="75829" y="181010"/>
                </a:lnTo>
                <a:lnTo>
                  <a:pt x="76116" y="177764"/>
                </a:lnTo>
                <a:lnTo>
                  <a:pt x="77799" y="174916"/>
                </a:lnTo>
                <a:lnTo>
                  <a:pt x="154156" y="89647"/>
                </a:lnTo>
                <a:lnTo>
                  <a:pt x="156810" y="87654"/>
                </a:lnTo>
                <a:lnTo>
                  <a:pt x="160436" y="86529"/>
                </a:lnTo>
                <a:lnTo>
                  <a:pt x="163682" y="86816"/>
                </a:lnTo>
                <a:lnTo>
                  <a:pt x="167021" y="88939"/>
                </a:lnTo>
                <a:lnTo>
                  <a:pt x="169006" y="91585"/>
                </a:lnTo>
                <a:lnTo>
                  <a:pt x="169649" y="94778"/>
                </a:lnTo>
                <a:lnTo>
                  <a:pt x="168930" y="98507"/>
                </a:lnTo>
                <a:lnTo>
                  <a:pt x="167721" y="101795"/>
                </a:lnTo>
                <a:lnTo>
                  <a:pt x="91364" y="187064"/>
                </a:lnTo>
                <a:lnTo>
                  <a:pt x="88236" y="188620"/>
                </a:lnTo>
                <a:lnTo>
                  <a:pt x="85042" y="189260"/>
                </a:lnTo>
                <a:close/>
              </a:path>
              <a:path w="313690" h="324485">
                <a:moveTo>
                  <a:pt x="74802" y="137312"/>
                </a:moveTo>
                <a:lnTo>
                  <a:pt x="59301" y="123433"/>
                </a:lnTo>
                <a:lnTo>
                  <a:pt x="62775" y="119552"/>
                </a:lnTo>
                <a:lnTo>
                  <a:pt x="51146" y="109139"/>
                </a:lnTo>
                <a:lnTo>
                  <a:pt x="50614" y="107794"/>
                </a:lnTo>
                <a:lnTo>
                  <a:pt x="65240" y="107794"/>
                </a:lnTo>
                <a:lnTo>
                  <a:pt x="69716" y="111803"/>
                </a:lnTo>
                <a:lnTo>
                  <a:pt x="77521" y="111803"/>
                </a:lnTo>
                <a:lnTo>
                  <a:pt x="88690" y="121803"/>
                </a:lnTo>
                <a:lnTo>
                  <a:pt x="74802" y="137312"/>
                </a:lnTo>
                <a:close/>
              </a:path>
              <a:path w="313690" h="324485">
                <a:moveTo>
                  <a:pt x="77521" y="111803"/>
                </a:moveTo>
                <a:lnTo>
                  <a:pt x="69716" y="111803"/>
                </a:lnTo>
                <a:lnTo>
                  <a:pt x="73190" y="107924"/>
                </a:lnTo>
                <a:lnTo>
                  <a:pt x="77521" y="111803"/>
                </a:lnTo>
                <a:close/>
              </a:path>
              <a:path w="313690" h="324485">
                <a:moveTo>
                  <a:pt x="116042" y="217022"/>
                </a:moveTo>
                <a:lnTo>
                  <a:pt x="112805" y="216742"/>
                </a:lnTo>
                <a:lnTo>
                  <a:pt x="109035" y="215101"/>
                </a:lnTo>
                <a:lnTo>
                  <a:pt x="107472" y="211965"/>
                </a:lnTo>
                <a:lnTo>
                  <a:pt x="106838" y="208780"/>
                </a:lnTo>
                <a:lnTo>
                  <a:pt x="107126" y="205534"/>
                </a:lnTo>
                <a:lnTo>
                  <a:pt x="108318" y="202245"/>
                </a:lnTo>
                <a:lnTo>
                  <a:pt x="184675" y="116976"/>
                </a:lnTo>
                <a:lnTo>
                  <a:pt x="187820" y="115421"/>
                </a:lnTo>
                <a:lnTo>
                  <a:pt x="191446" y="114298"/>
                </a:lnTo>
                <a:lnTo>
                  <a:pt x="194683" y="114578"/>
                </a:lnTo>
                <a:lnTo>
                  <a:pt x="197540" y="116269"/>
                </a:lnTo>
                <a:lnTo>
                  <a:pt x="200016" y="119352"/>
                </a:lnTo>
                <a:lnTo>
                  <a:pt x="200649" y="122540"/>
                </a:lnTo>
                <a:lnTo>
                  <a:pt x="199931" y="126266"/>
                </a:lnTo>
                <a:lnTo>
                  <a:pt x="198249" y="129132"/>
                </a:lnTo>
                <a:lnTo>
                  <a:pt x="121892" y="214401"/>
                </a:lnTo>
                <a:lnTo>
                  <a:pt x="119237" y="216379"/>
                </a:lnTo>
                <a:lnTo>
                  <a:pt x="116042" y="217022"/>
                </a:lnTo>
                <a:close/>
              </a:path>
              <a:path w="313690" h="324485">
                <a:moveTo>
                  <a:pt x="47472" y="167832"/>
                </a:moveTo>
                <a:lnTo>
                  <a:pt x="31972" y="153951"/>
                </a:lnTo>
                <a:lnTo>
                  <a:pt x="35438" y="150080"/>
                </a:lnTo>
                <a:lnTo>
                  <a:pt x="22845" y="138804"/>
                </a:lnTo>
                <a:lnTo>
                  <a:pt x="37471" y="138804"/>
                </a:lnTo>
                <a:lnTo>
                  <a:pt x="41947" y="142813"/>
                </a:lnTo>
                <a:lnTo>
                  <a:pt x="49755" y="142813"/>
                </a:lnTo>
                <a:lnTo>
                  <a:pt x="60921" y="152813"/>
                </a:lnTo>
                <a:lnTo>
                  <a:pt x="47472" y="167832"/>
                </a:lnTo>
                <a:close/>
              </a:path>
              <a:path w="313690" h="324485">
                <a:moveTo>
                  <a:pt x="49755" y="142813"/>
                </a:moveTo>
                <a:lnTo>
                  <a:pt x="41947" y="142813"/>
                </a:lnTo>
                <a:lnTo>
                  <a:pt x="45421" y="138932"/>
                </a:lnTo>
                <a:lnTo>
                  <a:pt x="49755" y="142813"/>
                </a:lnTo>
                <a:close/>
              </a:path>
              <a:path w="313690" h="324485">
                <a:moveTo>
                  <a:pt x="147052" y="244789"/>
                </a:moveTo>
                <a:lnTo>
                  <a:pt x="143814" y="244511"/>
                </a:lnTo>
                <a:lnTo>
                  <a:pt x="140044" y="242871"/>
                </a:lnTo>
                <a:lnTo>
                  <a:pt x="138481" y="239735"/>
                </a:lnTo>
                <a:lnTo>
                  <a:pt x="137366" y="236116"/>
                </a:lnTo>
                <a:lnTo>
                  <a:pt x="137653" y="232871"/>
                </a:lnTo>
                <a:lnTo>
                  <a:pt x="139327" y="230015"/>
                </a:lnTo>
                <a:lnTo>
                  <a:pt x="215685" y="144746"/>
                </a:lnTo>
                <a:lnTo>
                  <a:pt x="218347" y="142758"/>
                </a:lnTo>
                <a:lnTo>
                  <a:pt x="221973" y="141635"/>
                </a:lnTo>
                <a:lnTo>
                  <a:pt x="225692" y="142345"/>
                </a:lnTo>
                <a:lnTo>
                  <a:pt x="228549" y="144036"/>
                </a:lnTo>
                <a:lnTo>
                  <a:pt x="231025" y="147122"/>
                </a:lnTo>
                <a:lnTo>
                  <a:pt x="231659" y="150307"/>
                </a:lnTo>
                <a:lnTo>
                  <a:pt x="230940" y="154036"/>
                </a:lnTo>
                <a:lnTo>
                  <a:pt x="229249" y="156892"/>
                </a:lnTo>
                <a:lnTo>
                  <a:pt x="152892" y="242163"/>
                </a:lnTo>
                <a:lnTo>
                  <a:pt x="150246" y="244149"/>
                </a:lnTo>
                <a:lnTo>
                  <a:pt x="147052" y="24478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325998" y="4691062"/>
            <a:ext cx="246488" cy="241280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732894" y="4486460"/>
            <a:ext cx="287655" cy="181610"/>
          </a:xfrm>
          <a:custGeom>
            <a:avLst/>
            <a:gdLst/>
            <a:ahLst/>
            <a:cxnLst/>
            <a:rect l="l" t="t" r="r" b="b"/>
            <a:pathLst>
              <a:path w="287655" h="181610">
                <a:moveTo>
                  <a:pt x="251306" y="181385"/>
                </a:moveTo>
                <a:lnTo>
                  <a:pt x="6181" y="93811"/>
                </a:lnTo>
                <a:lnTo>
                  <a:pt x="0" y="85198"/>
                </a:lnTo>
                <a:lnTo>
                  <a:pt x="653" y="82030"/>
                </a:lnTo>
                <a:lnTo>
                  <a:pt x="28152" y="5911"/>
                </a:lnTo>
                <a:lnTo>
                  <a:pt x="29685" y="3035"/>
                </a:lnTo>
                <a:lnTo>
                  <a:pt x="32944" y="792"/>
                </a:lnTo>
                <a:lnTo>
                  <a:pt x="36156" y="0"/>
                </a:lnTo>
                <a:lnTo>
                  <a:pt x="39348" y="657"/>
                </a:lnTo>
                <a:lnTo>
                  <a:pt x="95137" y="20812"/>
                </a:lnTo>
                <a:lnTo>
                  <a:pt x="42338" y="20812"/>
                </a:lnTo>
                <a:lnTo>
                  <a:pt x="21086" y="79635"/>
                </a:lnTo>
                <a:lnTo>
                  <a:pt x="245130" y="160585"/>
                </a:lnTo>
                <a:lnTo>
                  <a:pt x="264689" y="160585"/>
                </a:lnTo>
                <a:lnTo>
                  <a:pt x="259311" y="175474"/>
                </a:lnTo>
                <a:lnTo>
                  <a:pt x="257192" y="178625"/>
                </a:lnTo>
                <a:lnTo>
                  <a:pt x="254523" y="180603"/>
                </a:lnTo>
                <a:lnTo>
                  <a:pt x="251306" y="181385"/>
                </a:lnTo>
                <a:close/>
              </a:path>
              <a:path w="287655" h="181610">
                <a:moveTo>
                  <a:pt x="73397" y="70180"/>
                </a:moveTo>
                <a:lnTo>
                  <a:pt x="69631" y="69792"/>
                </a:lnTo>
                <a:lnTo>
                  <a:pt x="66481" y="67672"/>
                </a:lnTo>
                <a:lnTo>
                  <a:pt x="64502" y="65003"/>
                </a:lnTo>
                <a:lnTo>
                  <a:pt x="63720" y="61788"/>
                </a:lnTo>
                <a:lnTo>
                  <a:pt x="64103" y="58009"/>
                </a:lnTo>
                <a:lnTo>
                  <a:pt x="73470" y="32058"/>
                </a:lnTo>
                <a:lnTo>
                  <a:pt x="42338" y="20812"/>
                </a:lnTo>
                <a:lnTo>
                  <a:pt x="95137" y="20812"/>
                </a:lnTo>
                <a:lnTo>
                  <a:pt x="143575" y="38312"/>
                </a:lnTo>
                <a:lnTo>
                  <a:pt x="90779" y="38312"/>
                </a:lnTo>
                <a:lnTo>
                  <a:pt x="81402" y="64268"/>
                </a:lnTo>
                <a:lnTo>
                  <a:pt x="79283" y="67419"/>
                </a:lnTo>
                <a:lnTo>
                  <a:pt x="76620" y="69382"/>
                </a:lnTo>
                <a:lnTo>
                  <a:pt x="73397" y="70180"/>
                </a:lnTo>
                <a:close/>
              </a:path>
              <a:path w="287655" h="181610">
                <a:moveTo>
                  <a:pt x="103576" y="73250"/>
                </a:moveTo>
                <a:lnTo>
                  <a:pt x="99800" y="72868"/>
                </a:lnTo>
                <a:lnTo>
                  <a:pt x="96665" y="70755"/>
                </a:lnTo>
                <a:lnTo>
                  <a:pt x="94686" y="68087"/>
                </a:lnTo>
                <a:lnTo>
                  <a:pt x="93934" y="65003"/>
                </a:lnTo>
                <a:lnTo>
                  <a:pt x="93958" y="64268"/>
                </a:lnTo>
                <a:lnTo>
                  <a:pt x="94276" y="61097"/>
                </a:lnTo>
                <a:lnTo>
                  <a:pt x="101162" y="42063"/>
                </a:lnTo>
                <a:lnTo>
                  <a:pt x="90779" y="38312"/>
                </a:lnTo>
                <a:lnTo>
                  <a:pt x="143575" y="38312"/>
                </a:lnTo>
                <a:lnTo>
                  <a:pt x="171497" y="48309"/>
                </a:lnTo>
                <a:lnTo>
                  <a:pt x="118456" y="48309"/>
                </a:lnTo>
                <a:lnTo>
                  <a:pt x="111581" y="67339"/>
                </a:lnTo>
                <a:lnTo>
                  <a:pt x="109462" y="70490"/>
                </a:lnTo>
                <a:lnTo>
                  <a:pt x="106804" y="72465"/>
                </a:lnTo>
                <a:lnTo>
                  <a:pt x="103576" y="73250"/>
                </a:lnTo>
                <a:close/>
              </a:path>
              <a:path w="287655" h="181610">
                <a:moveTo>
                  <a:pt x="131357" y="91110"/>
                </a:moveTo>
                <a:lnTo>
                  <a:pt x="128176" y="90447"/>
                </a:lnTo>
                <a:lnTo>
                  <a:pt x="125305" y="88924"/>
                </a:lnTo>
                <a:lnTo>
                  <a:pt x="123326" y="86256"/>
                </a:lnTo>
                <a:lnTo>
                  <a:pt x="122264" y="82443"/>
                </a:lnTo>
                <a:lnTo>
                  <a:pt x="122927" y="79262"/>
                </a:lnTo>
                <a:lnTo>
                  <a:pt x="132294" y="53310"/>
                </a:lnTo>
                <a:lnTo>
                  <a:pt x="118456" y="48309"/>
                </a:lnTo>
                <a:lnTo>
                  <a:pt x="171497" y="48309"/>
                </a:lnTo>
                <a:lnTo>
                  <a:pt x="202107" y="59257"/>
                </a:lnTo>
                <a:lnTo>
                  <a:pt x="148733" y="59257"/>
                </a:lnTo>
                <a:lnTo>
                  <a:pt x="139361" y="85198"/>
                </a:lnTo>
                <a:lnTo>
                  <a:pt x="137828" y="88074"/>
                </a:lnTo>
                <a:lnTo>
                  <a:pt x="135444" y="90632"/>
                </a:lnTo>
                <a:lnTo>
                  <a:pt x="131357" y="91110"/>
                </a:lnTo>
                <a:close/>
              </a:path>
              <a:path w="287655" h="181610">
                <a:moveTo>
                  <a:pt x="163064" y="91323"/>
                </a:moveTo>
                <a:lnTo>
                  <a:pt x="153704" y="82030"/>
                </a:lnTo>
                <a:lnTo>
                  <a:pt x="154360" y="78887"/>
                </a:lnTo>
                <a:lnTo>
                  <a:pt x="159986" y="63313"/>
                </a:lnTo>
                <a:lnTo>
                  <a:pt x="148733" y="59257"/>
                </a:lnTo>
                <a:lnTo>
                  <a:pt x="202107" y="59257"/>
                </a:lnTo>
                <a:lnTo>
                  <a:pt x="230053" y="69252"/>
                </a:lnTo>
                <a:lnTo>
                  <a:pt x="176420" y="69252"/>
                </a:lnTo>
                <a:lnTo>
                  <a:pt x="171068" y="85411"/>
                </a:lnTo>
                <a:lnTo>
                  <a:pt x="169545" y="88279"/>
                </a:lnTo>
                <a:lnTo>
                  <a:pt x="166287" y="90525"/>
                </a:lnTo>
                <a:lnTo>
                  <a:pt x="163064" y="91323"/>
                </a:lnTo>
                <a:close/>
              </a:path>
              <a:path w="287655" h="181610">
                <a:moveTo>
                  <a:pt x="190181" y="112360"/>
                </a:moveTo>
                <a:lnTo>
                  <a:pt x="186404" y="111978"/>
                </a:lnTo>
                <a:lnTo>
                  <a:pt x="183534" y="110455"/>
                </a:lnTo>
                <a:lnTo>
                  <a:pt x="181291" y="107197"/>
                </a:lnTo>
                <a:lnTo>
                  <a:pt x="180493" y="103973"/>
                </a:lnTo>
                <a:lnTo>
                  <a:pt x="180881" y="100207"/>
                </a:lnTo>
                <a:lnTo>
                  <a:pt x="190258" y="74251"/>
                </a:lnTo>
                <a:lnTo>
                  <a:pt x="176420" y="69252"/>
                </a:lnTo>
                <a:lnTo>
                  <a:pt x="230053" y="69252"/>
                </a:lnTo>
                <a:lnTo>
                  <a:pt x="261530" y="80510"/>
                </a:lnTo>
                <a:lnTo>
                  <a:pt x="207557" y="80510"/>
                </a:lnTo>
                <a:lnTo>
                  <a:pt x="198186" y="106449"/>
                </a:lnTo>
                <a:lnTo>
                  <a:pt x="196067" y="109600"/>
                </a:lnTo>
                <a:lnTo>
                  <a:pt x="193409" y="111573"/>
                </a:lnTo>
                <a:lnTo>
                  <a:pt x="190181" y="112360"/>
                </a:lnTo>
                <a:close/>
              </a:path>
              <a:path w="287655" h="181610">
                <a:moveTo>
                  <a:pt x="220365" y="115444"/>
                </a:moveTo>
                <a:lnTo>
                  <a:pt x="217184" y="114781"/>
                </a:lnTo>
                <a:lnTo>
                  <a:pt x="213718" y="113536"/>
                </a:lnTo>
                <a:lnTo>
                  <a:pt x="211474" y="110277"/>
                </a:lnTo>
                <a:lnTo>
                  <a:pt x="210711" y="107197"/>
                </a:lnTo>
                <a:lnTo>
                  <a:pt x="210803" y="106449"/>
                </a:lnTo>
                <a:lnTo>
                  <a:pt x="211340" y="103873"/>
                </a:lnTo>
                <a:lnTo>
                  <a:pt x="217935" y="84248"/>
                </a:lnTo>
                <a:lnTo>
                  <a:pt x="207557" y="80510"/>
                </a:lnTo>
                <a:lnTo>
                  <a:pt x="261530" y="80510"/>
                </a:lnTo>
                <a:lnTo>
                  <a:pt x="281282" y="87574"/>
                </a:lnTo>
                <a:lnTo>
                  <a:pt x="284432" y="89692"/>
                </a:lnTo>
                <a:lnTo>
                  <a:pt x="285032" y="90502"/>
                </a:lnTo>
                <a:lnTo>
                  <a:pt x="235244" y="90502"/>
                </a:lnTo>
                <a:lnTo>
                  <a:pt x="228333" y="109600"/>
                </a:lnTo>
                <a:lnTo>
                  <a:pt x="226836" y="112408"/>
                </a:lnTo>
                <a:lnTo>
                  <a:pt x="223577" y="114651"/>
                </a:lnTo>
                <a:lnTo>
                  <a:pt x="220365" y="115444"/>
                </a:lnTo>
                <a:close/>
              </a:path>
              <a:path w="287655" h="181610">
                <a:moveTo>
                  <a:pt x="264689" y="160585"/>
                </a:moveTo>
                <a:lnTo>
                  <a:pt x="245130" y="160585"/>
                </a:lnTo>
                <a:lnTo>
                  <a:pt x="266381" y="101760"/>
                </a:lnTo>
                <a:lnTo>
                  <a:pt x="235244" y="90502"/>
                </a:lnTo>
                <a:lnTo>
                  <a:pt x="285032" y="90502"/>
                </a:lnTo>
                <a:lnTo>
                  <a:pt x="286411" y="92363"/>
                </a:lnTo>
                <a:lnTo>
                  <a:pt x="287193" y="95579"/>
                </a:lnTo>
                <a:lnTo>
                  <a:pt x="286810" y="99355"/>
                </a:lnTo>
                <a:lnTo>
                  <a:pt x="264689" y="16058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2325610" y="4812317"/>
            <a:ext cx="274320" cy="256540"/>
          </a:xfrm>
          <a:custGeom>
            <a:avLst/>
            <a:gdLst/>
            <a:ahLst/>
            <a:cxnLst/>
            <a:rect l="l" t="t" r="r" b="b"/>
            <a:pathLst>
              <a:path w="274319" h="256539">
                <a:moveTo>
                  <a:pt x="263436" y="256324"/>
                </a:moveTo>
                <a:lnTo>
                  <a:pt x="261393" y="255179"/>
                </a:lnTo>
                <a:lnTo>
                  <a:pt x="258707" y="254069"/>
                </a:lnTo>
                <a:lnTo>
                  <a:pt x="3117" y="33613"/>
                </a:lnTo>
                <a:lnTo>
                  <a:pt x="1672" y="31765"/>
                </a:lnTo>
                <a:lnTo>
                  <a:pt x="192" y="29269"/>
                </a:lnTo>
                <a:lnTo>
                  <a:pt x="0" y="26666"/>
                </a:lnTo>
                <a:lnTo>
                  <a:pt x="453" y="24028"/>
                </a:lnTo>
                <a:lnTo>
                  <a:pt x="1563" y="21340"/>
                </a:lnTo>
                <a:lnTo>
                  <a:pt x="3365" y="19252"/>
                </a:lnTo>
                <a:lnTo>
                  <a:pt x="8451" y="17566"/>
                </a:lnTo>
                <a:lnTo>
                  <a:pt x="246474" y="0"/>
                </a:lnTo>
                <a:lnTo>
                  <a:pt x="250415" y="370"/>
                </a:lnTo>
                <a:lnTo>
                  <a:pt x="253148" y="2125"/>
                </a:lnTo>
                <a:lnTo>
                  <a:pt x="255334" y="5216"/>
                </a:lnTo>
                <a:lnTo>
                  <a:pt x="256229" y="8414"/>
                </a:lnTo>
                <a:lnTo>
                  <a:pt x="256998" y="18829"/>
                </a:lnTo>
                <a:lnTo>
                  <a:pt x="238740" y="18829"/>
                </a:lnTo>
                <a:lnTo>
                  <a:pt x="31842" y="34098"/>
                </a:lnTo>
                <a:lnTo>
                  <a:pt x="52738" y="52123"/>
                </a:lnTo>
                <a:lnTo>
                  <a:pt x="72065" y="52123"/>
                </a:lnTo>
                <a:lnTo>
                  <a:pt x="72390" y="53278"/>
                </a:lnTo>
                <a:lnTo>
                  <a:pt x="71973" y="56574"/>
                </a:lnTo>
                <a:lnTo>
                  <a:pt x="70266" y="59965"/>
                </a:lnTo>
                <a:lnTo>
                  <a:pt x="66662" y="64143"/>
                </a:lnTo>
                <a:lnTo>
                  <a:pt x="80596" y="76151"/>
                </a:lnTo>
                <a:lnTo>
                  <a:pt x="99923" y="76151"/>
                </a:lnTo>
                <a:lnTo>
                  <a:pt x="100247" y="77304"/>
                </a:lnTo>
                <a:lnTo>
                  <a:pt x="99830" y="80600"/>
                </a:lnTo>
                <a:lnTo>
                  <a:pt x="98124" y="83991"/>
                </a:lnTo>
                <a:lnTo>
                  <a:pt x="94518" y="88159"/>
                </a:lnTo>
                <a:lnTo>
                  <a:pt x="108454" y="100180"/>
                </a:lnTo>
                <a:lnTo>
                  <a:pt x="127822" y="100180"/>
                </a:lnTo>
                <a:lnTo>
                  <a:pt x="128105" y="101333"/>
                </a:lnTo>
                <a:lnTo>
                  <a:pt x="127688" y="104628"/>
                </a:lnTo>
                <a:lnTo>
                  <a:pt x="125981" y="108009"/>
                </a:lnTo>
                <a:lnTo>
                  <a:pt x="121731" y="112235"/>
                </a:lnTo>
                <a:lnTo>
                  <a:pt x="136311" y="124206"/>
                </a:lnTo>
                <a:lnTo>
                  <a:pt x="155479" y="124206"/>
                </a:lnTo>
                <a:lnTo>
                  <a:pt x="155963" y="125361"/>
                </a:lnTo>
                <a:lnTo>
                  <a:pt x="154901" y="128704"/>
                </a:lnTo>
                <a:lnTo>
                  <a:pt x="153194" y="132083"/>
                </a:lnTo>
                <a:lnTo>
                  <a:pt x="149589" y="136264"/>
                </a:lnTo>
                <a:lnTo>
                  <a:pt x="163512" y="148284"/>
                </a:lnTo>
                <a:lnTo>
                  <a:pt x="182883" y="148284"/>
                </a:lnTo>
                <a:lnTo>
                  <a:pt x="183163" y="149437"/>
                </a:lnTo>
                <a:lnTo>
                  <a:pt x="182758" y="152733"/>
                </a:lnTo>
                <a:lnTo>
                  <a:pt x="181003" y="155466"/>
                </a:lnTo>
                <a:lnTo>
                  <a:pt x="177399" y="159647"/>
                </a:lnTo>
                <a:lnTo>
                  <a:pt x="191370" y="172313"/>
                </a:lnTo>
                <a:lnTo>
                  <a:pt x="210833" y="172313"/>
                </a:lnTo>
                <a:lnTo>
                  <a:pt x="210973" y="172821"/>
                </a:lnTo>
                <a:lnTo>
                  <a:pt x="210618" y="176762"/>
                </a:lnTo>
                <a:lnTo>
                  <a:pt x="208862" y="179495"/>
                </a:lnTo>
                <a:lnTo>
                  <a:pt x="205256" y="183676"/>
                </a:lnTo>
                <a:lnTo>
                  <a:pt x="219227" y="196339"/>
                </a:lnTo>
                <a:lnTo>
                  <a:pt x="238691" y="196339"/>
                </a:lnTo>
                <a:lnTo>
                  <a:pt x="238832" y="196849"/>
                </a:lnTo>
                <a:lnTo>
                  <a:pt x="238475" y="200790"/>
                </a:lnTo>
                <a:lnTo>
                  <a:pt x="236719" y="203523"/>
                </a:lnTo>
                <a:lnTo>
                  <a:pt x="233113" y="207702"/>
                </a:lnTo>
                <a:lnTo>
                  <a:pt x="254011" y="225726"/>
                </a:lnTo>
                <a:lnTo>
                  <a:pt x="272267" y="225726"/>
                </a:lnTo>
                <a:lnTo>
                  <a:pt x="273796" y="246437"/>
                </a:lnTo>
                <a:lnTo>
                  <a:pt x="272878" y="251715"/>
                </a:lnTo>
                <a:lnTo>
                  <a:pt x="271075" y="253803"/>
                </a:lnTo>
                <a:lnTo>
                  <a:pt x="268582" y="255296"/>
                </a:lnTo>
                <a:lnTo>
                  <a:pt x="266027" y="256134"/>
                </a:lnTo>
                <a:lnTo>
                  <a:pt x="263436" y="256324"/>
                </a:lnTo>
                <a:close/>
              </a:path>
              <a:path w="274319" h="256539">
                <a:moveTo>
                  <a:pt x="272267" y="225726"/>
                </a:moveTo>
                <a:lnTo>
                  <a:pt x="254011" y="225726"/>
                </a:lnTo>
                <a:lnTo>
                  <a:pt x="238740" y="18829"/>
                </a:lnTo>
                <a:lnTo>
                  <a:pt x="256998" y="18829"/>
                </a:lnTo>
                <a:lnTo>
                  <a:pt x="272267" y="225726"/>
                </a:lnTo>
                <a:close/>
              </a:path>
              <a:path w="274319" h="256539">
                <a:moveTo>
                  <a:pt x="225036" y="160045"/>
                </a:moveTo>
                <a:lnTo>
                  <a:pt x="101904" y="55671"/>
                </a:lnTo>
                <a:lnTo>
                  <a:pt x="100951" y="50090"/>
                </a:lnTo>
                <a:lnTo>
                  <a:pt x="101329" y="47887"/>
                </a:lnTo>
                <a:lnTo>
                  <a:pt x="102438" y="45188"/>
                </a:lnTo>
                <a:lnTo>
                  <a:pt x="104241" y="43100"/>
                </a:lnTo>
                <a:lnTo>
                  <a:pt x="109327" y="41427"/>
                </a:lnTo>
                <a:lnTo>
                  <a:pt x="217647" y="33433"/>
                </a:lnTo>
                <a:lnTo>
                  <a:pt x="221588" y="33791"/>
                </a:lnTo>
                <a:lnTo>
                  <a:pt x="224321" y="35546"/>
                </a:lnTo>
                <a:lnTo>
                  <a:pt x="226507" y="38649"/>
                </a:lnTo>
                <a:lnTo>
                  <a:pt x="227392" y="41838"/>
                </a:lnTo>
                <a:lnTo>
                  <a:pt x="228161" y="52263"/>
                </a:lnTo>
                <a:lnTo>
                  <a:pt x="209902" y="52263"/>
                </a:lnTo>
                <a:lnTo>
                  <a:pt x="132074" y="58007"/>
                </a:lnTo>
                <a:lnTo>
                  <a:pt x="215646" y="130092"/>
                </a:lnTo>
                <a:lnTo>
                  <a:pt x="233904" y="130092"/>
                </a:lnTo>
                <a:lnTo>
                  <a:pt x="235624" y="153393"/>
                </a:lnTo>
                <a:lnTo>
                  <a:pt x="234438" y="155466"/>
                </a:lnTo>
                <a:lnTo>
                  <a:pt x="232676" y="157524"/>
                </a:lnTo>
                <a:lnTo>
                  <a:pt x="230825" y="158967"/>
                </a:lnTo>
                <a:lnTo>
                  <a:pt x="228272" y="159805"/>
                </a:lnTo>
                <a:lnTo>
                  <a:pt x="225036" y="160045"/>
                </a:lnTo>
                <a:close/>
              </a:path>
              <a:path w="274319" h="256539">
                <a:moveTo>
                  <a:pt x="72065" y="52123"/>
                </a:moveTo>
                <a:lnTo>
                  <a:pt x="52738" y="52123"/>
                </a:lnTo>
                <a:lnTo>
                  <a:pt x="56343" y="47944"/>
                </a:lnTo>
                <a:lnTo>
                  <a:pt x="59435" y="45759"/>
                </a:lnTo>
                <a:lnTo>
                  <a:pt x="62635" y="44873"/>
                </a:lnTo>
                <a:lnTo>
                  <a:pt x="65930" y="45278"/>
                </a:lnTo>
                <a:lnTo>
                  <a:pt x="69309" y="46986"/>
                </a:lnTo>
                <a:lnTo>
                  <a:pt x="71495" y="50090"/>
                </a:lnTo>
                <a:lnTo>
                  <a:pt x="72065" y="52123"/>
                </a:lnTo>
                <a:close/>
              </a:path>
              <a:path w="274319" h="256539">
                <a:moveTo>
                  <a:pt x="233904" y="130092"/>
                </a:moveTo>
                <a:lnTo>
                  <a:pt x="215646" y="130092"/>
                </a:lnTo>
                <a:lnTo>
                  <a:pt x="209902" y="52263"/>
                </a:lnTo>
                <a:lnTo>
                  <a:pt x="228161" y="52263"/>
                </a:lnTo>
                <a:lnTo>
                  <a:pt x="233904" y="130092"/>
                </a:lnTo>
                <a:close/>
              </a:path>
              <a:path w="274319" h="256539">
                <a:moveTo>
                  <a:pt x="99923" y="76151"/>
                </a:moveTo>
                <a:lnTo>
                  <a:pt x="80596" y="76151"/>
                </a:lnTo>
                <a:lnTo>
                  <a:pt x="84201" y="71970"/>
                </a:lnTo>
                <a:lnTo>
                  <a:pt x="87292" y="69787"/>
                </a:lnTo>
                <a:lnTo>
                  <a:pt x="90492" y="68902"/>
                </a:lnTo>
                <a:lnTo>
                  <a:pt x="93787" y="69307"/>
                </a:lnTo>
                <a:lnTo>
                  <a:pt x="97166" y="71015"/>
                </a:lnTo>
                <a:lnTo>
                  <a:pt x="99352" y="74118"/>
                </a:lnTo>
                <a:lnTo>
                  <a:pt x="99923" y="76151"/>
                </a:lnTo>
                <a:close/>
              </a:path>
              <a:path w="274319" h="256539">
                <a:moveTo>
                  <a:pt x="127822" y="100180"/>
                </a:moveTo>
                <a:lnTo>
                  <a:pt x="108454" y="100180"/>
                </a:lnTo>
                <a:lnTo>
                  <a:pt x="112058" y="95999"/>
                </a:lnTo>
                <a:lnTo>
                  <a:pt x="114506" y="93863"/>
                </a:lnTo>
                <a:lnTo>
                  <a:pt x="118350" y="92930"/>
                </a:lnTo>
                <a:lnTo>
                  <a:pt x="121645" y="93336"/>
                </a:lnTo>
                <a:lnTo>
                  <a:pt x="125024" y="95043"/>
                </a:lnTo>
                <a:lnTo>
                  <a:pt x="127161" y="97489"/>
                </a:lnTo>
                <a:lnTo>
                  <a:pt x="127822" y="100180"/>
                </a:lnTo>
                <a:close/>
              </a:path>
              <a:path w="274319" h="256539">
                <a:moveTo>
                  <a:pt x="155479" y="124206"/>
                </a:moveTo>
                <a:lnTo>
                  <a:pt x="136311" y="124206"/>
                </a:lnTo>
                <a:lnTo>
                  <a:pt x="139916" y="120027"/>
                </a:lnTo>
                <a:lnTo>
                  <a:pt x="142363" y="117889"/>
                </a:lnTo>
                <a:lnTo>
                  <a:pt x="146208" y="116959"/>
                </a:lnTo>
                <a:lnTo>
                  <a:pt x="149502" y="117364"/>
                </a:lnTo>
                <a:lnTo>
                  <a:pt x="152237" y="119120"/>
                </a:lnTo>
                <a:lnTo>
                  <a:pt x="154374" y="121565"/>
                </a:lnTo>
                <a:lnTo>
                  <a:pt x="155479" y="124206"/>
                </a:lnTo>
                <a:close/>
              </a:path>
              <a:path w="274319" h="256539">
                <a:moveTo>
                  <a:pt x="182883" y="148284"/>
                </a:moveTo>
                <a:lnTo>
                  <a:pt x="163512" y="148284"/>
                </a:lnTo>
                <a:lnTo>
                  <a:pt x="167774" y="144056"/>
                </a:lnTo>
                <a:lnTo>
                  <a:pt x="170221" y="141918"/>
                </a:lnTo>
                <a:lnTo>
                  <a:pt x="173420" y="141035"/>
                </a:lnTo>
                <a:lnTo>
                  <a:pt x="177359" y="141393"/>
                </a:lnTo>
                <a:lnTo>
                  <a:pt x="180095" y="143146"/>
                </a:lnTo>
                <a:lnTo>
                  <a:pt x="182230" y="145594"/>
                </a:lnTo>
                <a:lnTo>
                  <a:pt x="182883" y="148284"/>
                </a:lnTo>
                <a:close/>
              </a:path>
              <a:path w="274319" h="256539">
                <a:moveTo>
                  <a:pt x="210833" y="172313"/>
                </a:moveTo>
                <a:lnTo>
                  <a:pt x="191370" y="172313"/>
                </a:lnTo>
                <a:lnTo>
                  <a:pt x="194976" y="168132"/>
                </a:lnTo>
                <a:lnTo>
                  <a:pt x="198032" y="165301"/>
                </a:lnTo>
                <a:lnTo>
                  <a:pt x="201230" y="164406"/>
                </a:lnTo>
                <a:lnTo>
                  <a:pt x="205171" y="164776"/>
                </a:lnTo>
                <a:lnTo>
                  <a:pt x="207952" y="167174"/>
                </a:lnTo>
                <a:lnTo>
                  <a:pt x="210090" y="169622"/>
                </a:lnTo>
                <a:lnTo>
                  <a:pt x="210833" y="172313"/>
                </a:lnTo>
                <a:close/>
              </a:path>
              <a:path w="274319" h="256539">
                <a:moveTo>
                  <a:pt x="238691" y="196339"/>
                </a:moveTo>
                <a:lnTo>
                  <a:pt x="219227" y="196339"/>
                </a:lnTo>
                <a:lnTo>
                  <a:pt x="222786" y="191515"/>
                </a:lnTo>
                <a:lnTo>
                  <a:pt x="225889" y="189330"/>
                </a:lnTo>
                <a:lnTo>
                  <a:pt x="229087" y="188434"/>
                </a:lnTo>
                <a:lnTo>
                  <a:pt x="232371" y="188852"/>
                </a:lnTo>
                <a:lnTo>
                  <a:pt x="235761" y="190558"/>
                </a:lnTo>
                <a:lnTo>
                  <a:pt x="237947" y="193651"/>
                </a:lnTo>
                <a:lnTo>
                  <a:pt x="238691" y="19633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842766" y="4980839"/>
            <a:ext cx="303530" cy="163195"/>
          </a:xfrm>
          <a:custGeom>
            <a:avLst/>
            <a:gdLst/>
            <a:ahLst/>
            <a:cxnLst/>
            <a:rect l="l" t="t" r="r" b="b"/>
            <a:pathLst>
              <a:path w="303530" h="163195">
                <a:moveTo>
                  <a:pt x="19696" y="162660"/>
                </a:moveTo>
                <a:lnTo>
                  <a:pt x="0" y="162660"/>
                </a:lnTo>
                <a:lnTo>
                  <a:pt x="64820" y="5578"/>
                </a:lnTo>
                <a:lnTo>
                  <a:pt x="66916" y="2223"/>
                </a:lnTo>
                <a:lnTo>
                  <a:pt x="69711" y="565"/>
                </a:lnTo>
                <a:lnTo>
                  <a:pt x="73455" y="0"/>
                </a:lnTo>
                <a:lnTo>
                  <a:pt x="76711" y="645"/>
                </a:lnTo>
                <a:lnTo>
                  <a:pt x="125904" y="20945"/>
                </a:lnTo>
                <a:lnTo>
                  <a:pt x="78176" y="20945"/>
                </a:lnTo>
                <a:lnTo>
                  <a:pt x="19696" y="162660"/>
                </a:lnTo>
                <a:close/>
              </a:path>
              <a:path w="303530" h="163195">
                <a:moveTo>
                  <a:pt x="277870" y="162660"/>
                </a:moveTo>
                <a:lnTo>
                  <a:pt x="258173" y="162660"/>
                </a:lnTo>
                <a:lnTo>
                  <a:pt x="281952" y="105036"/>
                </a:lnTo>
                <a:lnTo>
                  <a:pt x="78176" y="20945"/>
                </a:lnTo>
                <a:lnTo>
                  <a:pt x="125904" y="20945"/>
                </a:lnTo>
                <a:lnTo>
                  <a:pt x="297363" y="91708"/>
                </a:lnTo>
                <a:lnTo>
                  <a:pt x="300680" y="93766"/>
                </a:lnTo>
                <a:lnTo>
                  <a:pt x="302335" y="96559"/>
                </a:lnTo>
                <a:lnTo>
                  <a:pt x="303148" y="99705"/>
                </a:lnTo>
                <a:lnTo>
                  <a:pt x="302238" y="103608"/>
                </a:lnTo>
                <a:lnTo>
                  <a:pt x="277870" y="162660"/>
                </a:lnTo>
                <a:close/>
              </a:path>
              <a:path w="303530" h="163195">
                <a:moveTo>
                  <a:pt x="161588" y="71690"/>
                </a:moveTo>
                <a:lnTo>
                  <a:pt x="114225" y="71690"/>
                </a:lnTo>
                <a:lnTo>
                  <a:pt x="117513" y="68839"/>
                </a:lnTo>
                <a:lnTo>
                  <a:pt x="122252" y="65861"/>
                </a:lnTo>
                <a:lnTo>
                  <a:pt x="126498" y="64103"/>
                </a:lnTo>
                <a:lnTo>
                  <a:pt x="131347" y="62583"/>
                </a:lnTo>
                <a:lnTo>
                  <a:pt x="141244" y="62445"/>
                </a:lnTo>
                <a:lnTo>
                  <a:pt x="146556" y="63225"/>
                </a:lnTo>
                <a:lnTo>
                  <a:pt x="151617" y="64613"/>
                </a:lnTo>
                <a:lnTo>
                  <a:pt x="157724" y="68547"/>
                </a:lnTo>
                <a:lnTo>
                  <a:pt x="161588" y="71690"/>
                </a:lnTo>
                <a:close/>
              </a:path>
              <a:path w="303530" h="163195">
                <a:moveTo>
                  <a:pt x="138431" y="132338"/>
                </a:moveTo>
                <a:lnTo>
                  <a:pt x="95968" y="117627"/>
                </a:lnTo>
                <a:lnTo>
                  <a:pt x="80637" y="95126"/>
                </a:lnTo>
                <a:lnTo>
                  <a:pt x="81169" y="90412"/>
                </a:lnTo>
                <a:lnTo>
                  <a:pt x="109161" y="70312"/>
                </a:lnTo>
                <a:lnTo>
                  <a:pt x="114225" y="71690"/>
                </a:lnTo>
                <a:lnTo>
                  <a:pt x="161588" y="71690"/>
                </a:lnTo>
                <a:lnTo>
                  <a:pt x="162990" y="72830"/>
                </a:lnTo>
                <a:lnTo>
                  <a:pt x="167163" y="78062"/>
                </a:lnTo>
                <a:lnTo>
                  <a:pt x="168563" y="80417"/>
                </a:lnTo>
                <a:lnTo>
                  <a:pt x="138764" y="80417"/>
                </a:lnTo>
                <a:lnTo>
                  <a:pt x="135858" y="80617"/>
                </a:lnTo>
                <a:lnTo>
                  <a:pt x="123511" y="88384"/>
                </a:lnTo>
                <a:lnTo>
                  <a:pt x="105225" y="88384"/>
                </a:lnTo>
                <a:lnTo>
                  <a:pt x="102922" y="88847"/>
                </a:lnTo>
                <a:lnTo>
                  <a:pt x="100977" y="90142"/>
                </a:lnTo>
                <a:lnTo>
                  <a:pt x="99384" y="92308"/>
                </a:lnTo>
                <a:lnTo>
                  <a:pt x="98991" y="94956"/>
                </a:lnTo>
                <a:lnTo>
                  <a:pt x="99454" y="97257"/>
                </a:lnTo>
                <a:lnTo>
                  <a:pt x="100759" y="99207"/>
                </a:lnTo>
                <a:lnTo>
                  <a:pt x="102915" y="100795"/>
                </a:lnTo>
                <a:lnTo>
                  <a:pt x="134770" y="113941"/>
                </a:lnTo>
                <a:lnTo>
                  <a:pt x="138279" y="113978"/>
                </a:lnTo>
                <a:lnTo>
                  <a:pt x="168842" y="113978"/>
                </a:lnTo>
                <a:lnTo>
                  <a:pt x="167351" y="116831"/>
                </a:lnTo>
                <a:lnTo>
                  <a:pt x="162460" y="121845"/>
                </a:lnTo>
                <a:lnTo>
                  <a:pt x="157226" y="126019"/>
                </a:lnTo>
                <a:lnTo>
                  <a:pt x="151635" y="129342"/>
                </a:lnTo>
                <a:lnTo>
                  <a:pt x="145085" y="131563"/>
                </a:lnTo>
                <a:lnTo>
                  <a:pt x="138431" y="132338"/>
                </a:lnTo>
                <a:close/>
              </a:path>
              <a:path w="303530" h="163195">
                <a:moveTo>
                  <a:pt x="168842" y="113978"/>
                </a:moveTo>
                <a:lnTo>
                  <a:pt x="138279" y="113978"/>
                </a:lnTo>
                <a:lnTo>
                  <a:pt x="141172" y="113773"/>
                </a:lnTo>
                <a:lnTo>
                  <a:pt x="144318" y="112960"/>
                </a:lnTo>
                <a:lnTo>
                  <a:pt x="155072" y="97257"/>
                </a:lnTo>
                <a:lnTo>
                  <a:pt x="155004" y="96559"/>
                </a:lnTo>
                <a:lnTo>
                  <a:pt x="138764" y="80417"/>
                </a:lnTo>
                <a:lnTo>
                  <a:pt x="168563" y="80417"/>
                </a:lnTo>
                <a:lnTo>
                  <a:pt x="170487" y="83656"/>
                </a:lnTo>
                <a:lnTo>
                  <a:pt x="172107" y="89957"/>
                </a:lnTo>
                <a:lnTo>
                  <a:pt x="172870" y="96559"/>
                </a:lnTo>
                <a:lnTo>
                  <a:pt x="172807" y="103608"/>
                </a:lnTo>
                <a:lnTo>
                  <a:pt x="170674" y="110472"/>
                </a:lnTo>
                <a:lnTo>
                  <a:pt x="168842" y="113978"/>
                </a:lnTo>
                <a:close/>
              </a:path>
              <a:path w="303530" h="163195">
                <a:moveTo>
                  <a:pt x="117488" y="92745"/>
                </a:moveTo>
                <a:lnTo>
                  <a:pt x="113387" y="92453"/>
                </a:lnTo>
                <a:lnTo>
                  <a:pt x="111584" y="91708"/>
                </a:lnTo>
                <a:lnTo>
                  <a:pt x="110027" y="90367"/>
                </a:lnTo>
                <a:lnTo>
                  <a:pt x="107874" y="88779"/>
                </a:lnTo>
                <a:lnTo>
                  <a:pt x="105225" y="88384"/>
                </a:lnTo>
                <a:lnTo>
                  <a:pt x="123511" y="88384"/>
                </a:lnTo>
                <a:lnTo>
                  <a:pt x="122835" y="90020"/>
                </a:lnTo>
                <a:lnTo>
                  <a:pt x="120884" y="91325"/>
                </a:lnTo>
                <a:lnTo>
                  <a:pt x="117488" y="92745"/>
                </a:lnTo>
                <a:close/>
              </a:path>
              <a:path w="303530" h="163195">
                <a:moveTo>
                  <a:pt x="81412" y="162660"/>
                </a:moveTo>
                <a:lnTo>
                  <a:pt x="45082" y="162660"/>
                </a:lnTo>
                <a:lnTo>
                  <a:pt x="53285" y="156291"/>
                </a:lnTo>
                <a:lnTo>
                  <a:pt x="87006" y="142765"/>
                </a:lnTo>
                <a:lnTo>
                  <a:pt x="96406" y="143836"/>
                </a:lnTo>
                <a:lnTo>
                  <a:pt x="120897" y="160915"/>
                </a:lnTo>
                <a:lnTo>
                  <a:pt x="90069" y="160915"/>
                </a:lnTo>
                <a:lnTo>
                  <a:pt x="84863" y="161578"/>
                </a:lnTo>
                <a:lnTo>
                  <a:pt x="81412" y="162660"/>
                </a:lnTo>
                <a:close/>
              </a:path>
              <a:path w="303530" h="163195">
                <a:moveTo>
                  <a:pt x="211960" y="162660"/>
                </a:moveTo>
                <a:lnTo>
                  <a:pt x="163503" y="162660"/>
                </a:lnTo>
                <a:lnTo>
                  <a:pt x="173332" y="155184"/>
                </a:lnTo>
                <a:lnTo>
                  <a:pt x="178924" y="151858"/>
                </a:lnTo>
                <a:lnTo>
                  <a:pt x="182070" y="151045"/>
                </a:lnTo>
                <a:lnTo>
                  <a:pt x="185823" y="150482"/>
                </a:lnTo>
                <a:lnTo>
                  <a:pt x="188969" y="149672"/>
                </a:lnTo>
                <a:lnTo>
                  <a:pt x="192225" y="150315"/>
                </a:lnTo>
                <a:lnTo>
                  <a:pt x="196081" y="151208"/>
                </a:lnTo>
                <a:lnTo>
                  <a:pt x="199329" y="151835"/>
                </a:lnTo>
                <a:lnTo>
                  <a:pt x="202685" y="153933"/>
                </a:lnTo>
                <a:lnTo>
                  <a:pt x="205448" y="155771"/>
                </a:lnTo>
                <a:lnTo>
                  <a:pt x="210467" y="160652"/>
                </a:lnTo>
                <a:lnTo>
                  <a:pt x="211960" y="162660"/>
                </a:lnTo>
                <a:close/>
              </a:path>
              <a:path w="303530" h="163195">
                <a:moveTo>
                  <a:pt x="122411" y="162660"/>
                </a:moveTo>
                <a:lnTo>
                  <a:pt x="95990" y="162660"/>
                </a:lnTo>
                <a:lnTo>
                  <a:pt x="92717" y="161310"/>
                </a:lnTo>
                <a:lnTo>
                  <a:pt x="90069" y="160915"/>
                </a:lnTo>
                <a:lnTo>
                  <a:pt x="120897" y="160915"/>
                </a:lnTo>
                <a:lnTo>
                  <a:pt x="122411" y="16266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85087" y="4336900"/>
            <a:ext cx="283210" cy="241300"/>
          </a:xfrm>
          <a:custGeom>
            <a:avLst/>
            <a:gdLst/>
            <a:ahLst/>
            <a:cxnLst/>
            <a:rect l="l" t="t" r="r" b="b"/>
            <a:pathLst>
              <a:path w="283210" h="241300">
                <a:moveTo>
                  <a:pt x="78487" y="241200"/>
                </a:moveTo>
                <a:lnTo>
                  <a:pt x="2906" y="132185"/>
                </a:lnTo>
                <a:lnTo>
                  <a:pt x="0" y="119315"/>
                </a:lnTo>
                <a:lnTo>
                  <a:pt x="224" y="115234"/>
                </a:lnTo>
                <a:lnTo>
                  <a:pt x="191938" y="2985"/>
                </a:lnTo>
                <a:lnTo>
                  <a:pt x="209375" y="0"/>
                </a:lnTo>
                <a:lnTo>
                  <a:pt x="215208" y="1422"/>
                </a:lnTo>
                <a:lnTo>
                  <a:pt x="225118" y="6606"/>
                </a:lnTo>
                <a:lnTo>
                  <a:pt x="228926" y="11240"/>
                </a:lnTo>
                <a:lnTo>
                  <a:pt x="232147" y="16171"/>
                </a:lnTo>
                <a:lnTo>
                  <a:pt x="233093" y="18042"/>
                </a:lnTo>
                <a:lnTo>
                  <a:pt x="206844" y="18042"/>
                </a:lnTo>
                <a:lnTo>
                  <a:pt x="202777" y="18649"/>
                </a:lnTo>
                <a:lnTo>
                  <a:pt x="200162" y="19234"/>
                </a:lnTo>
                <a:lnTo>
                  <a:pt x="24316" y="108227"/>
                </a:lnTo>
                <a:lnTo>
                  <a:pt x="22872" y="109695"/>
                </a:lnTo>
                <a:lnTo>
                  <a:pt x="20835" y="111450"/>
                </a:lnTo>
                <a:lnTo>
                  <a:pt x="19385" y="112910"/>
                </a:lnTo>
                <a:lnTo>
                  <a:pt x="19176" y="114696"/>
                </a:lnTo>
                <a:lnTo>
                  <a:pt x="19058" y="115331"/>
                </a:lnTo>
                <a:lnTo>
                  <a:pt x="17961" y="117282"/>
                </a:lnTo>
                <a:lnTo>
                  <a:pt x="18265" y="119315"/>
                </a:lnTo>
                <a:lnTo>
                  <a:pt x="18851" y="121930"/>
                </a:lnTo>
                <a:lnTo>
                  <a:pt x="19155" y="123963"/>
                </a:lnTo>
                <a:lnTo>
                  <a:pt x="24443" y="134411"/>
                </a:lnTo>
                <a:lnTo>
                  <a:pt x="64774" y="134411"/>
                </a:lnTo>
                <a:lnTo>
                  <a:pt x="32666" y="150660"/>
                </a:lnTo>
                <a:lnTo>
                  <a:pt x="66149" y="216822"/>
                </a:lnTo>
                <a:lnTo>
                  <a:pt x="67607" y="218272"/>
                </a:lnTo>
                <a:lnTo>
                  <a:pt x="69368" y="220293"/>
                </a:lnTo>
                <a:lnTo>
                  <a:pt x="70826" y="221740"/>
                </a:lnTo>
                <a:lnTo>
                  <a:pt x="75192" y="223181"/>
                </a:lnTo>
                <a:lnTo>
                  <a:pt x="119849" y="223181"/>
                </a:lnTo>
                <a:lnTo>
                  <a:pt x="90108" y="238232"/>
                </a:lnTo>
                <a:lnTo>
                  <a:pt x="84592" y="240298"/>
                </a:lnTo>
                <a:lnTo>
                  <a:pt x="78487" y="241200"/>
                </a:lnTo>
                <a:close/>
              </a:path>
              <a:path w="283210" h="241300">
                <a:moveTo>
                  <a:pt x="64774" y="134411"/>
                </a:moveTo>
                <a:lnTo>
                  <a:pt x="24443" y="134411"/>
                </a:lnTo>
                <a:lnTo>
                  <a:pt x="221185" y="34843"/>
                </a:lnTo>
                <a:lnTo>
                  <a:pt x="215016" y="22655"/>
                </a:lnTo>
                <a:lnTo>
                  <a:pt x="213256" y="20632"/>
                </a:lnTo>
                <a:lnTo>
                  <a:pt x="211221" y="19477"/>
                </a:lnTo>
                <a:lnTo>
                  <a:pt x="206844" y="18042"/>
                </a:lnTo>
                <a:lnTo>
                  <a:pt x="233093" y="18042"/>
                </a:lnTo>
                <a:lnTo>
                  <a:pt x="249819" y="51092"/>
                </a:lnTo>
                <a:lnTo>
                  <a:pt x="229409" y="51092"/>
                </a:lnTo>
                <a:lnTo>
                  <a:pt x="64774" y="134411"/>
                </a:lnTo>
                <a:close/>
              </a:path>
              <a:path w="283210" h="241300">
                <a:moveTo>
                  <a:pt x="119849" y="223181"/>
                </a:moveTo>
                <a:lnTo>
                  <a:pt x="75192" y="223181"/>
                </a:lnTo>
                <a:lnTo>
                  <a:pt x="77225" y="222878"/>
                </a:lnTo>
                <a:lnTo>
                  <a:pt x="79851" y="222286"/>
                </a:lnTo>
                <a:lnTo>
                  <a:pt x="257731" y="132991"/>
                </a:lnTo>
                <a:lnTo>
                  <a:pt x="264358" y="121610"/>
                </a:lnTo>
                <a:lnTo>
                  <a:pt x="263773" y="118997"/>
                </a:lnTo>
                <a:lnTo>
                  <a:pt x="229409" y="51092"/>
                </a:lnTo>
                <a:lnTo>
                  <a:pt x="249819" y="51092"/>
                </a:lnTo>
                <a:lnTo>
                  <a:pt x="279141" y="109032"/>
                </a:lnTo>
                <a:lnTo>
                  <a:pt x="281208" y="114546"/>
                </a:lnTo>
                <a:lnTo>
                  <a:pt x="282687" y="120360"/>
                </a:lnTo>
                <a:lnTo>
                  <a:pt x="280995" y="131415"/>
                </a:lnTo>
                <a:lnTo>
                  <a:pt x="278687" y="136959"/>
                </a:lnTo>
                <a:lnTo>
                  <a:pt x="275229" y="141633"/>
                </a:lnTo>
                <a:lnTo>
                  <a:pt x="271463" y="145726"/>
                </a:lnTo>
                <a:lnTo>
                  <a:pt x="265954" y="149240"/>
                </a:lnTo>
                <a:lnTo>
                  <a:pt x="119849" y="223181"/>
                </a:lnTo>
                <a:close/>
              </a:path>
              <a:path w="283210" h="241300">
                <a:moveTo>
                  <a:pt x="192723" y="103918"/>
                </a:moveTo>
                <a:lnTo>
                  <a:pt x="189513" y="103356"/>
                </a:lnTo>
                <a:lnTo>
                  <a:pt x="186306" y="101343"/>
                </a:lnTo>
                <a:lnTo>
                  <a:pt x="184258" y="98729"/>
                </a:lnTo>
                <a:lnTo>
                  <a:pt x="183365" y="95531"/>
                </a:lnTo>
                <a:lnTo>
                  <a:pt x="183641" y="91753"/>
                </a:lnTo>
                <a:lnTo>
                  <a:pt x="185088" y="88834"/>
                </a:lnTo>
                <a:lnTo>
                  <a:pt x="188279" y="86494"/>
                </a:lnTo>
                <a:lnTo>
                  <a:pt x="215554" y="72690"/>
                </a:lnTo>
                <a:lnTo>
                  <a:pt x="219328" y="71505"/>
                </a:lnTo>
                <a:lnTo>
                  <a:pt x="222528" y="72073"/>
                </a:lnTo>
                <a:lnTo>
                  <a:pt x="225734" y="74088"/>
                </a:lnTo>
                <a:lnTo>
                  <a:pt x="227782" y="76701"/>
                </a:lnTo>
                <a:lnTo>
                  <a:pt x="228676" y="79900"/>
                </a:lnTo>
                <a:lnTo>
                  <a:pt x="228399" y="83676"/>
                </a:lnTo>
                <a:lnTo>
                  <a:pt x="226962" y="86591"/>
                </a:lnTo>
                <a:lnTo>
                  <a:pt x="223777" y="88939"/>
                </a:lnTo>
                <a:lnTo>
                  <a:pt x="196503" y="102743"/>
                </a:lnTo>
                <a:lnTo>
                  <a:pt x="192723" y="103918"/>
                </a:lnTo>
                <a:close/>
              </a:path>
              <a:path w="283210" h="241300">
                <a:moveTo>
                  <a:pt x="63295" y="169420"/>
                </a:moveTo>
                <a:lnTo>
                  <a:pt x="59519" y="169142"/>
                </a:lnTo>
                <a:lnTo>
                  <a:pt x="56312" y="167129"/>
                </a:lnTo>
                <a:lnTo>
                  <a:pt x="54254" y="164521"/>
                </a:lnTo>
                <a:lnTo>
                  <a:pt x="53371" y="161318"/>
                </a:lnTo>
                <a:lnTo>
                  <a:pt x="53647" y="157542"/>
                </a:lnTo>
                <a:lnTo>
                  <a:pt x="55661" y="154333"/>
                </a:lnTo>
                <a:lnTo>
                  <a:pt x="58275" y="152288"/>
                </a:lnTo>
                <a:lnTo>
                  <a:pt x="132556" y="114696"/>
                </a:lnTo>
                <a:lnTo>
                  <a:pt x="135753" y="113801"/>
                </a:lnTo>
                <a:lnTo>
                  <a:pt x="139540" y="114073"/>
                </a:lnTo>
                <a:lnTo>
                  <a:pt x="142747" y="116086"/>
                </a:lnTo>
                <a:lnTo>
                  <a:pt x="144794" y="118699"/>
                </a:lnTo>
                <a:lnTo>
                  <a:pt x="145686" y="121930"/>
                </a:lnTo>
                <a:lnTo>
                  <a:pt x="145412" y="125674"/>
                </a:lnTo>
                <a:lnTo>
                  <a:pt x="143387" y="128887"/>
                </a:lnTo>
                <a:lnTo>
                  <a:pt x="140779" y="130945"/>
                </a:lnTo>
                <a:lnTo>
                  <a:pt x="66498" y="168537"/>
                </a:lnTo>
                <a:lnTo>
                  <a:pt x="63295" y="169420"/>
                </a:lnTo>
                <a:close/>
              </a:path>
              <a:path w="283210" h="241300">
                <a:moveTo>
                  <a:pt x="77395" y="197282"/>
                </a:moveTo>
                <a:lnTo>
                  <a:pt x="73619" y="197004"/>
                </a:lnTo>
                <a:lnTo>
                  <a:pt x="70407" y="194981"/>
                </a:lnTo>
                <a:lnTo>
                  <a:pt x="68354" y="192383"/>
                </a:lnTo>
                <a:lnTo>
                  <a:pt x="67179" y="188602"/>
                </a:lnTo>
                <a:lnTo>
                  <a:pt x="67742" y="185391"/>
                </a:lnTo>
                <a:lnTo>
                  <a:pt x="69756" y="182185"/>
                </a:lnTo>
                <a:lnTo>
                  <a:pt x="72370" y="180137"/>
                </a:lnTo>
                <a:lnTo>
                  <a:pt x="100221" y="166044"/>
                </a:lnTo>
                <a:lnTo>
                  <a:pt x="103996" y="164859"/>
                </a:lnTo>
                <a:lnTo>
                  <a:pt x="107206" y="165421"/>
                </a:lnTo>
                <a:lnTo>
                  <a:pt x="110126" y="166869"/>
                </a:lnTo>
                <a:lnTo>
                  <a:pt x="112465" y="170060"/>
                </a:lnTo>
                <a:lnTo>
                  <a:pt x="113354" y="173246"/>
                </a:lnTo>
                <a:lnTo>
                  <a:pt x="113083" y="177034"/>
                </a:lnTo>
                <a:lnTo>
                  <a:pt x="111635" y="179952"/>
                </a:lnTo>
                <a:lnTo>
                  <a:pt x="108444" y="182293"/>
                </a:lnTo>
                <a:lnTo>
                  <a:pt x="80593" y="196386"/>
                </a:lnTo>
                <a:lnTo>
                  <a:pt x="77395" y="19728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1159361" y="4182656"/>
            <a:ext cx="275590" cy="306705"/>
          </a:xfrm>
          <a:custGeom>
            <a:avLst/>
            <a:gdLst/>
            <a:ahLst/>
            <a:cxnLst/>
            <a:rect l="l" t="t" r="r" b="b"/>
            <a:pathLst>
              <a:path w="275590" h="306704">
                <a:moveTo>
                  <a:pt x="175292" y="25553"/>
                </a:moveTo>
                <a:lnTo>
                  <a:pt x="141586" y="25553"/>
                </a:lnTo>
                <a:lnTo>
                  <a:pt x="148523" y="3635"/>
                </a:lnTo>
                <a:lnTo>
                  <a:pt x="150531" y="1865"/>
                </a:lnTo>
                <a:lnTo>
                  <a:pt x="152847" y="662"/>
                </a:lnTo>
                <a:lnTo>
                  <a:pt x="155450" y="40"/>
                </a:lnTo>
                <a:lnTo>
                  <a:pt x="158357" y="0"/>
                </a:lnTo>
                <a:lnTo>
                  <a:pt x="160409" y="1120"/>
                </a:lnTo>
                <a:lnTo>
                  <a:pt x="162769" y="2835"/>
                </a:lnTo>
                <a:lnTo>
                  <a:pt x="164540" y="4843"/>
                </a:lnTo>
                <a:lnTo>
                  <a:pt x="175292" y="25553"/>
                </a:lnTo>
                <a:close/>
              </a:path>
              <a:path w="275590" h="306704">
                <a:moveTo>
                  <a:pt x="123595" y="44733"/>
                </a:moveTo>
                <a:lnTo>
                  <a:pt x="104644" y="44733"/>
                </a:lnTo>
                <a:lnTo>
                  <a:pt x="110748" y="25446"/>
                </a:lnTo>
                <a:lnTo>
                  <a:pt x="112739" y="22213"/>
                </a:lnTo>
                <a:lnTo>
                  <a:pt x="115331" y="20140"/>
                </a:lnTo>
                <a:lnTo>
                  <a:pt x="118508" y="19217"/>
                </a:lnTo>
                <a:lnTo>
                  <a:pt x="122297" y="19449"/>
                </a:lnTo>
                <a:lnTo>
                  <a:pt x="141586" y="25553"/>
                </a:lnTo>
                <a:lnTo>
                  <a:pt x="175292" y="25553"/>
                </a:lnTo>
                <a:lnTo>
                  <a:pt x="178786" y="32283"/>
                </a:lnTo>
                <a:lnTo>
                  <a:pt x="158270" y="32283"/>
                </a:lnTo>
                <a:lnTo>
                  <a:pt x="156523" y="39179"/>
                </a:lnTo>
                <a:lnTo>
                  <a:pt x="125216" y="39179"/>
                </a:lnTo>
                <a:lnTo>
                  <a:pt x="123595" y="44733"/>
                </a:lnTo>
                <a:close/>
              </a:path>
              <a:path w="275590" h="306704">
                <a:moveTo>
                  <a:pt x="268681" y="205431"/>
                </a:moveTo>
                <a:lnTo>
                  <a:pt x="248166" y="205431"/>
                </a:lnTo>
                <a:lnTo>
                  <a:pt x="158270" y="32283"/>
                </a:lnTo>
                <a:lnTo>
                  <a:pt x="178786" y="32283"/>
                </a:lnTo>
                <a:lnTo>
                  <a:pt x="268681" y="205431"/>
                </a:lnTo>
                <a:close/>
              </a:path>
              <a:path w="275590" h="306704">
                <a:moveTo>
                  <a:pt x="86653" y="63908"/>
                </a:moveTo>
                <a:lnTo>
                  <a:pt x="67712" y="63908"/>
                </a:lnTo>
                <a:lnTo>
                  <a:pt x="73817" y="44618"/>
                </a:lnTo>
                <a:lnTo>
                  <a:pt x="75797" y="41392"/>
                </a:lnTo>
                <a:lnTo>
                  <a:pt x="78389" y="39319"/>
                </a:lnTo>
                <a:lnTo>
                  <a:pt x="81577" y="38392"/>
                </a:lnTo>
                <a:lnTo>
                  <a:pt x="85356" y="38629"/>
                </a:lnTo>
                <a:lnTo>
                  <a:pt x="104644" y="44733"/>
                </a:lnTo>
                <a:lnTo>
                  <a:pt x="123595" y="44733"/>
                </a:lnTo>
                <a:lnTo>
                  <a:pt x="119618" y="58357"/>
                </a:lnTo>
                <a:lnTo>
                  <a:pt x="88274" y="58357"/>
                </a:lnTo>
                <a:lnTo>
                  <a:pt x="86653" y="63908"/>
                </a:lnTo>
                <a:close/>
              </a:path>
              <a:path w="275590" h="306704">
                <a:moveTo>
                  <a:pt x="148586" y="46104"/>
                </a:moveTo>
                <a:lnTo>
                  <a:pt x="144807" y="45866"/>
                </a:lnTo>
                <a:lnTo>
                  <a:pt x="125216" y="39179"/>
                </a:lnTo>
                <a:lnTo>
                  <a:pt x="156523" y="39179"/>
                </a:lnTo>
                <a:lnTo>
                  <a:pt x="156346" y="39877"/>
                </a:lnTo>
                <a:lnTo>
                  <a:pt x="154366" y="43103"/>
                </a:lnTo>
                <a:lnTo>
                  <a:pt x="151774" y="45178"/>
                </a:lnTo>
                <a:lnTo>
                  <a:pt x="148586" y="46104"/>
                </a:lnTo>
                <a:close/>
              </a:path>
              <a:path w="275590" h="306704">
                <a:moveTo>
                  <a:pt x="49712" y="83088"/>
                </a:moveTo>
                <a:lnTo>
                  <a:pt x="30770" y="83088"/>
                </a:lnTo>
                <a:lnTo>
                  <a:pt x="36875" y="63798"/>
                </a:lnTo>
                <a:lnTo>
                  <a:pt x="38866" y="60567"/>
                </a:lnTo>
                <a:lnTo>
                  <a:pt x="41447" y="58497"/>
                </a:lnTo>
                <a:lnTo>
                  <a:pt x="44635" y="57572"/>
                </a:lnTo>
                <a:lnTo>
                  <a:pt x="48413" y="57807"/>
                </a:lnTo>
                <a:lnTo>
                  <a:pt x="67712" y="63908"/>
                </a:lnTo>
                <a:lnTo>
                  <a:pt x="86653" y="63908"/>
                </a:lnTo>
                <a:lnTo>
                  <a:pt x="82675" y="77537"/>
                </a:lnTo>
                <a:lnTo>
                  <a:pt x="51332" y="77537"/>
                </a:lnTo>
                <a:lnTo>
                  <a:pt x="49712" y="83088"/>
                </a:lnTo>
                <a:close/>
              </a:path>
              <a:path w="275590" h="306704">
                <a:moveTo>
                  <a:pt x="111655" y="65278"/>
                </a:moveTo>
                <a:lnTo>
                  <a:pt x="107866" y="65046"/>
                </a:lnTo>
                <a:lnTo>
                  <a:pt x="88274" y="58357"/>
                </a:lnTo>
                <a:lnTo>
                  <a:pt x="119618" y="58357"/>
                </a:lnTo>
                <a:lnTo>
                  <a:pt x="119415" y="59052"/>
                </a:lnTo>
                <a:lnTo>
                  <a:pt x="117424" y="62283"/>
                </a:lnTo>
                <a:lnTo>
                  <a:pt x="114832" y="64358"/>
                </a:lnTo>
                <a:lnTo>
                  <a:pt x="111655" y="65278"/>
                </a:lnTo>
                <a:close/>
              </a:path>
              <a:path w="275590" h="306704">
                <a:moveTo>
                  <a:pt x="148423" y="92348"/>
                </a:moveTo>
                <a:lnTo>
                  <a:pt x="139068" y="83531"/>
                </a:lnTo>
                <a:lnTo>
                  <a:pt x="139515" y="80852"/>
                </a:lnTo>
                <a:lnTo>
                  <a:pt x="140932" y="77919"/>
                </a:lnTo>
                <a:lnTo>
                  <a:pt x="144098" y="75546"/>
                </a:lnTo>
                <a:lnTo>
                  <a:pt x="153330" y="70752"/>
                </a:lnTo>
                <a:lnTo>
                  <a:pt x="156508" y="69832"/>
                </a:lnTo>
                <a:lnTo>
                  <a:pt x="160297" y="70065"/>
                </a:lnTo>
                <a:lnTo>
                  <a:pt x="163225" y="71470"/>
                </a:lnTo>
                <a:lnTo>
                  <a:pt x="165299" y="74061"/>
                </a:lnTo>
                <a:lnTo>
                  <a:pt x="166430" y="77537"/>
                </a:lnTo>
                <a:lnTo>
                  <a:pt x="166456" y="78229"/>
                </a:lnTo>
                <a:lnTo>
                  <a:pt x="165989" y="81027"/>
                </a:lnTo>
                <a:lnTo>
                  <a:pt x="163999" y="84261"/>
                </a:lnTo>
                <a:lnTo>
                  <a:pt x="161417" y="86329"/>
                </a:lnTo>
                <a:lnTo>
                  <a:pt x="152184" y="91122"/>
                </a:lnTo>
                <a:lnTo>
                  <a:pt x="148423" y="92348"/>
                </a:lnTo>
                <a:close/>
              </a:path>
              <a:path w="275590" h="306704">
                <a:moveTo>
                  <a:pt x="119686" y="306572"/>
                </a:moveTo>
                <a:lnTo>
                  <a:pt x="620" y="89932"/>
                </a:lnTo>
                <a:lnTo>
                  <a:pt x="0" y="87342"/>
                </a:lnTo>
                <a:lnTo>
                  <a:pt x="72" y="84058"/>
                </a:lnTo>
                <a:lnTo>
                  <a:pt x="8851" y="76149"/>
                </a:lnTo>
                <a:lnTo>
                  <a:pt x="30770" y="83088"/>
                </a:lnTo>
                <a:lnTo>
                  <a:pt x="49712" y="83088"/>
                </a:lnTo>
                <a:lnTo>
                  <a:pt x="45531" y="97409"/>
                </a:lnTo>
                <a:lnTo>
                  <a:pt x="44124" y="100337"/>
                </a:lnTo>
                <a:lnTo>
                  <a:pt x="43767" y="100605"/>
                </a:lnTo>
                <a:lnTo>
                  <a:pt x="26673" y="100605"/>
                </a:lnTo>
                <a:lnTo>
                  <a:pt x="116569" y="273753"/>
                </a:lnTo>
                <a:lnTo>
                  <a:pt x="166729" y="273753"/>
                </a:lnTo>
                <a:lnTo>
                  <a:pt x="164414" y="281055"/>
                </a:lnTo>
                <a:lnTo>
                  <a:pt x="133551" y="281055"/>
                </a:lnTo>
                <a:lnTo>
                  <a:pt x="127446" y="300345"/>
                </a:lnTo>
                <a:lnTo>
                  <a:pt x="126316" y="302401"/>
                </a:lnTo>
                <a:lnTo>
                  <a:pt x="122290" y="305949"/>
                </a:lnTo>
                <a:lnTo>
                  <a:pt x="119686" y="306572"/>
                </a:lnTo>
                <a:close/>
              </a:path>
              <a:path w="275590" h="306704">
                <a:moveTo>
                  <a:pt x="74713" y="84458"/>
                </a:moveTo>
                <a:lnTo>
                  <a:pt x="70924" y="84226"/>
                </a:lnTo>
                <a:lnTo>
                  <a:pt x="51332" y="77537"/>
                </a:lnTo>
                <a:lnTo>
                  <a:pt x="82675" y="77537"/>
                </a:lnTo>
                <a:lnTo>
                  <a:pt x="82473" y="78229"/>
                </a:lnTo>
                <a:lnTo>
                  <a:pt x="80482" y="81463"/>
                </a:lnTo>
                <a:lnTo>
                  <a:pt x="77900" y="83531"/>
                </a:lnTo>
                <a:lnTo>
                  <a:pt x="74713" y="84458"/>
                </a:lnTo>
                <a:close/>
              </a:path>
              <a:path w="275590" h="306704">
                <a:moveTo>
                  <a:pt x="65880" y="135201"/>
                </a:moveTo>
                <a:lnTo>
                  <a:pt x="62101" y="134964"/>
                </a:lnTo>
                <a:lnTo>
                  <a:pt x="59172" y="133558"/>
                </a:lnTo>
                <a:lnTo>
                  <a:pt x="56790" y="130397"/>
                </a:lnTo>
                <a:lnTo>
                  <a:pt x="55874" y="127204"/>
                </a:lnTo>
                <a:lnTo>
                  <a:pt x="56408" y="123998"/>
                </a:lnTo>
                <a:lnTo>
                  <a:pt x="58389" y="120772"/>
                </a:lnTo>
                <a:lnTo>
                  <a:pt x="60981" y="118699"/>
                </a:lnTo>
                <a:lnTo>
                  <a:pt x="116388" y="89932"/>
                </a:lnTo>
                <a:lnTo>
                  <a:pt x="119576" y="89007"/>
                </a:lnTo>
                <a:lnTo>
                  <a:pt x="123355" y="89242"/>
                </a:lnTo>
                <a:lnTo>
                  <a:pt x="126284" y="90650"/>
                </a:lnTo>
                <a:lnTo>
                  <a:pt x="128368" y="93235"/>
                </a:lnTo>
                <a:lnTo>
                  <a:pt x="129582" y="97001"/>
                </a:lnTo>
                <a:lnTo>
                  <a:pt x="129047" y="100207"/>
                </a:lnTo>
                <a:lnTo>
                  <a:pt x="127067" y="103433"/>
                </a:lnTo>
                <a:lnTo>
                  <a:pt x="124475" y="105509"/>
                </a:lnTo>
                <a:lnTo>
                  <a:pt x="69067" y="134276"/>
                </a:lnTo>
                <a:lnTo>
                  <a:pt x="65880" y="135201"/>
                </a:lnTo>
                <a:close/>
              </a:path>
              <a:path w="275590" h="306704">
                <a:moveTo>
                  <a:pt x="37771" y="103636"/>
                </a:moveTo>
                <a:lnTo>
                  <a:pt x="33992" y="103401"/>
                </a:lnTo>
                <a:lnTo>
                  <a:pt x="26673" y="100605"/>
                </a:lnTo>
                <a:lnTo>
                  <a:pt x="43767" y="100605"/>
                </a:lnTo>
                <a:lnTo>
                  <a:pt x="40958" y="102710"/>
                </a:lnTo>
                <a:lnTo>
                  <a:pt x="37771" y="103636"/>
                </a:lnTo>
                <a:close/>
              </a:path>
              <a:path w="275590" h="306704">
                <a:moveTo>
                  <a:pt x="167602" y="129290"/>
                </a:moveTo>
                <a:lnTo>
                  <a:pt x="158173" y="120772"/>
                </a:lnTo>
                <a:lnTo>
                  <a:pt x="158391" y="117212"/>
                </a:lnTo>
                <a:lnTo>
                  <a:pt x="159808" y="114276"/>
                </a:lnTo>
                <a:lnTo>
                  <a:pt x="162974" y="111905"/>
                </a:lnTo>
                <a:lnTo>
                  <a:pt x="172206" y="107111"/>
                </a:lnTo>
                <a:lnTo>
                  <a:pt x="175384" y="106189"/>
                </a:lnTo>
                <a:lnTo>
                  <a:pt x="179173" y="106421"/>
                </a:lnTo>
                <a:lnTo>
                  <a:pt x="182405" y="108412"/>
                </a:lnTo>
                <a:lnTo>
                  <a:pt x="184479" y="111005"/>
                </a:lnTo>
                <a:lnTo>
                  <a:pt x="185703" y="114766"/>
                </a:lnTo>
                <a:lnTo>
                  <a:pt x="185169" y="117969"/>
                </a:lnTo>
                <a:lnTo>
                  <a:pt x="183178" y="121203"/>
                </a:lnTo>
                <a:lnTo>
                  <a:pt x="180596" y="123271"/>
                </a:lnTo>
                <a:lnTo>
                  <a:pt x="171363" y="128064"/>
                </a:lnTo>
                <a:lnTo>
                  <a:pt x="167602" y="129290"/>
                </a:lnTo>
                <a:close/>
              </a:path>
              <a:path w="275590" h="306704">
                <a:moveTo>
                  <a:pt x="85059" y="172143"/>
                </a:moveTo>
                <a:lnTo>
                  <a:pt x="81280" y="171905"/>
                </a:lnTo>
                <a:lnTo>
                  <a:pt x="78351" y="170500"/>
                </a:lnTo>
                <a:lnTo>
                  <a:pt x="75969" y="167339"/>
                </a:lnTo>
                <a:lnTo>
                  <a:pt x="75053" y="164146"/>
                </a:lnTo>
                <a:lnTo>
                  <a:pt x="75284" y="160357"/>
                </a:lnTo>
                <a:lnTo>
                  <a:pt x="77265" y="157132"/>
                </a:lnTo>
                <a:lnTo>
                  <a:pt x="79857" y="155056"/>
                </a:lnTo>
                <a:lnTo>
                  <a:pt x="116799" y="135876"/>
                </a:lnTo>
                <a:lnTo>
                  <a:pt x="120560" y="134653"/>
                </a:lnTo>
                <a:lnTo>
                  <a:pt x="123789" y="135201"/>
                </a:lnTo>
                <a:lnTo>
                  <a:pt x="126997" y="137179"/>
                </a:lnTo>
                <a:lnTo>
                  <a:pt x="129071" y="139770"/>
                </a:lnTo>
                <a:lnTo>
                  <a:pt x="130241" y="143363"/>
                </a:lnTo>
                <a:lnTo>
                  <a:pt x="130208" y="144053"/>
                </a:lnTo>
                <a:lnTo>
                  <a:pt x="88247" y="171215"/>
                </a:lnTo>
                <a:lnTo>
                  <a:pt x="85059" y="172143"/>
                </a:lnTo>
                <a:close/>
              </a:path>
              <a:path w="275590" h="306704">
                <a:moveTo>
                  <a:pt x="186781" y="166231"/>
                </a:moveTo>
                <a:lnTo>
                  <a:pt x="177388" y="157132"/>
                </a:lnTo>
                <a:lnTo>
                  <a:pt x="177570" y="154153"/>
                </a:lnTo>
                <a:lnTo>
                  <a:pt x="178987" y="151218"/>
                </a:lnTo>
                <a:lnTo>
                  <a:pt x="182153" y="148847"/>
                </a:lnTo>
                <a:lnTo>
                  <a:pt x="191386" y="144053"/>
                </a:lnTo>
                <a:lnTo>
                  <a:pt x="194563" y="143131"/>
                </a:lnTo>
                <a:lnTo>
                  <a:pt x="198352" y="143363"/>
                </a:lnTo>
                <a:lnTo>
                  <a:pt x="201584" y="145354"/>
                </a:lnTo>
                <a:lnTo>
                  <a:pt x="203653" y="147934"/>
                </a:lnTo>
                <a:lnTo>
                  <a:pt x="204877" y="151698"/>
                </a:lnTo>
                <a:lnTo>
                  <a:pt x="204348" y="154911"/>
                </a:lnTo>
                <a:lnTo>
                  <a:pt x="202357" y="158144"/>
                </a:lnTo>
                <a:lnTo>
                  <a:pt x="199776" y="160212"/>
                </a:lnTo>
                <a:lnTo>
                  <a:pt x="190543" y="165006"/>
                </a:lnTo>
                <a:lnTo>
                  <a:pt x="186781" y="166231"/>
                </a:lnTo>
                <a:close/>
              </a:path>
              <a:path w="275590" h="306704">
                <a:moveTo>
                  <a:pt x="104238" y="209085"/>
                </a:moveTo>
                <a:lnTo>
                  <a:pt x="100460" y="208847"/>
                </a:lnTo>
                <a:lnTo>
                  <a:pt x="97526" y="207432"/>
                </a:lnTo>
                <a:lnTo>
                  <a:pt x="95143" y="204271"/>
                </a:lnTo>
                <a:lnTo>
                  <a:pt x="94232" y="201088"/>
                </a:lnTo>
                <a:lnTo>
                  <a:pt x="94464" y="197299"/>
                </a:lnTo>
                <a:lnTo>
                  <a:pt x="96444" y="194073"/>
                </a:lnTo>
                <a:lnTo>
                  <a:pt x="99036" y="191998"/>
                </a:lnTo>
                <a:lnTo>
                  <a:pt x="145211" y="168024"/>
                </a:lnTo>
                <a:lnTo>
                  <a:pt x="148399" y="167099"/>
                </a:lnTo>
                <a:lnTo>
                  <a:pt x="152181" y="167339"/>
                </a:lnTo>
                <a:lnTo>
                  <a:pt x="155409" y="169327"/>
                </a:lnTo>
                <a:lnTo>
                  <a:pt x="157476" y="171905"/>
                </a:lnTo>
                <a:lnTo>
                  <a:pt x="158702" y="175669"/>
                </a:lnTo>
                <a:lnTo>
                  <a:pt x="158173" y="178885"/>
                </a:lnTo>
                <a:lnTo>
                  <a:pt x="156193" y="182113"/>
                </a:lnTo>
                <a:lnTo>
                  <a:pt x="153601" y="184186"/>
                </a:lnTo>
                <a:lnTo>
                  <a:pt x="107426" y="208159"/>
                </a:lnTo>
                <a:lnTo>
                  <a:pt x="104238" y="209085"/>
                </a:lnTo>
                <a:close/>
              </a:path>
              <a:path w="275590" h="306704">
                <a:moveTo>
                  <a:pt x="242795" y="228490"/>
                </a:moveTo>
                <a:lnTo>
                  <a:pt x="223501" y="228490"/>
                </a:lnTo>
                <a:lnTo>
                  <a:pt x="229606" y="209200"/>
                </a:lnTo>
                <a:lnTo>
                  <a:pt x="231586" y="205974"/>
                </a:lnTo>
                <a:lnTo>
                  <a:pt x="234178" y="203898"/>
                </a:lnTo>
                <a:lnTo>
                  <a:pt x="237366" y="202973"/>
                </a:lnTo>
                <a:lnTo>
                  <a:pt x="241145" y="203211"/>
                </a:lnTo>
                <a:lnTo>
                  <a:pt x="248166" y="205431"/>
                </a:lnTo>
                <a:lnTo>
                  <a:pt x="268681" y="205431"/>
                </a:lnTo>
                <a:lnTo>
                  <a:pt x="274514" y="216667"/>
                </a:lnTo>
                <a:lnTo>
                  <a:pt x="275137" y="219270"/>
                </a:lnTo>
                <a:lnTo>
                  <a:pt x="274665" y="223523"/>
                </a:lnTo>
                <a:lnTo>
                  <a:pt x="244367" y="223523"/>
                </a:lnTo>
                <a:lnTo>
                  <a:pt x="242795" y="228490"/>
                </a:lnTo>
                <a:close/>
              </a:path>
              <a:path w="275590" h="306704">
                <a:moveTo>
                  <a:pt x="205853" y="247667"/>
                </a:moveTo>
                <a:lnTo>
                  <a:pt x="186560" y="247667"/>
                </a:lnTo>
                <a:lnTo>
                  <a:pt x="192664" y="228380"/>
                </a:lnTo>
                <a:lnTo>
                  <a:pt x="194655" y="225149"/>
                </a:lnTo>
                <a:lnTo>
                  <a:pt x="197236" y="223078"/>
                </a:lnTo>
                <a:lnTo>
                  <a:pt x="200424" y="222153"/>
                </a:lnTo>
                <a:lnTo>
                  <a:pt x="204213" y="222383"/>
                </a:lnTo>
                <a:lnTo>
                  <a:pt x="223501" y="228490"/>
                </a:lnTo>
                <a:lnTo>
                  <a:pt x="242795" y="228490"/>
                </a:lnTo>
                <a:lnTo>
                  <a:pt x="238296" y="242703"/>
                </a:lnTo>
                <a:lnTo>
                  <a:pt x="207425" y="242703"/>
                </a:lnTo>
                <a:lnTo>
                  <a:pt x="205853" y="247667"/>
                </a:lnTo>
                <a:close/>
              </a:path>
              <a:path w="275590" h="306704">
                <a:moveTo>
                  <a:pt x="266859" y="230162"/>
                </a:moveTo>
                <a:lnTo>
                  <a:pt x="263655" y="229627"/>
                </a:lnTo>
                <a:lnTo>
                  <a:pt x="244367" y="223523"/>
                </a:lnTo>
                <a:lnTo>
                  <a:pt x="274665" y="223523"/>
                </a:lnTo>
                <a:lnTo>
                  <a:pt x="274619" y="223936"/>
                </a:lnTo>
                <a:lnTo>
                  <a:pt x="273213" y="226864"/>
                </a:lnTo>
                <a:lnTo>
                  <a:pt x="270621" y="228940"/>
                </a:lnTo>
                <a:lnTo>
                  <a:pt x="266859" y="230162"/>
                </a:lnTo>
                <a:close/>
              </a:path>
              <a:path w="275590" h="306704">
                <a:moveTo>
                  <a:pt x="168918" y="266847"/>
                </a:moveTo>
                <a:lnTo>
                  <a:pt x="149617" y="266847"/>
                </a:lnTo>
                <a:lnTo>
                  <a:pt x="155722" y="247559"/>
                </a:lnTo>
                <a:lnTo>
                  <a:pt x="157713" y="244326"/>
                </a:lnTo>
                <a:lnTo>
                  <a:pt x="160305" y="242253"/>
                </a:lnTo>
                <a:lnTo>
                  <a:pt x="163482" y="241333"/>
                </a:lnTo>
                <a:lnTo>
                  <a:pt x="167271" y="241563"/>
                </a:lnTo>
                <a:lnTo>
                  <a:pt x="186560" y="247667"/>
                </a:lnTo>
                <a:lnTo>
                  <a:pt x="205853" y="247667"/>
                </a:lnTo>
                <a:lnTo>
                  <a:pt x="201356" y="261875"/>
                </a:lnTo>
                <a:lnTo>
                  <a:pt x="170493" y="261875"/>
                </a:lnTo>
                <a:lnTo>
                  <a:pt x="168918" y="266847"/>
                </a:lnTo>
                <a:close/>
              </a:path>
              <a:path w="275590" h="306704">
                <a:moveTo>
                  <a:pt x="230502" y="249040"/>
                </a:moveTo>
                <a:lnTo>
                  <a:pt x="226713" y="248807"/>
                </a:lnTo>
                <a:lnTo>
                  <a:pt x="207425" y="242703"/>
                </a:lnTo>
                <a:lnTo>
                  <a:pt x="238296" y="242703"/>
                </a:lnTo>
                <a:lnTo>
                  <a:pt x="236271" y="246044"/>
                </a:lnTo>
                <a:lnTo>
                  <a:pt x="233690" y="248112"/>
                </a:lnTo>
                <a:lnTo>
                  <a:pt x="230502" y="249040"/>
                </a:lnTo>
                <a:close/>
              </a:path>
              <a:path w="275590" h="306704">
                <a:moveTo>
                  <a:pt x="166729" y="273753"/>
                </a:moveTo>
                <a:lnTo>
                  <a:pt x="116569" y="273753"/>
                </a:lnTo>
                <a:lnTo>
                  <a:pt x="118791" y="266734"/>
                </a:lnTo>
                <a:lnTo>
                  <a:pt x="120771" y="263506"/>
                </a:lnTo>
                <a:lnTo>
                  <a:pt x="123363" y="261433"/>
                </a:lnTo>
                <a:lnTo>
                  <a:pt x="127125" y="260208"/>
                </a:lnTo>
                <a:lnTo>
                  <a:pt x="130329" y="260743"/>
                </a:lnTo>
                <a:lnTo>
                  <a:pt x="149617" y="266847"/>
                </a:lnTo>
                <a:lnTo>
                  <a:pt x="168918" y="266847"/>
                </a:lnTo>
                <a:lnTo>
                  <a:pt x="166729" y="273753"/>
                </a:lnTo>
                <a:close/>
              </a:path>
              <a:path w="275590" h="306704">
                <a:moveTo>
                  <a:pt x="193560" y="268220"/>
                </a:moveTo>
                <a:lnTo>
                  <a:pt x="189781" y="267982"/>
                </a:lnTo>
                <a:lnTo>
                  <a:pt x="170493" y="261875"/>
                </a:lnTo>
                <a:lnTo>
                  <a:pt x="201356" y="261875"/>
                </a:lnTo>
                <a:lnTo>
                  <a:pt x="199339" y="265219"/>
                </a:lnTo>
                <a:lnTo>
                  <a:pt x="196748" y="267292"/>
                </a:lnTo>
                <a:lnTo>
                  <a:pt x="193560" y="268220"/>
                </a:lnTo>
                <a:close/>
              </a:path>
              <a:path w="275590" h="306704">
                <a:moveTo>
                  <a:pt x="156628" y="287392"/>
                </a:moveTo>
                <a:lnTo>
                  <a:pt x="152840" y="287162"/>
                </a:lnTo>
                <a:lnTo>
                  <a:pt x="133551" y="281055"/>
                </a:lnTo>
                <a:lnTo>
                  <a:pt x="164414" y="281055"/>
                </a:lnTo>
                <a:lnTo>
                  <a:pt x="162398" y="284396"/>
                </a:lnTo>
                <a:lnTo>
                  <a:pt x="159806" y="286472"/>
                </a:lnTo>
                <a:lnTo>
                  <a:pt x="156628" y="28739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8837072" y="2434462"/>
            <a:ext cx="307340" cy="151765"/>
          </a:xfrm>
          <a:custGeom>
            <a:avLst/>
            <a:gdLst/>
            <a:ahLst/>
            <a:cxnLst/>
            <a:rect l="l" t="t" r="r" b="b"/>
            <a:pathLst>
              <a:path w="307340" h="151764">
                <a:moveTo>
                  <a:pt x="277053" y="151764"/>
                </a:moveTo>
                <a:lnTo>
                  <a:pt x="270936" y="151191"/>
                </a:lnTo>
                <a:lnTo>
                  <a:pt x="265410" y="150324"/>
                </a:lnTo>
                <a:lnTo>
                  <a:pt x="222336" y="135570"/>
                </a:lnTo>
                <a:lnTo>
                  <a:pt x="54997" y="80606"/>
                </a:lnTo>
                <a:lnTo>
                  <a:pt x="52954" y="79448"/>
                </a:lnTo>
                <a:lnTo>
                  <a:pt x="51796" y="78583"/>
                </a:lnTo>
                <a:lnTo>
                  <a:pt x="51501" y="77995"/>
                </a:lnTo>
                <a:lnTo>
                  <a:pt x="2510" y="26846"/>
                </a:lnTo>
                <a:lnTo>
                  <a:pt x="791" y="24862"/>
                </a:lnTo>
                <a:lnTo>
                  <a:pt x="119" y="22387"/>
                </a:lnTo>
                <a:lnTo>
                  <a:pt x="0" y="20641"/>
                </a:lnTo>
                <a:lnTo>
                  <a:pt x="206" y="17881"/>
                </a:lnTo>
                <a:lnTo>
                  <a:pt x="1363" y="15839"/>
                </a:lnTo>
                <a:lnTo>
                  <a:pt x="3396" y="14095"/>
                </a:lnTo>
                <a:lnTo>
                  <a:pt x="4849" y="12641"/>
                </a:lnTo>
                <a:lnTo>
                  <a:pt x="7460" y="12053"/>
                </a:lnTo>
                <a:lnTo>
                  <a:pt x="77302" y="279"/>
                </a:lnTo>
                <a:lnTo>
                  <a:pt x="79285" y="0"/>
                </a:lnTo>
                <a:lnTo>
                  <a:pt x="81634" y="287"/>
                </a:lnTo>
                <a:lnTo>
                  <a:pt x="142526" y="20641"/>
                </a:lnTo>
                <a:lnTo>
                  <a:pt x="84549" y="20641"/>
                </a:lnTo>
                <a:lnTo>
                  <a:pt x="65650" y="20675"/>
                </a:lnTo>
                <a:lnTo>
                  <a:pt x="48783" y="23319"/>
                </a:lnTo>
                <a:lnTo>
                  <a:pt x="47614" y="26846"/>
                </a:lnTo>
                <a:lnTo>
                  <a:pt x="27270" y="26848"/>
                </a:lnTo>
                <a:lnTo>
                  <a:pt x="28435" y="27724"/>
                </a:lnTo>
                <a:lnTo>
                  <a:pt x="47323" y="27724"/>
                </a:lnTo>
                <a:lnTo>
                  <a:pt x="42419" y="42524"/>
                </a:lnTo>
                <a:lnTo>
                  <a:pt x="54359" y="54721"/>
                </a:lnTo>
                <a:lnTo>
                  <a:pt x="140120" y="54721"/>
                </a:lnTo>
                <a:lnTo>
                  <a:pt x="144296" y="56119"/>
                </a:lnTo>
                <a:lnTo>
                  <a:pt x="86355" y="56121"/>
                </a:lnTo>
                <a:lnTo>
                  <a:pt x="70086" y="64292"/>
                </a:lnTo>
                <a:lnTo>
                  <a:pt x="69515" y="66039"/>
                </a:lnTo>
                <a:lnTo>
                  <a:pt x="219103" y="116093"/>
                </a:lnTo>
                <a:lnTo>
                  <a:pt x="238422" y="116093"/>
                </a:lnTo>
                <a:lnTo>
                  <a:pt x="236570" y="121869"/>
                </a:lnTo>
                <a:lnTo>
                  <a:pt x="272939" y="133439"/>
                </a:lnTo>
                <a:lnTo>
                  <a:pt x="275270" y="133729"/>
                </a:lnTo>
                <a:lnTo>
                  <a:pt x="301935" y="133729"/>
                </a:lnTo>
                <a:lnTo>
                  <a:pt x="300584" y="136300"/>
                </a:lnTo>
                <a:lnTo>
                  <a:pt x="297390" y="141549"/>
                </a:lnTo>
                <a:lnTo>
                  <a:pt x="292739" y="145332"/>
                </a:lnTo>
                <a:lnTo>
                  <a:pt x="287803" y="148548"/>
                </a:lnTo>
                <a:lnTo>
                  <a:pt x="282277" y="150586"/>
                </a:lnTo>
                <a:lnTo>
                  <a:pt x="277053" y="151764"/>
                </a:lnTo>
                <a:close/>
              </a:path>
              <a:path w="307340" h="151764">
                <a:moveTo>
                  <a:pt x="248503" y="84655"/>
                </a:moveTo>
                <a:lnTo>
                  <a:pt x="229521" y="84655"/>
                </a:lnTo>
                <a:lnTo>
                  <a:pt x="234725" y="70398"/>
                </a:lnTo>
                <a:lnTo>
                  <a:pt x="84549" y="20641"/>
                </a:lnTo>
                <a:lnTo>
                  <a:pt x="142526" y="20641"/>
                </a:lnTo>
                <a:lnTo>
                  <a:pt x="248668" y="56121"/>
                </a:lnTo>
                <a:lnTo>
                  <a:pt x="291436" y="70291"/>
                </a:lnTo>
                <a:lnTo>
                  <a:pt x="296973" y="72614"/>
                </a:lnTo>
                <a:lnTo>
                  <a:pt x="301376" y="75895"/>
                </a:lnTo>
                <a:lnTo>
                  <a:pt x="251311" y="75895"/>
                </a:lnTo>
                <a:lnTo>
                  <a:pt x="248503" y="84655"/>
                </a:lnTo>
                <a:close/>
              </a:path>
              <a:path w="307340" h="151764">
                <a:moveTo>
                  <a:pt x="140120" y="54721"/>
                </a:moveTo>
                <a:lnTo>
                  <a:pt x="54359" y="54721"/>
                </a:lnTo>
                <a:lnTo>
                  <a:pt x="55822" y="51816"/>
                </a:lnTo>
                <a:lnTo>
                  <a:pt x="58425" y="49772"/>
                </a:lnTo>
                <a:lnTo>
                  <a:pt x="73542" y="42179"/>
                </a:lnTo>
                <a:lnTo>
                  <a:pt x="65955" y="27073"/>
                </a:lnTo>
                <a:lnTo>
                  <a:pt x="65072" y="23873"/>
                </a:lnTo>
                <a:lnTo>
                  <a:pt x="65650" y="20675"/>
                </a:lnTo>
                <a:lnTo>
                  <a:pt x="84538" y="20675"/>
                </a:lnTo>
                <a:lnTo>
                  <a:pt x="83979" y="22387"/>
                </a:lnTo>
                <a:lnTo>
                  <a:pt x="92151" y="38660"/>
                </a:lnTo>
                <a:lnTo>
                  <a:pt x="140120" y="54721"/>
                </a:lnTo>
                <a:close/>
              </a:path>
              <a:path w="307340" h="151764">
                <a:moveTo>
                  <a:pt x="47323" y="27724"/>
                </a:moveTo>
                <a:lnTo>
                  <a:pt x="28435" y="27724"/>
                </a:lnTo>
                <a:lnTo>
                  <a:pt x="28715" y="26846"/>
                </a:lnTo>
                <a:lnTo>
                  <a:pt x="47614" y="26846"/>
                </a:lnTo>
                <a:lnTo>
                  <a:pt x="47323" y="27724"/>
                </a:lnTo>
                <a:close/>
              </a:path>
              <a:path w="307340" h="151764">
                <a:moveTo>
                  <a:pt x="238422" y="116093"/>
                </a:moveTo>
                <a:lnTo>
                  <a:pt x="219103" y="116093"/>
                </a:lnTo>
                <a:lnTo>
                  <a:pt x="224319" y="101829"/>
                </a:lnTo>
                <a:lnTo>
                  <a:pt x="86357" y="56119"/>
                </a:lnTo>
                <a:lnTo>
                  <a:pt x="144300" y="56121"/>
                </a:lnTo>
                <a:lnTo>
                  <a:pt x="229521" y="84655"/>
                </a:lnTo>
                <a:lnTo>
                  <a:pt x="248503" y="84655"/>
                </a:lnTo>
                <a:lnTo>
                  <a:pt x="238422" y="116093"/>
                </a:lnTo>
                <a:close/>
              </a:path>
              <a:path w="307340" h="151764">
                <a:moveTo>
                  <a:pt x="301935" y="133729"/>
                </a:moveTo>
                <a:lnTo>
                  <a:pt x="275270" y="133729"/>
                </a:lnTo>
                <a:lnTo>
                  <a:pt x="277880" y="133139"/>
                </a:lnTo>
                <a:lnTo>
                  <a:pt x="281957" y="131094"/>
                </a:lnTo>
                <a:lnTo>
                  <a:pt x="283409" y="129638"/>
                </a:lnTo>
                <a:lnTo>
                  <a:pt x="285732" y="125567"/>
                </a:lnTo>
                <a:lnTo>
                  <a:pt x="293532" y="101994"/>
                </a:lnTo>
                <a:lnTo>
                  <a:pt x="294115" y="97335"/>
                </a:lnTo>
                <a:lnTo>
                  <a:pt x="293817" y="95300"/>
                </a:lnTo>
                <a:lnTo>
                  <a:pt x="291774" y="91236"/>
                </a:lnTo>
                <a:lnTo>
                  <a:pt x="290321" y="89781"/>
                </a:lnTo>
                <a:lnTo>
                  <a:pt x="286235" y="87465"/>
                </a:lnTo>
                <a:lnTo>
                  <a:pt x="251311" y="75895"/>
                </a:lnTo>
                <a:lnTo>
                  <a:pt x="301376" y="75895"/>
                </a:lnTo>
                <a:lnTo>
                  <a:pt x="301634" y="76087"/>
                </a:lnTo>
                <a:lnTo>
                  <a:pt x="306008" y="80444"/>
                </a:lnTo>
                <a:lnTo>
                  <a:pt x="306926" y="81861"/>
                </a:lnTo>
                <a:lnTo>
                  <a:pt x="306926" y="119311"/>
                </a:lnTo>
                <a:lnTo>
                  <a:pt x="303187" y="131349"/>
                </a:lnTo>
                <a:lnTo>
                  <a:pt x="301935" y="13372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9040472" y="3072276"/>
            <a:ext cx="104139" cy="292100"/>
          </a:xfrm>
          <a:custGeom>
            <a:avLst/>
            <a:gdLst/>
            <a:ahLst/>
            <a:cxnLst/>
            <a:rect l="l" t="t" r="r" b="b"/>
            <a:pathLst>
              <a:path w="104140" h="292100">
                <a:moveTo>
                  <a:pt x="59415" y="247324"/>
                </a:moveTo>
                <a:lnTo>
                  <a:pt x="31603" y="215491"/>
                </a:lnTo>
                <a:lnTo>
                  <a:pt x="42496" y="47064"/>
                </a:lnTo>
                <a:lnTo>
                  <a:pt x="44096" y="37034"/>
                </a:lnTo>
                <a:lnTo>
                  <a:pt x="46237" y="32570"/>
                </a:lnTo>
                <a:lnTo>
                  <a:pt x="47955" y="27621"/>
                </a:lnTo>
                <a:lnTo>
                  <a:pt x="72076" y="4811"/>
                </a:lnTo>
                <a:lnTo>
                  <a:pt x="76847" y="2375"/>
                </a:lnTo>
                <a:lnTo>
                  <a:pt x="81495" y="1765"/>
                </a:lnTo>
                <a:lnTo>
                  <a:pt x="86207" y="240"/>
                </a:lnTo>
                <a:lnTo>
                  <a:pt x="96359" y="0"/>
                </a:lnTo>
                <a:lnTo>
                  <a:pt x="101868" y="372"/>
                </a:lnTo>
                <a:lnTo>
                  <a:pt x="103527" y="945"/>
                </a:lnTo>
                <a:lnTo>
                  <a:pt x="103527" y="17929"/>
                </a:lnTo>
                <a:lnTo>
                  <a:pt x="95619" y="17929"/>
                </a:lnTo>
                <a:lnTo>
                  <a:pt x="89137" y="18409"/>
                </a:lnTo>
                <a:lnTo>
                  <a:pt x="60848" y="48309"/>
                </a:lnTo>
                <a:lnTo>
                  <a:pt x="49958" y="216719"/>
                </a:lnTo>
                <a:lnTo>
                  <a:pt x="50568" y="221368"/>
                </a:lnTo>
                <a:lnTo>
                  <a:pt x="63416" y="229157"/>
                </a:lnTo>
                <a:lnTo>
                  <a:pt x="88868" y="229157"/>
                </a:lnTo>
                <a:lnTo>
                  <a:pt x="88187" y="230818"/>
                </a:lnTo>
                <a:lnTo>
                  <a:pt x="65419" y="247262"/>
                </a:lnTo>
                <a:lnTo>
                  <a:pt x="59415" y="247324"/>
                </a:lnTo>
                <a:close/>
              </a:path>
              <a:path w="104140" h="292100">
                <a:moveTo>
                  <a:pt x="103527" y="19995"/>
                </a:moveTo>
                <a:lnTo>
                  <a:pt x="101976" y="19274"/>
                </a:lnTo>
                <a:lnTo>
                  <a:pt x="95619" y="17929"/>
                </a:lnTo>
                <a:lnTo>
                  <a:pt x="103527" y="17929"/>
                </a:lnTo>
                <a:lnTo>
                  <a:pt x="103527" y="19995"/>
                </a:lnTo>
                <a:close/>
              </a:path>
              <a:path w="104140" h="292100">
                <a:moveTo>
                  <a:pt x="88868" y="229157"/>
                </a:moveTo>
                <a:lnTo>
                  <a:pt x="63416" y="229157"/>
                </a:lnTo>
                <a:lnTo>
                  <a:pt x="67204" y="227562"/>
                </a:lnTo>
                <a:lnTo>
                  <a:pt x="70630" y="224569"/>
                </a:lnTo>
                <a:lnTo>
                  <a:pt x="72718" y="221028"/>
                </a:lnTo>
                <a:lnTo>
                  <a:pt x="81738" y="93963"/>
                </a:lnTo>
                <a:lnTo>
                  <a:pt x="82411" y="90785"/>
                </a:lnTo>
                <a:lnTo>
                  <a:pt x="84924" y="87729"/>
                </a:lnTo>
                <a:lnTo>
                  <a:pt x="87802" y="86074"/>
                </a:lnTo>
                <a:lnTo>
                  <a:pt x="91538" y="85401"/>
                </a:lnTo>
                <a:lnTo>
                  <a:pt x="94709" y="86081"/>
                </a:lnTo>
                <a:lnTo>
                  <a:pt x="97772" y="88587"/>
                </a:lnTo>
                <a:lnTo>
                  <a:pt x="99420" y="91473"/>
                </a:lnTo>
                <a:lnTo>
                  <a:pt x="99640" y="94351"/>
                </a:lnTo>
                <a:lnTo>
                  <a:pt x="99585" y="95931"/>
                </a:lnTo>
                <a:lnTo>
                  <a:pt x="91248" y="219510"/>
                </a:lnTo>
                <a:lnTo>
                  <a:pt x="90390" y="225444"/>
                </a:lnTo>
                <a:lnTo>
                  <a:pt x="88868" y="229157"/>
                </a:lnTo>
                <a:close/>
              </a:path>
              <a:path w="104140" h="292100">
                <a:moveTo>
                  <a:pt x="67957" y="291688"/>
                </a:moveTo>
                <a:lnTo>
                  <a:pt x="25566" y="277759"/>
                </a:lnTo>
                <a:lnTo>
                  <a:pt x="3258" y="246297"/>
                </a:lnTo>
                <a:lnTo>
                  <a:pt x="0" y="219510"/>
                </a:lnTo>
                <a:lnTo>
                  <a:pt x="8327" y="95931"/>
                </a:lnTo>
                <a:lnTo>
                  <a:pt x="9000" y="92753"/>
                </a:lnTo>
                <a:lnTo>
                  <a:pt x="11018" y="90115"/>
                </a:lnTo>
                <a:lnTo>
                  <a:pt x="14391" y="88042"/>
                </a:lnTo>
                <a:lnTo>
                  <a:pt x="17629" y="87802"/>
                </a:lnTo>
                <a:lnTo>
                  <a:pt x="21235" y="88962"/>
                </a:lnTo>
                <a:lnTo>
                  <a:pt x="23863" y="90987"/>
                </a:lnTo>
                <a:lnTo>
                  <a:pt x="25944" y="94351"/>
                </a:lnTo>
                <a:lnTo>
                  <a:pt x="26184" y="97592"/>
                </a:lnTo>
                <a:lnTo>
                  <a:pt x="18088" y="224569"/>
                </a:lnTo>
                <a:lnTo>
                  <a:pt x="18077" y="231633"/>
                </a:lnTo>
                <a:lnTo>
                  <a:pt x="19175" y="235856"/>
                </a:lnTo>
                <a:lnTo>
                  <a:pt x="20700" y="240565"/>
                </a:lnTo>
                <a:lnTo>
                  <a:pt x="21798" y="244789"/>
                </a:lnTo>
                <a:lnTo>
                  <a:pt x="53161" y="271788"/>
                </a:lnTo>
                <a:lnTo>
                  <a:pt x="67352" y="273201"/>
                </a:lnTo>
                <a:lnTo>
                  <a:pt x="103527" y="273201"/>
                </a:lnTo>
                <a:lnTo>
                  <a:pt x="103527" y="279478"/>
                </a:lnTo>
                <a:lnTo>
                  <a:pt x="74439" y="291190"/>
                </a:lnTo>
                <a:lnTo>
                  <a:pt x="67957" y="291688"/>
                </a:lnTo>
                <a:close/>
              </a:path>
              <a:path w="104140" h="292100">
                <a:moveTo>
                  <a:pt x="103527" y="273201"/>
                </a:moveTo>
                <a:lnTo>
                  <a:pt x="67352" y="273201"/>
                </a:lnTo>
                <a:lnTo>
                  <a:pt x="76657" y="271988"/>
                </a:lnTo>
                <a:lnTo>
                  <a:pt x="81368" y="270463"/>
                </a:lnTo>
                <a:lnTo>
                  <a:pt x="85589" y="269365"/>
                </a:lnTo>
                <a:lnTo>
                  <a:pt x="89440" y="266859"/>
                </a:lnTo>
                <a:lnTo>
                  <a:pt x="93796" y="263928"/>
                </a:lnTo>
                <a:lnTo>
                  <a:pt x="97647" y="261423"/>
                </a:lnTo>
                <a:lnTo>
                  <a:pt x="103527" y="254587"/>
                </a:lnTo>
                <a:lnTo>
                  <a:pt x="103527" y="27320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9008092" y="4551181"/>
            <a:ext cx="136525" cy="281940"/>
          </a:xfrm>
          <a:custGeom>
            <a:avLst/>
            <a:gdLst/>
            <a:ahLst/>
            <a:cxnLst/>
            <a:rect l="l" t="t" r="r" b="b"/>
            <a:pathLst>
              <a:path w="136525" h="281939">
                <a:moveTo>
                  <a:pt x="132197" y="197007"/>
                </a:moveTo>
                <a:lnTo>
                  <a:pt x="88414" y="197007"/>
                </a:lnTo>
                <a:lnTo>
                  <a:pt x="109059" y="178097"/>
                </a:lnTo>
                <a:lnTo>
                  <a:pt x="77091" y="47554"/>
                </a:lnTo>
                <a:lnTo>
                  <a:pt x="76606" y="44681"/>
                </a:lnTo>
                <a:lnTo>
                  <a:pt x="76291" y="41197"/>
                </a:lnTo>
                <a:lnTo>
                  <a:pt x="76924" y="34586"/>
                </a:lnTo>
                <a:lnTo>
                  <a:pt x="93971" y="5088"/>
                </a:lnTo>
                <a:lnTo>
                  <a:pt x="96779" y="2533"/>
                </a:lnTo>
                <a:lnTo>
                  <a:pt x="102890" y="300"/>
                </a:lnTo>
                <a:lnTo>
                  <a:pt x="106371" y="0"/>
                </a:lnTo>
                <a:lnTo>
                  <a:pt x="110107" y="1125"/>
                </a:lnTo>
                <a:lnTo>
                  <a:pt x="112043" y="3745"/>
                </a:lnTo>
                <a:lnTo>
                  <a:pt x="113788" y="7011"/>
                </a:lnTo>
                <a:lnTo>
                  <a:pt x="118480" y="25901"/>
                </a:lnTo>
                <a:lnTo>
                  <a:pt x="99922" y="25901"/>
                </a:lnTo>
                <a:lnTo>
                  <a:pt x="97171" y="30512"/>
                </a:lnTo>
                <a:lnTo>
                  <a:pt x="94358" y="39842"/>
                </a:lnTo>
                <a:lnTo>
                  <a:pt x="94668" y="43338"/>
                </a:lnTo>
                <a:lnTo>
                  <a:pt x="116406" y="133446"/>
                </a:lnTo>
                <a:lnTo>
                  <a:pt x="135907" y="133446"/>
                </a:lnTo>
                <a:lnTo>
                  <a:pt x="135907" y="140178"/>
                </a:lnTo>
                <a:lnTo>
                  <a:pt x="122118" y="152823"/>
                </a:lnTo>
                <a:lnTo>
                  <a:pt x="121308" y="153268"/>
                </a:lnTo>
                <a:lnTo>
                  <a:pt x="124096" y="164298"/>
                </a:lnTo>
                <a:lnTo>
                  <a:pt x="135907" y="164298"/>
                </a:lnTo>
                <a:lnTo>
                  <a:pt x="135907" y="177728"/>
                </a:lnTo>
                <a:lnTo>
                  <a:pt x="128992" y="184106"/>
                </a:lnTo>
                <a:lnTo>
                  <a:pt x="132197" y="197007"/>
                </a:lnTo>
                <a:close/>
              </a:path>
              <a:path w="136525" h="281939">
                <a:moveTo>
                  <a:pt x="135907" y="133446"/>
                </a:moveTo>
                <a:lnTo>
                  <a:pt x="116406" y="133446"/>
                </a:lnTo>
                <a:lnTo>
                  <a:pt x="124828" y="125794"/>
                </a:lnTo>
                <a:lnTo>
                  <a:pt x="99922" y="25901"/>
                </a:lnTo>
                <a:lnTo>
                  <a:pt x="118480" y="25901"/>
                </a:lnTo>
                <a:lnTo>
                  <a:pt x="135907" y="96046"/>
                </a:lnTo>
                <a:lnTo>
                  <a:pt x="135907" y="133446"/>
                </a:lnTo>
                <a:close/>
              </a:path>
              <a:path w="136525" h="281939">
                <a:moveTo>
                  <a:pt x="135907" y="164298"/>
                </a:moveTo>
                <a:lnTo>
                  <a:pt x="124096" y="164298"/>
                </a:lnTo>
                <a:lnTo>
                  <a:pt x="135907" y="153370"/>
                </a:lnTo>
                <a:lnTo>
                  <a:pt x="135907" y="164298"/>
                </a:lnTo>
                <a:close/>
              </a:path>
              <a:path w="136525" h="281939">
                <a:moveTo>
                  <a:pt x="45471" y="256074"/>
                </a:moveTo>
                <a:lnTo>
                  <a:pt x="41550" y="255566"/>
                </a:lnTo>
                <a:lnTo>
                  <a:pt x="32460" y="254189"/>
                </a:lnTo>
                <a:lnTo>
                  <a:pt x="27664" y="252056"/>
                </a:lnTo>
                <a:lnTo>
                  <a:pt x="24108" y="250308"/>
                </a:lnTo>
                <a:lnTo>
                  <a:pt x="19945" y="248377"/>
                </a:lnTo>
                <a:lnTo>
                  <a:pt x="60" y="215209"/>
                </a:lnTo>
                <a:lnTo>
                  <a:pt x="0" y="206364"/>
                </a:lnTo>
                <a:lnTo>
                  <a:pt x="697" y="201810"/>
                </a:lnTo>
                <a:lnTo>
                  <a:pt x="23670" y="170698"/>
                </a:lnTo>
                <a:lnTo>
                  <a:pt x="45103" y="164929"/>
                </a:lnTo>
                <a:lnTo>
                  <a:pt x="49645" y="165624"/>
                </a:lnTo>
                <a:lnTo>
                  <a:pt x="54167" y="165624"/>
                </a:lnTo>
                <a:lnTo>
                  <a:pt x="58747" y="167004"/>
                </a:lnTo>
                <a:lnTo>
                  <a:pt x="63531" y="169135"/>
                </a:lnTo>
                <a:lnTo>
                  <a:pt x="68949" y="171443"/>
                </a:lnTo>
                <a:lnTo>
                  <a:pt x="73373" y="174816"/>
                </a:lnTo>
                <a:lnTo>
                  <a:pt x="77597" y="178802"/>
                </a:lnTo>
                <a:lnTo>
                  <a:pt x="81215" y="182606"/>
                </a:lnTo>
                <a:lnTo>
                  <a:pt x="81549" y="183113"/>
                </a:lnTo>
                <a:lnTo>
                  <a:pt x="42335" y="183113"/>
                </a:lnTo>
                <a:lnTo>
                  <a:pt x="37226" y="184298"/>
                </a:lnTo>
                <a:lnTo>
                  <a:pt x="18312" y="213233"/>
                </a:lnTo>
                <a:lnTo>
                  <a:pt x="19484" y="218340"/>
                </a:lnTo>
                <a:lnTo>
                  <a:pt x="48242" y="237889"/>
                </a:lnTo>
                <a:lnTo>
                  <a:pt x="81470" y="237889"/>
                </a:lnTo>
                <a:lnTo>
                  <a:pt x="80390" y="239427"/>
                </a:lnTo>
                <a:lnTo>
                  <a:pt x="50402" y="255521"/>
                </a:lnTo>
                <a:lnTo>
                  <a:pt x="45471" y="256074"/>
                </a:lnTo>
                <a:close/>
              </a:path>
              <a:path w="136525" h="281939">
                <a:moveTo>
                  <a:pt x="54167" y="165624"/>
                </a:moveTo>
                <a:lnTo>
                  <a:pt x="49645" y="165624"/>
                </a:lnTo>
                <a:lnTo>
                  <a:pt x="53761" y="165501"/>
                </a:lnTo>
                <a:lnTo>
                  <a:pt x="54167" y="165624"/>
                </a:lnTo>
                <a:close/>
              </a:path>
              <a:path w="136525" h="281939">
                <a:moveTo>
                  <a:pt x="81470" y="237889"/>
                </a:moveTo>
                <a:lnTo>
                  <a:pt x="48242" y="237889"/>
                </a:lnTo>
                <a:lnTo>
                  <a:pt x="53350" y="236704"/>
                </a:lnTo>
                <a:lnTo>
                  <a:pt x="58024" y="234724"/>
                </a:lnTo>
                <a:lnTo>
                  <a:pt x="62458" y="231295"/>
                </a:lnTo>
                <a:lnTo>
                  <a:pt x="66259" y="227689"/>
                </a:lnTo>
                <a:lnTo>
                  <a:pt x="69627" y="223278"/>
                </a:lnTo>
                <a:lnTo>
                  <a:pt x="72820" y="212688"/>
                </a:lnTo>
                <a:lnTo>
                  <a:pt x="72265" y="207767"/>
                </a:lnTo>
                <a:lnTo>
                  <a:pt x="42335" y="183113"/>
                </a:lnTo>
                <a:lnTo>
                  <a:pt x="81549" y="183113"/>
                </a:lnTo>
                <a:lnTo>
                  <a:pt x="84011" y="186852"/>
                </a:lnTo>
                <a:lnTo>
                  <a:pt x="86621" y="191713"/>
                </a:lnTo>
                <a:lnTo>
                  <a:pt x="88414" y="197007"/>
                </a:lnTo>
                <a:lnTo>
                  <a:pt x="132197" y="197007"/>
                </a:lnTo>
                <a:lnTo>
                  <a:pt x="132577" y="198537"/>
                </a:lnTo>
                <a:lnTo>
                  <a:pt x="113773" y="198537"/>
                </a:lnTo>
                <a:lnTo>
                  <a:pt x="89315" y="221060"/>
                </a:lnTo>
                <a:lnTo>
                  <a:pt x="87251" y="227904"/>
                </a:lnTo>
                <a:lnTo>
                  <a:pt x="85316" y="232085"/>
                </a:lnTo>
                <a:lnTo>
                  <a:pt x="82753" y="236064"/>
                </a:lnTo>
                <a:lnTo>
                  <a:pt x="81470" y="237889"/>
                </a:lnTo>
                <a:close/>
              </a:path>
              <a:path w="136525" h="281939">
                <a:moveTo>
                  <a:pt x="135907" y="281430"/>
                </a:moveTo>
                <a:lnTo>
                  <a:pt x="118872" y="246954"/>
                </a:lnTo>
                <a:lnTo>
                  <a:pt x="120947" y="233311"/>
                </a:lnTo>
                <a:lnTo>
                  <a:pt x="122063" y="231723"/>
                </a:lnTo>
                <a:lnTo>
                  <a:pt x="122043" y="231295"/>
                </a:lnTo>
                <a:lnTo>
                  <a:pt x="113773" y="198537"/>
                </a:lnTo>
                <a:lnTo>
                  <a:pt x="132577" y="198537"/>
                </a:lnTo>
                <a:lnTo>
                  <a:pt x="135741" y="211275"/>
                </a:lnTo>
                <a:lnTo>
                  <a:pt x="135907" y="211275"/>
                </a:lnTo>
                <a:lnTo>
                  <a:pt x="135907" y="281430"/>
                </a:lnTo>
                <a:close/>
              </a:path>
              <a:path w="136525" h="281939">
                <a:moveTo>
                  <a:pt x="135907" y="211275"/>
                </a:moveTo>
                <a:lnTo>
                  <a:pt x="135741" y="211275"/>
                </a:lnTo>
                <a:lnTo>
                  <a:pt x="135907" y="211147"/>
                </a:lnTo>
                <a:lnTo>
                  <a:pt x="135907" y="21127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8092386" y="3616743"/>
            <a:ext cx="292100" cy="264795"/>
          </a:xfrm>
          <a:custGeom>
            <a:avLst/>
            <a:gdLst/>
            <a:ahLst/>
            <a:cxnLst/>
            <a:rect l="l" t="t" r="r" b="b"/>
            <a:pathLst>
              <a:path w="292100" h="264795">
                <a:moveTo>
                  <a:pt x="94318" y="264214"/>
                </a:moveTo>
                <a:lnTo>
                  <a:pt x="3873" y="146574"/>
                </a:lnTo>
                <a:lnTo>
                  <a:pt x="0" y="132905"/>
                </a:lnTo>
                <a:lnTo>
                  <a:pt x="1052" y="128422"/>
                </a:lnTo>
                <a:lnTo>
                  <a:pt x="193043" y="1132"/>
                </a:lnTo>
                <a:lnTo>
                  <a:pt x="202283" y="0"/>
                </a:lnTo>
                <a:lnTo>
                  <a:pt x="207309" y="705"/>
                </a:lnTo>
                <a:lnTo>
                  <a:pt x="226770" y="18532"/>
                </a:lnTo>
                <a:lnTo>
                  <a:pt x="200760" y="18532"/>
                </a:lnTo>
                <a:lnTo>
                  <a:pt x="197862" y="18807"/>
                </a:lnTo>
                <a:lnTo>
                  <a:pt x="21470" y="128032"/>
                </a:lnTo>
                <a:lnTo>
                  <a:pt x="19382" y="130845"/>
                </a:lnTo>
                <a:lnTo>
                  <a:pt x="150815" y="140500"/>
                </a:lnTo>
                <a:lnTo>
                  <a:pt x="170446" y="140500"/>
                </a:lnTo>
                <a:lnTo>
                  <a:pt x="166913" y="149145"/>
                </a:lnTo>
                <a:lnTo>
                  <a:pt x="26896" y="149145"/>
                </a:lnTo>
                <a:lnTo>
                  <a:pt x="85103" y="243148"/>
                </a:lnTo>
                <a:lnTo>
                  <a:pt x="87021" y="245016"/>
                </a:lnTo>
                <a:lnTo>
                  <a:pt x="89159" y="245989"/>
                </a:lnTo>
                <a:lnTo>
                  <a:pt x="91505" y="246071"/>
                </a:lnTo>
                <a:lnTo>
                  <a:pt x="127322" y="246071"/>
                </a:lnTo>
                <a:lnTo>
                  <a:pt x="103641" y="260735"/>
                </a:lnTo>
                <a:lnTo>
                  <a:pt x="98872" y="262928"/>
                </a:lnTo>
                <a:lnTo>
                  <a:pt x="94318" y="264214"/>
                </a:lnTo>
                <a:close/>
              </a:path>
              <a:path w="292100" h="264795">
                <a:moveTo>
                  <a:pt x="170446" y="140500"/>
                </a:moveTo>
                <a:lnTo>
                  <a:pt x="150815" y="140500"/>
                </a:lnTo>
                <a:lnTo>
                  <a:pt x="200760" y="18532"/>
                </a:lnTo>
                <a:lnTo>
                  <a:pt x="226770" y="18532"/>
                </a:lnTo>
                <a:lnTo>
                  <a:pt x="235773" y="33070"/>
                </a:lnTo>
                <a:lnTo>
                  <a:pt x="214354" y="33070"/>
                </a:lnTo>
                <a:lnTo>
                  <a:pt x="170446" y="140500"/>
                </a:lnTo>
                <a:close/>
              </a:path>
              <a:path w="292100" h="264795">
                <a:moveTo>
                  <a:pt x="127322" y="246071"/>
                </a:moveTo>
                <a:lnTo>
                  <a:pt x="91505" y="246071"/>
                </a:lnTo>
                <a:lnTo>
                  <a:pt x="94056" y="245254"/>
                </a:lnTo>
                <a:lnTo>
                  <a:pt x="270448" y="136029"/>
                </a:lnTo>
                <a:lnTo>
                  <a:pt x="272326" y="134106"/>
                </a:lnTo>
                <a:lnTo>
                  <a:pt x="273298" y="131968"/>
                </a:lnTo>
                <a:lnTo>
                  <a:pt x="273368" y="129627"/>
                </a:lnTo>
                <a:lnTo>
                  <a:pt x="272561" y="127072"/>
                </a:lnTo>
                <a:lnTo>
                  <a:pt x="214354" y="33070"/>
                </a:lnTo>
                <a:lnTo>
                  <a:pt x="235773" y="33070"/>
                </a:lnTo>
                <a:lnTo>
                  <a:pt x="288045" y="117484"/>
                </a:lnTo>
                <a:lnTo>
                  <a:pt x="290225" y="122260"/>
                </a:lnTo>
                <a:lnTo>
                  <a:pt x="291520" y="126809"/>
                </a:lnTo>
                <a:lnTo>
                  <a:pt x="291203" y="136186"/>
                </a:lnTo>
                <a:lnTo>
                  <a:pt x="287302" y="144713"/>
                </a:lnTo>
                <a:lnTo>
                  <a:pt x="284121" y="148219"/>
                </a:lnTo>
                <a:lnTo>
                  <a:pt x="280033" y="151510"/>
                </a:lnTo>
                <a:lnTo>
                  <a:pt x="127322" y="246071"/>
                </a:lnTo>
                <a:close/>
              </a:path>
              <a:path w="292100" h="264795">
                <a:moveTo>
                  <a:pt x="155984" y="158717"/>
                </a:moveTo>
                <a:lnTo>
                  <a:pt x="26896" y="149145"/>
                </a:lnTo>
                <a:lnTo>
                  <a:pt x="166913" y="149145"/>
                </a:lnTo>
                <a:lnTo>
                  <a:pt x="155984" y="158717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7800078" y="4972982"/>
            <a:ext cx="173651" cy="170517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8442537" y="4575210"/>
            <a:ext cx="215789" cy="238910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8658110" y="2787894"/>
            <a:ext cx="265430" cy="191770"/>
          </a:xfrm>
          <a:custGeom>
            <a:avLst/>
            <a:gdLst/>
            <a:ahLst/>
            <a:cxnLst/>
            <a:rect l="l" t="t" r="r" b="b"/>
            <a:pathLst>
              <a:path w="265429" h="191769">
                <a:moveTo>
                  <a:pt x="53700" y="191368"/>
                </a:moveTo>
                <a:lnTo>
                  <a:pt x="14295" y="170575"/>
                </a:lnTo>
                <a:lnTo>
                  <a:pt x="0" y="63068"/>
                </a:lnTo>
                <a:lnTo>
                  <a:pt x="30" y="60372"/>
                </a:lnTo>
                <a:lnTo>
                  <a:pt x="20706" y="22828"/>
                </a:lnTo>
                <a:lnTo>
                  <a:pt x="211214" y="0"/>
                </a:lnTo>
                <a:lnTo>
                  <a:pt x="215805" y="190"/>
                </a:lnTo>
                <a:lnTo>
                  <a:pt x="248901" y="18124"/>
                </a:lnTo>
                <a:lnTo>
                  <a:pt x="213075" y="18124"/>
                </a:lnTo>
                <a:lnTo>
                  <a:pt x="37761" y="36119"/>
                </a:lnTo>
                <a:lnTo>
                  <a:pt x="18026" y="60372"/>
                </a:lnTo>
                <a:lnTo>
                  <a:pt x="27588" y="153518"/>
                </a:lnTo>
                <a:lnTo>
                  <a:pt x="51839" y="173256"/>
                </a:lnTo>
                <a:lnTo>
                  <a:pt x="229474" y="173256"/>
                </a:lnTo>
                <a:lnTo>
                  <a:pt x="229011" y="173371"/>
                </a:lnTo>
                <a:lnTo>
                  <a:pt x="53700" y="191368"/>
                </a:lnTo>
                <a:close/>
              </a:path>
              <a:path w="265429" h="191769">
                <a:moveTo>
                  <a:pt x="229474" y="173256"/>
                </a:moveTo>
                <a:lnTo>
                  <a:pt x="51839" y="173256"/>
                </a:lnTo>
                <a:lnTo>
                  <a:pt x="227151" y="155259"/>
                </a:lnTo>
                <a:lnTo>
                  <a:pt x="231609" y="154151"/>
                </a:lnTo>
                <a:lnTo>
                  <a:pt x="247353" y="135544"/>
                </a:lnTo>
                <a:lnTo>
                  <a:pt x="236861" y="33323"/>
                </a:lnTo>
                <a:lnTo>
                  <a:pt x="213075" y="18124"/>
                </a:lnTo>
                <a:lnTo>
                  <a:pt x="248901" y="18124"/>
                </a:lnTo>
                <a:lnTo>
                  <a:pt x="250607" y="20805"/>
                </a:lnTo>
                <a:lnTo>
                  <a:pt x="253988" y="28304"/>
                </a:lnTo>
                <a:lnTo>
                  <a:pt x="255040" y="32120"/>
                </a:lnTo>
                <a:lnTo>
                  <a:pt x="265398" y="133031"/>
                </a:lnTo>
                <a:lnTo>
                  <a:pt x="265143" y="136979"/>
                </a:lnTo>
                <a:lnTo>
                  <a:pt x="241102" y="170167"/>
                </a:lnTo>
                <a:lnTo>
                  <a:pt x="233470" y="172263"/>
                </a:lnTo>
                <a:lnTo>
                  <a:pt x="229474" y="173256"/>
                </a:lnTo>
                <a:close/>
              </a:path>
              <a:path w="265429" h="191769">
                <a:moveTo>
                  <a:pt x="77163" y="158887"/>
                </a:moveTo>
                <a:lnTo>
                  <a:pt x="55350" y="54578"/>
                </a:lnTo>
                <a:lnTo>
                  <a:pt x="55756" y="52740"/>
                </a:lnTo>
                <a:lnTo>
                  <a:pt x="185153" y="32748"/>
                </a:lnTo>
                <a:lnTo>
                  <a:pt x="187163" y="33203"/>
                </a:lnTo>
                <a:lnTo>
                  <a:pt x="191309" y="35388"/>
                </a:lnTo>
                <a:lnTo>
                  <a:pt x="192740" y="36554"/>
                </a:lnTo>
                <a:lnTo>
                  <a:pt x="194425" y="40302"/>
                </a:lnTo>
                <a:lnTo>
                  <a:pt x="195678" y="52510"/>
                </a:lnTo>
                <a:lnTo>
                  <a:pt x="177373" y="52510"/>
                </a:lnTo>
                <a:lnTo>
                  <a:pt x="74522" y="63068"/>
                </a:lnTo>
                <a:lnTo>
                  <a:pt x="82359" y="139400"/>
                </a:lnTo>
                <a:lnTo>
                  <a:pt x="203928" y="139400"/>
                </a:lnTo>
                <a:lnTo>
                  <a:pt x="203497" y="141345"/>
                </a:lnTo>
                <a:lnTo>
                  <a:pt x="202332" y="142775"/>
                </a:lnTo>
                <a:lnTo>
                  <a:pt x="200524" y="144273"/>
                </a:lnTo>
                <a:lnTo>
                  <a:pt x="194900" y="146801"/>
                </a:lnTo>
                <a:lnTo>
                  <a:pt x="77163" y="158887"/>
                </a:lnTo>
                <a:close/>
              </a:path>
              <a:path w="265429" h="191769">
                <a:moveTo>
                  <a:pt x="223697" y="121618"/>
                </a:moveTo>
                <a:lnTo>
                  <a:pt x="208394" y="61745"/>
                </a:lnTo>
                <a:lnTo>
                  <a:pt x="208706" y="58439"/>
                </a:lnTo>
                <a:lnTo>
                  <a:pt x="210317" y="55013"/>
                </a:lnTo>
                <a:lnTo>
                  <a:pt x="213355" y="52740"/>
                </a:lnTo>
                <a:lnTo>
                  <a:pt x="216526" y="51753"/>
                </a:lnTo>
                <a:lnTo>
                  <a:pt x="220477" y="52010"/>
                </a:lnTo>
                <a:lnTo>
                  <a:pt x="223260" y="53686"/>
                </a:lnTo>
                <a:lnTo>
                  <a:pt x="225533" y="56714"/>
                </a:lnTo>
                <a:lnTo>
                  <a:pt x="226508" y="59885"/>
                </a:lnTo>
                <a:lnTo>
                  <a:pt x="231819" y="111638"/>
                </a:lnTo>
                <a:lnTo>
                  <a:pt x="231509" y="114943"/>
                </a:lnTo>
                <a:lnTo>
                  <a:pt x="229899" y="118369"/>
                </a:lnTo>
                <a:lnTo>
                  <a:pt x="227513" y="120577"/>
                </a:lnTo>
                <a:lnTo>
                  <a:pt x="223697" y="121618"/>
                </a:lnTo>
                <a:close/>
              </a:path>
              <a:path w="265429" h="191769">
                <a:moveTo>
                  <a:pt x="203928" y="139400"/>
                </a:moveTo>
                <a:lnTo>
                  <a:pt x="82359" y="139400"/>
                </a:lnTo>
                <a:lnTo>
                  <a:pt x="185210" y="128842"/>
                </a:lnTo>
                <a:lnTo>
                  <a:pt x="177373" y="52510"/>
                </a:lnTo>
                <a:lnTo>
                  <a:pt x="195678" y="52510"/>
                </a:lnTo>
                <a:lnTo>
                  <a:pt x="204385" y="137332"/>
                </a:lnTo>
                <a:lnTo>
                  <a:pt x="203928" y="139400"/>
                </a:lnTo>
                <a:close/>
              </a:path>
              <a:path w="265429" h="191769">
                <a:moveTo>
                  <a:pt x="36048" y="121278"/>
                </a:moveTo>
                <a:lnTo>
                  <a:pt x="32859" y="90222"/>
                </a:lnTo>
                <a:lnTo>
                  <a:pt x="53555" y="88097"/>
                </a:lnTo>
                <a:lnTo>
                  <a:pt x="56743" y="119152"/>
                </a:lnTo>
                <a:lnTo>
                  <a:pt x="36048" y="121278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6909003" y="4582297"/>
            <a:ext cx="234950" cy="278130"/>
          </a:xfrm>
          <a:custGeom>
            <a:avLst/>
            <a:gdLst/>
            <a:ahLst/>
            <a:cxnLst/>
            <a:rect l="l" t="t" r="r" b="b"/>
            <a:pathLst>
              <a:path w="234950" h="278129">
                <a:moveTo>
                  <a:pt x="125766" y="277564"/>
                </a:moveTo>
                <a:lnTo>
                  <a:pt x="3682" y="87689"/>
                </a:lnTo>
                <a:lnTo>
                  <a:pt x="0" y="74786"/>
                </a:lnTo>
                <a:lnTo>
                  <a:pt x="304" y="70315"/>
                </a:lnTo>
                <a:lnTo>
                  <a:pt x="97999" y="3383"/>
                </a:lnTo>
                <a:lnTo>
                  <a:pt x="115356" y="0"/>
                </a:lnTo>
                <a:lnTo>
                  <a:pt x="121207" y="1297"/>
                </a:lnTo>
                <a:lnTo>
                  <a:pt x="139779" y="18099"/>
                </a:lnTo>
                <a:lnTo>
                  <a:pt x="113233" y="18099"/>
                </a:lnTo>
                <a:lnTo>
                  <a:pt x="109174" y="18787"/>
                </a:lnTo>
                <a:lnTo>
                  <a:pt x="24550" y="63265"/>
                </a:lnTo>
                <a:lnTo>
                  <a:pt x="18179" y="74786"/>
                </a:lnTo>
                <a:lnTo>
                  <a:pt x="18511" y="76806"/>
                </a:lnTo>
                <a:lnTo>
                  <a:pt x="30159" y="98609"/>
                </a:lnTo>
                <a:lnTo>
                  <a:pt x="68798" y="98609"/>
                </a:lnTo>
                <a:lnTo>
                  <a:pt x="38739" y="114668"/>
                </a:lnTo>
                <a:lnTo>
                  <a:pt x="98491" y="226514"/>
                </a:lnTo>
                <a:lnTo>
                  <a:pt x="137135" y="226514"/>
                </a:lnTo>
                <a:lnTo>
                  <a:pt x="107071" y="242576"/>
                </a:lnTo>
                <a:lnTo>
                  <a:pt x="113813" y="255191"/>
                </a:lnTo>
                <a:lnTo>
                  <a:pt x="115313" y="256602"/>
                </a:lnTo>
                <a:lnTo>
                  <a:pt x="119444" y="258820"/>
                </a:lnTo>
                <a:lnTo>
                  <a:pt x="124110" y="259272"/>
                </a:lnTo>
                <a:lnTo>
                  <a:pt x="164148" y="259272"/>
                </a:lnTo>
                <a:lnTo>
                  <a:pt x="137011" y="273771"/>
                </a:lnTo>
                <a:lnTo>
                  <a:pt x="130975" y="276262"/>
                </a:lnTo>
                <a:lnTo>
                  <a:pt x="125766" y="277564"/>
                </a:lnTo>
                <a:close/>
              </a:path>
              <a:path w="234950" h="278129">
                <a:moveTo>
                  <a:pt x="68798" y="98609"/>
                </a:moveTo>
                <a:lnTo>
                  <a:pt x="30159" y="98609"/>
                </a:lnTo>
                <a:lnTo>
                  <a:pt x="132830" y="43758"/>
                </a:lnTo>
                <a:lnTo>
                  <a:pt x="121182" y="21955"/>
                </a:lnTo>
                <a:lnTo>
                  <a:pt x="119697" y="20550"/>
                </a:lnTo>
                <a:lnTo>
                  <a:pt x="115568" y="18332"/>
                </a:lnTo>
                <a:lnTo>
                  <a:pt x="113233" y="18099"/>
                </a:lnTo>
                <a:lnTo>
                  <a:pt x="139779" y="18099"/>
                </a:lnTo>
                <a:lnTo>
                  <a:pt x="162066" y="59817"/>
                </a:lnTo>
                <a:lnTo>
                  <a:pt x="141410" y="59817"/>
                </a:lnTo>
                <a:lnTo>
                  <a:pt x="68798" y="98609"/>
                </a:lnTo>
                <a:close/>
              </a:path>
              <a:path w="234950" h="278129">
                <a:moveTo>
                  <a:pt x="51422" y="77669"/>
                </a:moveTo>
                <a:lnTo>
                  <a:pt x="41953" y="68049"/>
                </a:lnTo>
                <a:lnTo>
                  <a:pt x="42070" y="65701"/>
                </a:lnTo>
                <a:lnTo>
                  <a:pt x="43453" y="62750"/>
                </a:lnTo>
                <a:lnTo>
                  <a:pt x="46008" y="60650"/>
                </a:lnTo>
                <a:lnTo>
                  <a:pt x="91895" y="36136"/>
                </a:lnTo>
                <a:lnTo>
                  <a:pt x="95641" y="34866"/>
                </a:lnTo>
                <a:lnTo>
                  <a:pt x="98854" y="35363"/>
                </a:lnTo>
                <a:lnTo>
                  <a:pt x="102107" y="37316"/>
                </a:lnTo>
                <a:lnTo>
                  <a:pt x="104218" y="39867"/>
                </a:lnTo>
                <a:lnTo>
                  <a:pt x="105476" y="43620"/>
                </a:lnTo>
                <a:lnTo>
                  <a:pt x="104983" y="46841"/>
                </a:lnTo>
                <a:lnTo>
                  <a:pt x="103613" y="49785"/>
                </a:lnTo>
                <a:lnTo>
                  <a:pt x="100474" y="52195"/>
                </a:lnTo>
                <a:lnTo>
                  <a:pt x="54588" y="76709"/>
                </a:lnTo>
                <a:lnTo>
                  <a:pt x="51422" y="77669"/>
                </a:lnTo>
                <a:close/>
              </a:path>
              <a:path w="234950" h="278129">
                <a:moveTo>
                  <a:pt x="137135" y="226514"/>
                </a:moveTo>
                <a:lnTo>
                  <a:pt x="98491" y="226514"/>
                </a:lnTo>
                <a:lnTo>
                  <a:pt x="201162" y="171663"/>
                </a:lnTo>
                <a:lnTo>
                  <a:pt x="141410" y="59817"/>
                </a:lnTo>
                <a:lnTo>
                  <a:pt x="162066" y="59817"/>
                </a:lnTo>
                <a:lnTo>
                  <a:pt x="230400" y="187724"/>
                </a:lnTo>
                <a:lnTo>
                  <a:pt x="209742" y="187724"/>
                </a:lnTo>
                <a:lnTo>
                  <a:pt x="137135" y="226514"/>
                </a:lnTo>
                <a:close/>
              </a:path>
              <a:path w="234950" h="278129">
                <a:moveTo>
                  <a:pt x="164148" y="259272"/>
                </a:moveTo>
                <a:lnTo>
                  <a:pt x="124110" y="259272"/>
                </a:lnTo>
                <a:lnTo>
                  <a:pt x="126141" y="258935"/>
                </a:lnTo>
                <a:lnTo>
                  <a:pt x="212753" y="212663"/>
                </a:lnTo>
                <a:lnTo>
                  <a:pt x="214163" y="211163"/>
                </a:lnTo>
                <a:lnTo>
                  <a:pt x="216381" y="207032"/>
                </a:lnTo>
                <a:lnTo>
                  <a:pt x="216834" y="202365"/>
                </a:lnTo>
                <a:lnTo>
                  <a:pt x="216484" y="200340"/>
                </a:lnTo>
                <a:lnTo>
                  <a:pt x="209742" y="187724"/>
                </a:lnTo>
                <a:lnTo>
                  <a:pt x="230400" y="187724"/>
                </a:lnTo>
                <a:lnTo>
                  <a:pt x="231330" y="189465"/>
                </a:lnTo>
                <a:lnTo>
                  <a:pt x="233508" y="194936"/>
                </a:lnTo>
                <a:lnTo>
                  <a:pt x="234543" y="201020"/>
                </a:lnTo>
                <a:lnTo>
                  <a:pt x="234674" y="207032"/>
                </a:lnTo>
                <a:lnTo>
                  <a:pt x="233978" y="212383"/>
                </a:lnTo>
                <a:lnTo>
                  <a:pt x="231495" y="217387"/>
                </a:lnTo>
                <a:lnTo>
                  <a:pt x="228437" y="222713"/>
                </a:lnTo>
                <a:lnTo>
                  <a:pt x="223898" y="226617"/>
                </a:lnTo>
                <a:lnTo>
                  <a:pt x="219039" y="229945"/>
                </a:lnTo>
                <a:lnTo>
                  <a:pt x="164148" y="259272"/>
                </a:lnTo>
                <a:close/>
              </a:path>
              <a:path w="234950" h="278129">
                <a:moveTo>
                  <a:pt x="164373" y="231140"/>
                </a:moveTo>
                <a:lnTo>
                  <a:pt x="162618" y="230598"/>
                </a:lnTo>
                <a:lnTo>
                  <a:pt x="160547" y="229492"/>
                </a:lnTo>
                <a:lnTo>
                  <a:pt x="159057" y="228074"/>
                </a:lnTo>
                <a:lnTo>
                  <a:pt x="158707" y="226049"/>
                </a:lnTo>
                <a:lnTo>
                  <a:pt x="159774" y="222536"/>
                </a:lnTo>
                <a:lnTo>
                  <a:pt x="161185" y="221035"/>
                </a:lnTo>
                <a:lnTo>
                  <a:pt x="163218" y="220695"/>
                </a:lnTo>
                <a:lnTo>
                  <a:pt x="165548" y="220918"/>
                </a:lnTo>
                <a:lnTo>
                  <a:pt x="167311" y="221453"/>
                </a:lnTo>
                <a:lnTo>
                  <a:pt x="169152" y="224894"/>
                </a:lnTo>
                <a:lnTo>
                  <a:pt x="168919" y="227229"/>
                </a:lnTo>
                <a:lnTo>
                  <a:pt x="167814" y="229300"/>
                </a:lnTo>
                <a:lnTo>
                  <a:pt x="164373" y="231140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7370714" y="4589814"/>
            <a:ext cx="298450" cy="280035"/>
          </a:xfrm>
          <a:custGeom>
            <a:avLst/>
            <a:gdLst/>
            <a:ahLst/>
            <a:cxnLst/>
            <a:rect l="l" t="t" r="r" b="b"/>
            <a:pathLst>
              <a:path w="298450" h="280035">
                <a:moveTo>
                  <a:pt x="101725" y="279575"/>
                </a:moveTo>
                <a:lnTo>
                  <a:pt x="4748" y="152483"/>
                </a:lnTo>
                <a:lnTo>
                  <a:pt x="0" y="135431"/>
                </a:lnTo>
                <a:lnTo>
                  <a:pt x="635" y="130390"/>
                </a:lnTo>
                <a:lnTo>
                  <a:pt x="179660" y="4753"/>
                </a:lnTo>
                <a:lnTo>
                  <a:pt x="196694" y="0"/>
                </a:lnTo>
                <a:lnTo>
                  <a:pt x="207477" y="2358"/>
                </a:lnTo>
                <a:lnTo>
                  <a:pt x="212476" y="5338"/>
                </a:lnTo>
                <a:lnTo>
                  <a:pt x="217279" y="9212"/>
                </a:lnTo>
                <a:lnTo>
                  <a:pt x="220985" y="13790"/>
                </a:lnTo>
                <a:lnTo>
                  <a:pt x="223794" y="18169"/>
                </a:lnTo>
                <a:lnTo>
                  <a:pt x="193668" y="18169"/>
                </a:lnTo>
                <a:lnTo>
                  <a:pt x="191678" y="18677"/>
                </a:lnTo>
                <a:lnTo>
                  <a:pt x="21425" y="127877"/>
                </a:lnTo>
                <a:lnTo>
                  <a:pt x="20130" y="129475"/>
                </a:lnTo>
                <a:lnTo>
                  <a:pt x="18247" y="133771"/>
                </a:lnTo>
                <a:lnTo>
                  <a:pt x="18167" y="138457"/>
                </a:lnTo>
                <a:lnTo>
                  <a:pt x="18677" y="140447"/>
                </a:lnTo>
                <a:lnTo>
                  <a:pt x="94171" y="258150"/>
                </a:lnTo>
                <a:lnTo>
                  <a:pt x="95769" y="259442"/>
                </a:lnTo>
                <a:lnTo>
                  <a:pt x="100062" y="261325"/>
                </a:lnTo>
                <a:lnTo>
                  <a:pt x="104748" y="261405"/>
                </a:lnTo>
                <a:lnTo>
                  <a:pt x="139697" y="261405"/>
                </a:lnTo>
                <a:lnTo>
                  <a:pt x="118764" y="274831"/>
                </a:lnTo>
                <a:lnTo>
                  <a:pt x="113481" y="277437"/>
                </a:lnTo>
                <a:lnTo>
                  <a:pt x="107867" y="279502"/>
                </a:lnTo>
                <a:lnTo>
                  <a:pt x="101725" y="279575"/>
                </a:lnTo>
                <a:close/>
              </a:path>
              <a:path w="298450" h="280035">
                <a:moveTo>
                  <a:pt x="139697" y="261405"/>
                </a:moveTo>
                <a:lnTo>
                  <a:pt x="104748" y="261405"/>
                </a:lnTo>
                <a:lnTo>
                  <a:pt x="106746" y="260905"/>
                </a:lnTo>
                <a:lnTo>
                  <a:pt x="277002" y="151705"/>
                </a:lnTo>
                <a:lnTo>
                  <a:pt x="278293" y="150087"/>
                </a:lnTo>
                <a:lnTo>
                  <a:pt x="280170" y="145804"/>
                </a:lnTo>
                <a:lnTo>
                  <a:pt x="280250" y="141118"/>
                </a:lnTo>
                <a:lnTo>
                  <a:pt x="279740" y="139125"/>
                </a:lnTo>
                <a:lnTo>
                  <a:pt x="204248" y="21425"/>
                </a:lnTo>
                <a:lnTo>
                  <a:pt x="202651" y="20132"/>
                </a:lnTo>
                <a:lnTo>
                  <a:pt x="198357" y="18249"/>
                </a:lnTo>
                <a:lnTo>
                  <a:pt x="193668" y="18169"/>
                </a:lnTo>
                <a:lnTo>
                  <a:pt x="223794" y="18169"/>
                </a:lnTo>
                <a:lnTo>
                  <a:pt x="293666" y="127107"/>
                </a:lnTo>
                <a:lnTo>
                  <a:pt x="296632" y="132928"/>
                </a:lnTo>
                <a:lnTo>
                  <a:pt x="297800" y="138367"/>
                </a:lnTo>
                <a:lnTo>
                  <a:pt x="298417" y="144141"/>
                </a:lnTo>
                <a:lnTo>
                  <a:pt x="297593" y="150100"/>
                </a:lnTo>
                <a:lnTo>
                  <a:pt x="296062" y="154926"/>
                </a:lnTo>
                <a:lnTo>
                  <a:pt x="293436" y="160480"/>
                </a:lnTo>
                <a:lnTo>
                  <a:pt x="289207" y="164729"/>
                </a:lnTo>
                <a:lnTo>
                  <a:pt x="284644" y="168437"/>
                </a:lnTo>
                <a:lnTo>
                  <a:pt x="139697" y="261405"/>
                </a:lnTo>
                <a:close/>
              </a:path>
              <a:path w="298450" h="280035">
                <a:moveTo>
                  <a:pt x="120137" y="238407"/>
                </a:moveTo>
                <a:lnTo>
                  <a:pt x="47456" y="125091"/>
                </a:lnTo>
                <a:lnTo>
                  <a:pt x="187044" y="35558"/>
                </a:lnTo>
                <a:lnTo>
                  <a:pt x="203181" y="60717"/>
                </a:lnTo>
                <a:lnTo>
                  <a:pt x="181548" y="60717"/>
                </a:lnTo>
                <a:lnTo>
                  <a:pt x="72615" y="130587"/>
                </a:lnTo>
                <a:lnTo>
                  <a:pt x="125981" y="213793"/>
                </a:lnTo>
                <a:lnTo>
                  <a:pt x="158513" y="213793"/>
                </a:lnTo>
                <a:lnTo>
                  <a:pt x="120137" y="238407"/>
                </a:lnTo>
                <a:close/>
              </a:path>
              <a:path w="298450" h="280035">
                <a:moveTo>
                  <a:pt x="158513" y="213793"/>
                </a:moveTo>
                <a:lnTo>
                  <a:pt x="125981" y="213793"/>
                </a:lnTo>
                <a:lnTo>
                  <a:pt x="234916" y="143923"/>
                </a:lnTo>
                <a:lnTo>
                  <a:pt x="181548" y="60717"/>
                </a:lnTo>
                <a:lnTo>
                  <a:pt x="203181" y="60717"/>
                </a:lnTo>
                <a:lnTo>
                  <a:pt x="259725" y="148877"/>
                </a:lnTo>
                <a:lnTo>
                  <a:pt x="158513" y="213793"/>
                </a:lnTo>
                <a:close/>
              </a:path>
              <a:path w="298450" h="280035">
                <a:moveTo>
                  <a:pt x="68667" y="200335"/>
                </a:moveTo>
                <a:lnTo>
                  <a:pt x="64721" y="198997"/>
                </a:lnTo>
                <a:lnTo>
                  <a:pt x="63123" y="197704"/>
                </a:lnTo>
                <a:lnTo>
                  <a:pt x="61017" y="194418"/>
                </a:lnTo>
                <a:lnTo>
                  <a:pt x="60553" y="192606"/>
                </a:lnTo>
                <a:lnTo>
                  <a:pt x="60592" y="187749"/>
                </a:lnTo>
                <a:lnTo>
                  <a:pt x="72645" y="180020"/>
                </a:lnTo>
                <a:lnTo>
                  <a:pt x="76931" y="181893"/>
                </a:lnTo>
                <a:lnTo>
                  <a:pt x="77987" y="183536"/>
                </a:lnTo>
                <a:lnTo>
                  <a:pt x="79585" y="184829"/>
                </a:lnTo>
                <a:lnTo>
                  <a:pt x="80092" y="186819"/>
                </a:lnTo>
                <a:lnTo>
                  <a:pt x="81147" y="188462"/>
                </a:lnTo>
                <a:lnTo>
                  <a:pt x="80717" y="192606"/>
                </a:lnTo>
                <a:lnTo>
                  <a:pt x="79032" y="196006"/>
                </a:lnTo>
                <a:lnTo>
                  <a:pt x="76451" y="199212"/>
                </a:lnTo>
                <a:lnTo>
                  <a:pt x="72460" y="200220"/>
                </a:lnTo>
                <a:lnTo>
                  <a:pt x="68667" y="200335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6139609" y="4781264"/>
            <a:ext cx="249554" cy="288925"/>
          </a:xfrm>
          <a:custGeom>
            <a:avLst/>
            <a:gdLst/>
            <a:ahLst/>
            <a:cxnLst/>
            <a:rect l="l" t="t" r="r" b="b"/>
            <a:pathLst>
              <a:path w="249554" h="288925">
                <a:moveTo>
                  <a:pt x="191550" y="288635"/>
                </a:moveTo>
                <a:lnTo>
                  <a:pt x="11477" y="250520"/>
                </a:lnTo>
                <a:lnTo>
                  <a:pt x="0" y="232738"/>
                </a:lnTo>
                <a:lnTo>
                  <a:pt x="190" y="228787"/>
                </a:lnTo>
                <a:lnTo>
                  <a:pt x="46071" y="15788"/>
                </a:lnTo>
                <a:lnTo>
                  <a:pt x="65441" y="0"/>
                </a:lnTo>
                <a:lnTo>
                  <a:pt x="151256" y="18484"/>
                </a:lnTo>
                <a:lnTo>
                  <a:pt x="64778" y="18484"/>
                </a:lnTo>
                <a:lnTo>
                  <a:pt x="63873" y="19624"/>
                </a:lnTo>
                <a:lnTo>
                  <a:pt x="17992" y="232621"/>
                </a:lnTo>
                <a:lnTo>
                  <a:pt x="18992" y="234174"/>
                </a:lnTo>
                <a:lnTo>
                  <a:pt x="30427" y="236637"/>
                </a:lnTo>
                <a:lnTo>
                  <a:pt x="49068" y="236637"/>
                </a:lnTo>
                <a:lnTo>
                  <a:pt x="48242" y="240473"/>
                </a:lnTo>
                <a:lnTo>
                  <a:pt x="183031" y="269507"/>
                </a:lnTo>
                <a:lnTo>
                  <a:pt x="201659" y="269507"/>
                </a:lnTo>
                <a:lnTo>
                  <a:pt x="198917" y="282238"/>
                </a:lnTo>
                <a:lnTo>
                  <a:pt x="196967" y="285149"/>
                </a:lnTo>
                <a:lnTo>
                  <a:pt x="194514" y="287277"/>
                </a:lnTo>
                <a:lnTo>
                  <a:pt x="191550" y="288635"/>
                </a:lnTo>
                <a:close/>
              </a:path>
              <a:path w="249554" h="288925">
                <a:moveTo>
                  <a:pt x="49068" y="236637"/>
                </a:moveTo>
                <a:lnTo>
                  <a:pt x="30427" y="236637"/>
                </a:lnTo>
                <a:lnTo>
                  <a:pt x="76859" y="21087"/>
                </a:lnTo>
                <a:lnTo>
                  <a:pt x="64778" y="18484"/>
                </a:lnTo>
                <a:lnTo>
                  <a:pt x="151256" y="18484"/>
                </a:lnTo>
                <a:lnTo>
                  <a:pt x="181150" y="24923"/>
                </a:lnTo>
                <a:lnTo>
                  <a:pt x="94673" y="24923"/>
                </a:lnTo>
                <a:lnTo>
                  <a:pt x="49068" y="236637"/>
                </a:lnTo>
                <a:close/>
              </a:path>
              <a:path w="249554" h="288925">
                <a:moveTo>
                  <a:pt x="201659" y="269507"/>
                </a:moveTo>
                <a:lnTo>
                  <a:pt x="183031" y="269507"/>
                </a:lnTo>
                <a:lnTo>
                  <a:pt x="229462" y="53958"/>
                </a:lnTo>
                <a:lnTo>
                  <a:pt x="94673" y="24923"/>
                </a:lnTo>
                <a:lnTo>
                  <a:pt x="181150" y="24923"/>
                </a:lnTo>
                <a:lnTo>
                  <a:pt x="242203" y="38074"/>
                </a:lnTo>
                <a:lnTo>
                  <a:pt x="245239" y="39389"/>
                </a:lnTo>
                <a:lnTo>
                  <a:pt x="247379" y="41848"/>
                </a:lnTo>
                <a:lnTo>
                  <a:pt x="248740" y="44798"/>
                </a:lnTo>
                <a:lnTo>
                  <a:pt x="249182" y="48884"/>
                </a:lnTo>
                <a:lnTo>
                  <a:pt x="201659" y="269507"/>
                </a:lnTo>
                <a:close/>
              </a:path>
              <a:path w="249554" h="288925">
                <a:moveTo>
                  <a:pt x="183598" y="127912"/>
                </a:moveTo>
                <a:lnTo>
                  <a:pt x="119240" y="114711"/>
                </a:lnTo>
                <a:lnTo>
                  <a:pt x="112073" y="107839"/>
                </a:lnTo>
                <a:lnTo>
                  <a:pt x="112248" y="103896"/>
                </a:lnTo>
                <a:lnTo>
                  <a:pt x="118824" y="73370"/>
                </a:lnTo>
                <a:lnTo>
                  <a:pt x="120152" y="70327"/>
                </a:lnTo>
                <a:lnTo>
                  <a:pt x="122743" y="67567"/>
                </a:lnTo>
                <a:lnTo>
                  <a:pt x="126326" y="66341"/>
                </a:lnTo>
                <a:lnTo>
                  <a:pt x="129650" y="66384"/>
                </a:lnTo>
                <a:lnTo>
                  <a:pt x="190688" y="79532"/>
                </a:lnTo>
                <a:lnTo>
                  <a:pt x="193733" y="80860"/>
                </a:lnTo>
                <a:lnTo>
                  <a:pt x="196494" y="83453"/>
                </a:lnTo>
                <a:lnTo>
                  <a:pt x="197404" y="86114"/>
                </a:lnTo>
                <a:lnTo>
                  <a:pt x="134708" y="86114"/>
                </a:lnTo>
                <a:lnTo>
                  <a:pt x="131970" y="98824"/>
                </a:lnTo>
                <a:lnTo>
                  <a:pt x="175219" y="108142"/>
                </a:lnTo>
                <a:lnTo>
                  <a:pt x="193845" y="108142"/>
                </a:lnTo>
                <a:lnTo>
                  <a:pt x="191100" y="120882"/>
                </a:lnTo>
                <a:lnTo>
                  <a:pt x="189637" y="124548"/>
                </a:lnTo>
                <a:lnTo>
                  <a:pt x="187182" y="126689"/>
                </a:lnTo>
                <a:lnTo>
                  <a:pt x="183598" y="127912"/>
                </a:lnTo>
                <a:close/>
              </a:path>
              <a:path w="249554" h="288925">
                <a:moveTo>
                  <a:pt x="193845" y="108142"/>
                </a:moveTo>
                <a:lnTo>
                  <a:pt x="175219" y="108142"/>
                </a:lnTo>
                <a:lnTo>
                  <a:pt x="177954" y="95429"/>
                </a:lnTo>
                <a:lnTo>
                  <a:pt x="134708" y="86114"/>
                </a:lnTo>
                <a:lnTo>
                  <a:pt x="197404" y="86114"/>
                </a:lnTo>
                <a:lnTo>
                  <a:pt x="197719" y="87034"/>
                </a:lnTo>
                <a:lnTo>
                  <a:pt x="197677" y="90357"/>
                </a:lnTo>
                <a:lnTo>
                  <a:pt x="193845" y="108142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5007135" y="0"/>
            <a:ext cx="267970" cy="151765"/>
          </a:xfrm>
          <a:custGeom>
            <a:avLst/>
            <a:gdLst/>
            <a:ahLst/>
            <a:cxnLst/>
            <a:rect l="l" t="t" r="r" b="b"/>
            <a:pathLst>
              <a:path w="267970" h="151765">
                <a:moveTo>
                  <a:pt x="208311" y="151630"/>
                </a:moveTo>
                <a:lnTo>
                  <a:pt x="204418" y="150928"/>
                </a:lnTo>
                <a:lnTo>
                  <a:pt x="48248" y="95262"/>
                </a:lnTo>
                <a:lnTo>
                  <a:pt x="45400" y="93560"/>
                </a:lnTo>
                <a:lnTo>
                  <a:pt x="43607" y="90851"/>
                </a:lnTo>
                <a:lnTo>
                  <a:pt x="42989" y="90630"/>
                </a:lnTo>
                <a:lnTo>
                  <a:pt x="0" y="0"/>
                </a:lnTo>
                <a:lnTo>
                  <a:pt x="52129" y="0"/>
                </a:lnTo>
                <a:lnTo>
                  <a:pt x="78816" y="9512"/>
                </a:lnTo>
                <a:lnTo>
                  <a:pt x="79028" y="9640"/>
                </a:lnTo>
                <a:lnTo>
                  <a:pt x="24920" y="9640"/>
                </a:lnTo>
                <a:lnTo>
                  <a:pt x="50151" y="62801"/>
                </a:lnTo>
                <a:lnTo>
                  <a:pt x="69476" y="62801"/>
                </a:lnTo>
                <a:lnTo>
                  <a:pt x="62929" y="81169"/>
                </a:lnTo>
                <a:lnTo>
                  <a:pt x="201962" y="130726"/>
                </a:lnTo>
                <a:lnTo>
                  <a:pt x="221288" y="130726"/>
                </a:lnTo>
                <a:lnTo>
                  <a:pt x="216055" y="145407"/>
                </a:lnTo>
                <a:lnTo>
                  <a:pt x="214343" y="148253"/>
                </a:lnTo>
                <a:lnTo>
                  <a:pt x="211412" y="150664"/>
                </a:lnTo>
                <a:lnTo>
                  <a:pt x="208311" y="151630"/>
                </a:lnTo>
                <a:close/>
              </a:path>
              <a:path w="267970" h="151765">
                <a:moveTo>
                  <a:pt x="221288" y="130726"/>
                </a:moveTo>
                <a:lnTo>
                  <a:pt x="201962" y="130726"/>
                </a:lnTo>
                <a:lnTo>
                  <a:pt x="248559" y="0"/>
                </a:lnTo>
                <a:lnTo>
                  <a:pt x="267886" y="0"/>
                </a:lnTo>
                <a:lnTo>
                  <a:pt x="221288" y="130726"/>
                </a:lnTo>
                <a:close/>
              </a:path>
              <a:path w="267970" h="151765">
                <a:moveTo>
                  <a:pt x="69476" y="62801"/>
                </a:moveTo>
                <a:lnTo>
                  <a:pt x="50151" y="62801"/>
                </a:lnTo>
                <a:lnTo>
                  <a:pt x="64120" y="23613"/>
                </a:lnTo>
                <a:lnTo>
                  <a:pt x="24920" y="9640"/>
                </a:lnTo>
                <a:lnTo>
                  <a:pt x="79028" y="9640"/>
                </a:lnTo>
                <a:lnTo>
                  <a:pt x="81649" y="11221"/>
                </a:lnTo>
                <a:lnTo>
                  <a:pt x="84060" y="14152"/>
                </a:lnTo>
                <a:lnTo>
                  <a:pt x="84810" y="17862"/>
                </a:lnTo>
                <a:lnTo>
                  <a:pt x="84325" y="21145"/>
                </a:lnTo>
                <a:lnTo>
                  <a:pt x="69476" y="62801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9011673" y="3757583"/>
            <a:ext cx="132715" cy="260350"/>
          </a:xfrm>
          <a:custGeom>
            <a:avLst/>
            <a:gdLst/>
            <a:ahLst/>
            <a:cxnLst/>
            <a:rect l="l" t="t" r="r" b="b"/>
            <a:pathLst>
              <a:path w="132715" h="260350">
                <a:moveTo>
                  <a:pt x="63661" y="250009"/>
                </a:moveTo>
                <a:lnTo>
                  <a:pt x="0" y="86122"/>
                </a:lnTo>
                <a:lnTo>
                  <a:pt x="207" y="82624"/>
                </a:lnTo>
                <a:lnTo>
                  <a:pt x="1040" y="78921"/>
                </a:lnTo>
                <a:lnTo>
                  <a:pt x="2908" y="76250"/>
                </a:lnTo>
                <a:lnTo>
                  <a:pt x="5786" y="74620"/>
                </a:lnTo>
                <a:lnTo>
                  <a:pt x="26784" y="67690"/>
                </a:lnTo>
                <a:lnTo>
                  <a:pt x="19855" y="46695"/>
                </a:lnTo>
                <a:lnTo>
                  <a:pt x="132327" y="0"/>
                </a:lnTo>
                <a:lnTo>
                  <a:pt x="132327" y="19175"/>
                </a:lnTo>
                <a:lnTo>
                  <a:pt x="40000" y="49638"/>
                </a:lnTo>
                <a:lnTo>
                  <a:pt x="51662" y="84982"/>
                </a:lnTo>
                <a:lnTo>
                  <a:pt x="32488" y="84982"/>
                </a:lnTo>
                <a:lnTo>
                  <a:pt x="20142" y="89056"/>
                </a:lnTo>
                <a:lnTo>
                  <a:pt x="27479" y="111291"/>
                </a:lnTo>
                <a:lnTo>
                  <a:pt x="60344" y="111291"/>
                </a:lnTo>
                <a:lnTo>
                  <a:pt x="64706" y="124510"/>
                </a:lnTo>
                <a:lnTo>
                  <a:pt x="45531" y="124510"/>
                </a:lnTo>
                <a:lnTo>
                  <a:pt x="33185" y="128583"/>
                </a:lnTo>
                <a:lnTo>
                  <a:pt x="40522" y="150819"/>
                </a:lnTo>
                <a:lnTo>
                  <a:pt x="73387" y="150819"/>
                </a:lnTo>
                <a:lnTo>
                  <a:pt x="77749" y="164037"/>
                </a:lnTo>
                <a:lnTo>
                  <a:pt x="58574" y="164037"/>
                </a:lnTo>
                <a:lnTo>
                  <a:pt x="46229" y="168111"/>
                </a:lnTo>
                <a:lnTo>
                  <a:pt x="53563" y="190336"/>
                </a:lnTo>
                <a:lnTo>
                  <a:pt x="86427" y="190336"/>
                </a:lnTo>
                <a:lnTo>
                  <a:pt x="90789" y="203555"/>
                </a:lnTo>
                <a:lnTo>
                  <a:pt x="71613" y="203555"/>
                </a:lnTo>
                <a:lnTo>
                  <a:pt x="59267" y="207628"/>
                </a:lnTo>
                <a:lnTo>
                  <a:pt x="66606" y="229864"/>
                </a:lnTo>
                <a:lnTo>
                  <a:pt x="99470" y="229864"/>
                </a:lnTo>
                <a:lnTo>
                  <a:pt x="102560" y="239229"/>
                </a:lnTo>
                <a:lnTo>
                  <a:pt x="132327" y="239229"/>
                </a:lnTo>
                <a:lnTo>
                  <a:pt x="132327" y="243082"/>
                </a:lnTo>
                <a:lnTo>
                  <a:pt x="84656" y="243082"/>
                </a:lnTo>
                <a:lnTo>
                  <a:pt x="63661" y="250009"/>
                </a:lnTo>
                <a:close/>
              </a:path>
              <a:path w="132715" h="260350">
                <a:moveTo>
                  <a:pt x="60344" y="111291"/>
                </a:moveTo>
                <a:lnTo>
                  <a:pt x="27479" y="111291"/>
                </a:lnTo>
                <a:lnTo>
                  <a:pt x="39827" y="107218"/>
                </a:lnTo>
                <a:lnTo>
                  <a:pt x="32488" y="84982"/>
                </a:lnTo>
                <a:lnTo>
                  <a:pt x="51662" y="84982"/>
                </a:lnTo>
                <a:lnTo>
                  <a:pt x="60344" y="111291"/>
                </a:lnTo>
                <a:close/>
              </a:path>
              <a:path w="132715" h="260350">
                <a:moveTo>
                  <a:pt x="73387" y="150819"/>
                </a:moveTo>
                <a:lnTo>
                  <a:pt x="40522" y="150819"/>
                </a:lnTo>
                <a:lnTo>
                  <a:pt x="52868" y="146745"/>
                </a:lnTo>
                <a:lnTo>
                  <a:pt x="45531" y="124510"/>
                </a:lnTo>
                <a:lnTo>
                  <a:pt x="64706" y="124510"/>
                </a:lnTo>
                <a:lnTo>
                  <a:pt x="73387" y="150819"/>
                </a:lnTo>
                <a:close/>
              </a:path>
              <a:path w="132715" h="260350">
                <a:moveTo>
                  <a:pt x="126316" y="207426"/>
                </a:moveTo>
                <a:lnTo>
                  <a:pt x="101768" y="162102"/>
                </a:lnTo>
                <a:lnTo>
                  <a:pt x="101162" y="158203"/>
                </a:lnTo>
                <a:lnTo>
                  <a:pt x="102198" y="155115"/>
                </a:lnTo>
                <a:lnTo>
                  <a:pt x="104678" y="152242"/>
                </a:lnTo>
                <a:lnTo>
                  <a:pt x="107567" y="150606"/>
                </a:lnTo>
                <a:lnTo>
                  <a:pt x="132327" y="142436"/>
                </a:lnTo>
                <a:lnTo>
                  <a:pt x="132327" y="161611"/>
                </a:lnTo>
                <a:lnTo>
                  <a:pt x="121913" y="165047"/>
                </a:lnTo>
                <a:lnTo>
                  <a:pt x="129250" y="187283"/>
                </a:lnTo>
                <a:lnTo>
                  <a:pt x="132327" y="187283"/>
                </a:lnTo>
                <a:lnTo>
                  <a:pt x="132327" y="205442"/>
                </a:lnTo>
                <a:lnTo>
                  <a:pt x="126316" y="207426"/>
                </a:lnTo>
                <a:close/>
              </a:path>
              <a:path w="132715" h="260350">
                <a:moveTo>
                  <a:pt x="86427" y="190336"/>
                </a:moveTo>
                <a:lnTo>
                  <a:pt x="53563" y="190336"/>
                </a:lnTo>
                <a:lnTo>
                  <a:pt x="65909" y="186263"/>
                </a:lnTo>
                <a:lnTo>
                  <a:pt x="58574" y="164037"/>
                </a:lnTo>
                <a:lnTo>
                  <a:pt x="77749" y="164037"/>
                </a:lnTo>
                <a:lnTo>
                  <a:pt x="86427" y="190336"/>
                </a:lnTo>
                <a:close/>
              </a:path>
              <a:path w="132715" h="260350">
                <a:moveTo>
                  <a:pt x="132327" y="187283"/>
                </a:moveTo>
                <a:lnTo>
                  <a:pt x="129250" y="187283"/>
                </a:lnTo>
                <a:lnTo>
                  <a:pt x="132327" y="186268"/>
                </a:lnTo>
                <a:lnTo>
                  <a:pt x="132327" y="187283"/>
                </a:lnTo>
                <a:close/>
              </a:path>
              <a:path w="132715" h="260350">
                <a:moveTo>
                  <a:pt x="99470" y="229864"/>
                </a:moveTo>
                <a:lnTo>
                  <a:pt x="66606" y="229864"/>
                </a:lnTo>
                <a:lnTo>
                  <a:pt x="78952" y="225790"/>
                </a:lnTo>
                <a:lnTo>
                  <a:pt x="71613" y="203555"/>
                </a:lnTo>
                <a:lnTo>
                  <a:pt x="90789" y="203555"/>
                </a:lnTo>
                <a:lnTo>
                  <a:pt x="99470" y="229864"/>
                </a:lnTo>
                <a:close/>
              </a:path>
              <a:path w="132715" h="260350">
                <a:moveTo>
                  <a:pt x="132327" y="239229"/>
                </a:moveTo>
                <a:lnTo>
                  <a:pt x="102560" y="239229"/>
                </a:lnTo>
                <a:lnTo>
                  <a:pt x="132327" y="229406"/>
                </a:lnTo>
                <a:lnTo>
                  <a:pt x="132327" y="239229"/>
                </a:lnTo>
                <a:close/>
              </a:path>
              <a:path w="132715" h="260350">
                <a:moveTo>
                  <a:pt x="96331" y="259776"/>
                </a:moveTo>
                <a:lnTo>
                  <a:pt x="92638" y="258941"/>
                </a:lnTo>
                <a:lnTo>
                  <a:pt x="89972" y="257086"/>
                </a:lnTo>
                <a:lnTo>
                  <a:pt x="88124" y="253585"/>
                </a:lnTo>
                <a:lnTo>
                  <a:pt x="84656" y="243082"/>
                </a:lnTo>
                <a:lnTo>
                  <a:pt x="132327" y="243082"/>
                </a:lnTo>
                <a:lnTo>
                  <a:pt x="132327" y="248580"/>
                </a:lnTo>
                <a:lnTo>
                  <a:pt x="99625" y="259371"/>
                </a:lnTo>
                <a:lnTo>
                  <a:pt x="96331" y="259776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6642786" y="4963490"/>
            <a:ext cx="282575" cy="180340"/>
          </a:xfrm>
          <a:custGeom>
            <a:avLst/>
            <a:gdLst/>
            <a:ahLst/>
            <a:cxnLst/>
            <a:rect l="l" t="t" r="r" b="b"/>
            <a:pathLst>
              <a:path w="282575" h="180339">
                <a:moveTo>
                  <a:pt x="51486" y="180009"/>
                </a:moveTo>
                <a:lnTo>
                  <a:pt x="31603" y="180009"/>
                </a:lnTo>
                <a:lnTo>
                  <a:pt x="382" y="108822"/>
                </a:lnTo>
                <a:lnTo>
                  <a:pt x="0" y="104728"/>
                </a:lnTo>
                <a:lnTo>
                  <a:pt x="742" y="101565"/>
                </a:lnTo>
                <a:lnTo>
                  <a:pt x="2338" y="98734"/>
                </a:lnTo>
                <a:lnTo>
                  <a:pt x="5061" y="96834"/>
                </a:lnTo>
                <a:lnTo>
                  <a:pt x="223638" y="975"/>
                </a:lnTo>
                <a:lnTo>
                  <a:pt x="227472" y="0"/>
                </a:lnTo>
                <a:lnTo>
                  <a:pt x="230635" y="745"/>
                </a:lnTo>
                <a:lnTo>
                  <a:pt x="233466" y="2340"/>
                </a:lnTo>
                <a:lnTo>
                  <a:pt x="235634" y="5648"/>
                </a:lnTo>
                <a:lnTo>
                  <a:pt x="242502" y="21310"/>
                </a:lnTo>
                <a:lnTo>
                  <a:pt x="222608" y="21310"/>
                </a:lnTo>
                <a:lnTo>
                  <a:pt x="20717" y="109850"/>
                </a:lnTo>
                <a:lnTo>
                  <a:pt x="51486" y="180009"/>
                </a:lnTo>
                <a:close/>
              </a:path>
              <a:path w="282575" h="180339">
                <a:moveTo>
                  <a:pt x="257312" y="180009"/>
                </a:moveTo>
                <a:lnTo>
                  <a:pt x="224754" y="180009"/>
                </a:lnTo>
                <a:lnTo>
                  <a:pt x="208087" y="142005"/>
                </a:lnTo>
                <a:lnTo>
                  <a:pt x="207377" y="138774"/>
                </a:lnTo>
                <a:lnTo>
                  <a:pt x="207857" y="135009"/>
                </a:lnTo>
                <a:lnTo>
                  <a:pt x="209452" y="132178"/>
                </a:lnTo>
                <a:lnTo>
                  <a:pt x="212766" y="130020"/>
                </a:lnTo>
                <a:lnTo>
                  <a:pt x="261005" y="108862"/>
                </a:lnTo>
                <a:lnTo>
                  <a:pt x="222608" y="21310"/>
                </a:lnTo>
                <a:lnTo>
                  <a:pt x="242502" y="21310"/>
                </a:lnTo>
                <a:lnTo>
                  <a:pt x="281345" y="109877"/>
                </a:lnTo>
                <a:lnTo>
                  <a:pt x="282311" y="113716"/>
                </a:lnTo>
                <a:lnTo>
                  <a:pt x="281565" y="116879"/>
                </a:lnTo>
                <a:lnTo>
                  <a:pt x="276333" y="130500"/>
                </a:lnTo>
                <a:lnTo>
                  <a:pt x="257004" y="130500"/>
                </a:lnTo>
                <a:lnTo>
                  <a:pt x="228422" y="143036"/>
                </a:lnTo>
                <a:lnTo>
                  <a:pt x="240958" y="171618"/>
                </a:lnTo>
                <a:lnTo>
                  <a:pt x="260536" y="171618"/>
                </a:lnTo>
                <a:lnTo>
                  <a:pt x="257312" y="180009"/>
                </a:lnTo>
                <a:close/>
              </a:path>
              <a:path w="282575" h="180339">
                <a:moveTo>
                  <a:pt x="260536" y="171618"/>
                </a:moveTo>
                <a:lnTo>
                  <a:pt x="240958" y="171618"/>
                </a:lnTo>
                <a:lnTo>
                  <a:pt x="257004" y="130500"/>
                </a:lnTo>
                <a:lnTo>
                  <a:pt x="276333" y="130500"/>
                </a:lnTo>
                <a:lnTo>
                  <a:pt x="260536" y="171618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8332116" y="5008589"/>
            <a:ext cx="257175" cy="135255"/>
          </a:xfrm>
          <a:custGeom>
            <a:avLst/>
            <a:gdLst/>
            <a:ahLst/>
            <a:cxnLst/>
            <a:rect l="l" t="t" r="r" b="b"/>
            <a:pathLst>
              <a:path w="257175" h="135254">
                <a:moveTo>
                  <a:pt x="18209" y="134910"/>
                </a:moveTo>
                <a:lnTo>
                  <a:pt x="0" y="134910"/>
                </a:lnTo>
                <a:lnTo>
                  <a:pt x="0" y="9097"/>
                </a:lnTo>
                <a:lnTo>
                  <a:pt x="647" y="5853"/>
                </a:lnTo>
                <a:lnTo>
                  <a:pt x="2598" y="3255"/>
                </a:lnTo>
                <a:lnTo>
                  <a:pt x="5208" y="1305"/>
                </a:lnTo>
                <a:lnTo>
                  <a:pt x="9112" y="0"/>
                </a:lnTo>
                <a:lnTo>
                  <a:pt x="185359" y="0"/>
                </a:lnTo>
                <a:lnTo>
                  <a:pt x="188605" y="1305"/>
                </a:lnTo>
                <a:lnTo>
                  <a:pt x="191203" y="2598"/>
                </a:lnTo>
                <a:lnTo>
                  <a:pt x="206814" y="18209"/>
                </a:lnTo>
                <a:lnTo>
                  <a:pt x="18209" y="18209"/>
                </a:lnTo>
                <a:lnTo>
                  <a:pt x="18209" y="134910"/>
                </a:lnTo>
                <a:close/>
              </a:path>
              <a:path w="257175" h="135254">
                <a:moveTo>
                  <a:pt x="256892" y="134910"/>
                </a:moveTo>
                <a:lnTo>
                  <a:pt x="238682" y="134910"/>
                </a:lnTo>
                <a:lnTo>
                  <a:pt x="238682" y="80642"/>
                </a:lnTo>
                <a:lnTo>
                  <a:pt x="185359" y="80642"/>
                </a:lnTo>
                <a:lnTo>
                  <a:pt x="181458" y="79995"/>
                </a:lnTo>
                <a:lnTo>
                  <a:pt x="178847" y="78044"/>
                </a:lnTo>
                <a:lnTo>
                  <a:pt x="176897" y="75434"/>
                </a:lnTo>
                <a:lnTo>
                  <a:pt x="176249" y="71543"/>
                </a:lnTo>
                <a:lnTo>
                  <a:pt x="176249" y="18209"/>
                </a:lnTo>
                <a:lnTo>
                  <a:pt x="206814" y="18209"/>
                </a:lnTo>
                <a:lnTo>
                  <a:pt x="219815" y="31210"/>
                </a:lnTo>
                <a:lnTo>
                  <a:pt x="194458" y="31210"/>
                </a:lnTo>
                <a:lnTo>
                  <a:pt x="194458" y="62433"/>
                </a:lnTo>
                <a:lnTo>
                  <a:pt x="251038" y="62433"/>
                </a:lnTo>
                <a:lnTo>
                  <a:pt x="254294" y="65689"/>
                </a:lnTo>
                <a:lnTo>
                  <a:pt x="255599" y="68287"/>
                </a:lnTo>
                <a:lnTo>
                  <a:pt x="256892" y="71543"/>
                </a:lnTo>
                <a:lnTo>
                  <a:pt x="256892" y="134910"/>
                </a:lnTo>
                <a:close/>
              </a:path>
              <a:path w="257175" h="135254">
                <a:moveTo>
                  <a:pt x="251038" y="62433"/>
                </a:moveTo>
                <a:lnTo>
                  <a:pt x="225681" y="62433"/>
                </a:lnTo>
                <a:lnTo>
                  <a:pt x="194458" y="31210"/>
                </a:lnTo>
                <a:lnTo>
                  <a:pt x="219815" y="31210"/>
                </a:lnTo>
                <a:lnTo>
                  <a:pt x="251038" y="6243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7153795" y="4991850"/>
            <a:ext cx="269240" cy="151765"/>
          </a:xfrm>
          <a:custGeom>
            <a:avLst/>
            <a:gdLst/>
            <a:ahLst/>
            <a:cxnLst/>
            <a:rect l="l" t="t" r="r" b="b"/>
            <a:pathLst>
              <a:path w="269240" h="151764">
                <a:moveTo>
                  <a:pt x="32802" y="151649"/>
                </a:moveTo>
                <a:lnTo>
                  <a:pt x="4665" y="151649"/>
                </a:lnTo>
                <a:lnTo>
                  <a:pt x="3275" y="150470"/>
                </a:lnTo>
                <a:lnTo>
                  <a:pt x="717" y="147452"/>
                </a:lnTo>
                <a:lnTo>
                  <a:pt x="0" y="144283"/>
                </a:lnTo>
                <a:lnTo>
                  <a:pt x="620" y="140537"/>
                </a:lnTo>
                <a:lnTo>
                  <a:pt x="2225" y="137647"/>
                </a:lnTo>
                <a:lnTo>
                  <a:pt x="116276" y="3275"/>
                </a:lnTo>
                <a:lnTo>
                  <a:pt x="119295" y="717"/>
                </a:lnTo>
                <a:lnTo>
                  <a:pt x="122463" y="0"/>
                </a:lnTo>
                <a:lnTo>
                  <a:pt x="125706" y="192"/>
                </a:lnTo>
                <a:lnTo>
                  <a:pt x="129110" y="2218"/>
                </a:lnTo>
                <a:lnTo>
                  <a:pt x="152411" y="21995"/>
                </a:lnTo>
                <a:lnTo>
                  <a:pt x="124271" y="21995"/>
                </a:lnTo>
                <a:lnTo>
                  <a:pt x="22003" y="142483"/>
                </a:lnTo>
                <a:lnTo>
                  <a:pt x="32802" y="151649"/>
                </a:lnTo>
                <a:close/>
              </a:path>
              <a:path w="269240" h="151764">
                <a:moveTo>
                  <a:pt x="245398" y="151649"/>
                </a:moveTo>
                <a:lnTo>
                  <a:pt x="221514" y="151649"/>
                </a:lnTo>
                <a:lnTo>
                  <a:pt x="244759" y="124263"/>
                </a:lnTo>
                <a:lnTo>
                  <a:pt x="124271" y="21995"/>
                </a:lnTo>
                <a:lnTo>
                  <a:pt x="152411" y="21995"/>
                </a:lnTo>
                <a:lnTo>
                  <a:pt x="263478" y="116266"/>
                </a:lnTo>
                <a:lnTo>
                  <a:pt x="265536" y="118877"/>
                </a:lnTo>
                <a:lnTo>
                  <a:pt x="266747" y="122463"/>
                </a:lnTo>
                <a:lnTo>
                  <a:pt x="268628" y="145464"/>
                </a:lnTo>
                <a:lnTo>
                  <a:pt x="250648" y="145464"/>
                </a:lnTo>
                <a:lnTo>
                  <a:pt x="245398" y="151649"/>
                </a:lnTo>
                <a:close/>
              </a:path>
              <a:path w="269240" h="151764">
                <a:moveTo>
                  <a:pt x="185416" y="137882"/>
                </a:moveTo>
                <a:lnTo>
                  <a:pt x="123743" y="88942"/>
                </a:lnTo>
                <a:lnTo>
                  <a:pt x="120467" y="82753"/>
                </a:lnTo>
                <a:lnTo>
                  <a:pt x="120667" y="79502"/>
                </a:lnTo>
                <a:lnTo>
                  <a:pt x="122700" y="76109"/>
                </a:lnTo>
                <a:lnTo>
                  <a:pt x="125294" y="74053"/>
                </a:lnTo>
                <a:lnTo>
                  <a:pt x="128469" y="73325"/>
                </a:lnTo>
                <a:lnTo>
                  <a:pt x="131713" y="73521"/>
                </a:lnTo>
                <a:lnTo>
                  <a:pt x="135524" y="75058"/>
                </a:lnTo>
                <a:lnTo>
                  <a:pt x="190563" y="121773"/>
                </a:lnTo>
                <a:lnTo>
                  <a:pt x="192701" y="125284"/>
                </a:lnTo>
                <a:lnTo>
                  <a:pt x="193418" y="128454"/>
                </a:lnTo>
                <a:lnTo>
                  <a:pt x="193218" y="131705"/>
                </a:lnTo>
                <a:lnTo>
                  <a:pt x="191620" y="134606"/>
                </a:lnTo>
                <a:lnTo>
                  <a:pt x="188592" y="137154"/>
                </a:lnTo>
                <a:lnTo>
                  <a:pt x="185416" y="137882"/>
                </a:lnTo>
                <a:close/>
              </a:path>
              <a:path w="269240" h="151764">
                <a:moveTo>
                  <a:pt x="161436" y="151649"/>
                </a:moveTo>
                <a:lnTo>
                  <a:pt x="133296" y="151649"/>
                </a:lnTo>
                <a:lnTo>
                  <a:pt x="96806" y="120677"/>
                </a:lnTo>
                <a:lnTo>
                  <a:pt x="94256" y="117649"/>
                </a:lnTo>
                <a:lnTo>
                  <a:pt x="93538" y="114481"/>
                </a:lnTo>
                <a:lnTo>
                  <a:pt x="93733" y="111238"/>
                </a:lnTo>
                <a:lnTo>
                  <a:pt x="95764" y="107844"/>
                </a:lnTo>
                <a:lnTo>
                  <a:pt x="98364" y="105779"/>
                </a:lnTo>
                <a:lnTo>
                  <a:pt x="101953" y="104568"/>
                </a:lnTo>
                <a:lnTo>
                  <a:pt x="105196" y="104761"/>
                </a:lnTo>
                <a:lnTo>
                  <a:pt x="108589" y="106794"/>
                </a:lnTo>
                <a:lnTo>
                  <a:pt x="161436" y="151649"/>
                </a:lnTo>
                <a:close/>
              </a:path>
              <a:path w="269240" h="151764">
                <a:moveTo>
                  <a:pt x="97127" y="151649"/>
                </a:moveTo>
                <a:lnTo>
                  <a:pt x="69238" y="151649"/>
                </a:lnTo>
                <a:lnTo>
                  <a:pt x="67319" y="149385"/>
                </a:lnTo>
                <a:lnTo>
                  <a:pt x="66604" y="146216"/>
                </a:lnTo>
                <a:lnTo>
                  <a:pt x="66796" y="142973"/>
                </a:lnTo>
                <a:lnTo>
                  <a:pt x="68829" y="139580"/>
                </a:lnTo>
                <a:lnTo>
                  <a:pt x="71427" y="137514"/>
                </a:lnTo>
                <a:lnTo>
                  <a:pt x="75016" y="136304"/>
                </a:lnTo>
                <a:lnTo>
                  <a:pt x="78259" y="136496"/>
                </a:lnTo>
                <a:lnTo>
                  <a:pt x="81660" y="138522"/>
                </a:lnTo>
                <a:lnTo>
                  <a:pt x="97127" y="151649"/>
                </a:lnTo>
                <a:close/>
              </a:path>
              <a:path w="269240" h="151764">
                <a:moveTo>
                  <a:pt x="269134" y="151649"/>
                </a:moveTo>
                <a:lnTo>
                  <a:pt x="251152" y="151649"/>
                </a:lnTo>
                <a:lnTo>
                  <a:pt x="250648" y="145464"/>
                </a:lnTo>
                <a:lnTo>
                  <a:pt x="268628" y="145464"/>
                </a:lnTo>
                <a:lnTo>
                  <a:pt x="269134" y="15164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5120147" y="4881619"/>
            <a:ext cx="311785" cy="262255"/>
          </a:xfrm>
          <a:custGeom>
            <a:avLst/>
            <a:gdLst/>
            <a:ahLst/>
            <a:cxnLst/>
            <a:rect l="l" t="t" r="r" b="b"/>
            <a:pathLst>
              <a:path w="311785" h="262254">
                <a:moveTo>
                  <a:pt x="214068" y="261880"/>
                </a:moveTo>
                <a:lnTo>
                  <a:pt x="163282" y="261880"/>
                </a:lnTo>
                <a:lnTo>
                  <a:pt x="6024" y="201493"/>
                </a:lnTo>
                <a:lnTo>
                  <a:pt x="3230" y="199715"/>
                </a:lnTo>
                <a:lnTo>
                  <a:pt x="890" y="196727"/>
                </a:lnTo>
                <a:lnTo>
                  <a:pt x="0" y="193603"/>
                </a:lnTo>
                <a:lnTo>
                  <a:pt x="795" y="189727"/>
                </a:lnTo>
                <a:lnTo>
                  <a:pt x="71427" y="5791"/>
                </a:lnTo>
                <a:lnTo>
                  <a:pt x="73198" y="2983"/>
                </a:lnTo>
                <a:lnTo>
                  <a:pt x="76181" y="655"/>
                </a:lnTo>
                <a:lnTo>
                  <a:pt x="79922" y="0"/>
                </a:lnTo>
                <a:lnTo>
                  <a:pt x="83185" y="547"/>
                </a:lnTo>
                <a:lnTo>
                  <a:pt x="135951" y="20810"/>
                </a:lnTo>
                <a:lnTo>
                  <a:pt x="85163" y="20810"/>
                </a:lnTo>
                <a:lnTo>
                  <a:pt x="77236" y="41450"/>
                </a:lnTo>
                <a:lnTo>
                  <a:pt x="93015" y="47509"/>
                </a:lnTo>
                <a:lnTo>
                  <a:pt x="107508" y="47509"/>
                </a:lnTo>
                <a:lnTo>
                  <a:pt x="114301" y="50117"/>
                </a:lnTo>
                <a:lnTo>
                  <a:pt x="113896" y="51172"/>
                </a:lnTo>
                <a:lnTo>
                  <a:pt x="73503" y="51172"/>
                </a:lnTo>
                <a:lnTo>
                  <a:pt x="62318" y="80305"/>
                </a:lnTo>
                <a:lnTo>
                  <a:pt x="78097" y="86364"/>
                </a:lnTo>
                <a:lnTo>
                  <a:pt x="92586" y="86364"/>
                </a:lnTo>
                <a:lnTo>
                  <a:pt x="99380" y="88972"/>
                </a:lnTo>
                <a:lnTo>
                  <a:pt x="99211" y="89412"/>
                </a:lnTo>
                <a:lnTo>
                  <a:pt x="58819" y="89412"/>
                </a:lnTo>
                <a:lnTo>
                  <a:pt x="47396" y="119160"/>
                </a:lnTo>
                <a:lnTo>
                  <a:pt x="63175" y="125219"/>
                </a:lnTo>
                <a:lnTo>
                  <a:pt x="77698" y="125219"/>
                </a:lnTo>
                <a:lnTo>
                  <a:pt x="84463" y="127817"/>
                </a:lnTo>
                <a:lnTo>
                  <a:pt x="84290" y="128267"/>
                </a:lnTo>
                <a:lnTo>
                  <a:pt x="43898" y="128267"/>
                </a:lnTo>
                <a:lnTo>
                  <a:pt x="32475" y="158014"/>
                </a:lnTo>
                <a:lnTo>
                  <a:pt x="48254" y="164073"/>
                </a:lnTo>
                <a:lnTo>
                  <a:pt x="62780" y="164073"/>
                </a:lnTo>
                <a:lnTo>
                  <a:pt x="69545" y="166671"/>
                </a:lnTo>
                <a:lnTo>
                  <a:pt x="69372" y="167122"/>
                </a:lnTo>
                <a:lnTo>
                  <a:pt x="28979" y="167122"/>
                </a:lnTo>
                <a:lnTo>
                  <a:pt x="21052" y="187762"/>
                </a:lnTo>
                <a:lnTo>
                  <a:pt x="214068" y="261880"/>
                </a:lnTo>
                <a:close/>
              </a:path>
              <a:path w="311785" h="262254">
                <a:moveTo>
                  <a:pt x="248234" y="261880"/>
                </a:moveTo>
                <a:lnTo>
                  <a:pt x="228731" y="261880"/>
                </a:lnTo>
                <a:lnTo>
                  <a:pt x="290958" y="99837"/>
                </a:lnTo>
                <a:lnTo>
                  <a:pt x="85163" y="20810"/>
                </a:lnTo>
                <a:lnTo>
                  <a:pt x="135951" y="20810"/>
                </a:lnTo>
                <a:lnTo>
                  <a:pt x="305977" y="86101"/>
                </a:lnTo>
                <a:lnTo>
                  <a:pt x="308780" y="87882"/>
                </a:lnTo>
                <a:lnTo>
                  <a:pt x="311108" y="90867"/>
                </a:lnTo>
                <a:lnTo>
                  <a:pt x="311768" y="94596"/>
                </a:lnTo>
                <a:lnTo>
                  <a:pt x="311215" y="97869"/>
                </a:lnTo>
                <a:lnTo>
                  <a:pt x="248234" y="261880"/>
                </a:lnTo>
                <a:close/>
              </a:path>
              <a:path w="311785" h="262254">
                <a:moveTo>
                  <a:pt x="107508" y="47509"/>
                </a:moveTo>
                <a:lnTo>
                  <a:pt x="93015" y="47509"/>
                </a:lnTo>
                <a:lnTo>
                  <a:pt x="94878" y="42660"/>
                </a:lnTo>
                <a:lnTo>
                  <a:pt x="107508" y="47509"/>
                </a:lnTo>
                <a:close/>
              </a:path>
              <a:path w="311785" h="262254">
                <a:moveTo>
                  <a:pt x="106841" y="69540"/>
                </a:moveTo>
                <a:lnTo>
                  <a:pt x="87419" y="62080"/>
                </a:lnTo>
                <a:lnTo>
                  <a:pt x="89282" y="57231"/>
                </a:lnTo>
                <a:lnTo>
                  <a:pt x="73503" y="51172"/>
                </a:lnTo>
                <a:lnTo>
                  <a:pt x="113896" y="51172"/>
                </a:lnTo>
                <a:lnTo>
                  <a:pt x="106841" y="69540"/>
                </a:lnTo>
                <a:close/>
              </a:path>
              <a:path w="311785" h="262254">
                <a:moveTo>
                  <a:pt x="98419" y="193083"/>
                </a:moveTo>
                <a:lnTo>
                  <a:pt x="95241" y="190477"/>
                </a:lnTo>
                <a:lnTo>
                  <a:pt x="93503" y="187719"/>
                </a:lnTo>
                <a:lnTo>
                  <a:pt x="92618" y="184584"/>
                </a:lnTo>
                <a:lnTo>
                  <a:pt x="93178" y="181323"/>
                </a:lnTo>
                <a:lnTo>
                  <a:pt x="134206" y="74481"/>
                </a:lnTo>
                <a:lnTo>
                  <a:pt x="135976" y="71675"/>
                </a:lnTo>
                <a:lnTo>
                  <a:pt x="138965" y="69334"/>
                </a:lnTo>
                <a:lnTo>
                  <a:pt x="142100" y="68449"/>
                </a:lnTo>
                <a:lnTo>
                  <a:pt x="145974" y="69244"/>
                </a:lnTo>
                <a:lnTo>
                  <a:pt x="148772" y="71010"/>
                </a:lnTo>
                <a:lnTo>
                  <a:pt x="150507" y="73766"/>
                </a:lnTo>
                <a:lnTo>
                  <a:pt x="151163" y="77507"/>
                </a:lnTo>
                <a:lnTo>
                  <a:pt x="151203" y="81010"/>
                </a:lnTo>
                <a:lnTo>
                  <a:pt x="110175" y="187852"/>
                </a:lnTo>
                <a:lnTo>
                  <a:pt x="107804" y="190415"/>
                </a:lnTo>
                <a:lnTo>
                  <a:pt x="105048" y="192153"/>
                </a:lnTo>
                <a:lnTo>
                  <a:pt x="101913" y="193038"/>
                </a:lnTo>
                <a:lnTo>
                  <a:pt x="98419" y="193083"/>
                </a:lnTo>
                <a:close/>
              </a:path>
              <a:path w="311785" h="262254">
                <a:moveTo>
                  <a:pt x="92586" y="86364"/>
                </a:moveTo>
                <a:lnTo>
                  <a:pt x="78097" y="86364"/>
                </a:lnTo>
                <a:lnTo>
                  <a:pt x="79957" y="81515"/>
                </a:lnTo>
                <a:lnTo>
                  <a:pt x="92586" y="86364"/>
                </a:lnTo>
                <a:close/>
              </a:path>
              <a:path w="311785" h="262254">
                <a:moveTo>
                  <a:pt x="140767" y="207959"/>
                </a:moveTo>
                <a:lnTo>
                  <a:pt x="131418" y="196009"/>
                </a:lnTo>
                <a:lnTo>
                  <a:pt x="172445" y="89167"/>
                </a:lnTo>
                <a:lnTo>
                  <a:pt x="174831" y="86594"/>
                </a:lnTo>
                <a:lnTo>
                  <a:pt x="177819" y="84253"/>
                </a:lnTo>
                <a:lnTo>
                  <a:pt x="180943" y="83363"/>
                </a:lnTo>
                <a:lnTo>
                  <a:pt x="184213" y="83928"/>
                </a:lnTo>
                <a:lnTo>
                  <a:pt x="187627" y="85931"/>
                </a:lnTo>
                <a:lnTo>
                  <a:pt x="189352" y="88682"/>
                </a:lnTo>
                <a:lnTo>
                  <a:pt x="190005" y="92423"/>
                </a:lnTo>
                <a:lnTo>
                  <a:pt x="189452" y="95696"/>
                </a:lnTo>
                <a:lnTo>
                  <a:pt x="148424" y="202538"/>
                </a:lnTo>
                <a:lnTo>
                  <a:pt x="146649" y="205331"/>
                </a:lnTo>
                <a:lnTo>
                  <a:pt x="143891" y="207067"/>
                </a:lnTo>
                <a:lnTo>
                  <a:pt x="140767" y="207959"/>
                </a:lnTo>
                <a:close/>
              </a:path>
              <a:path w="311785" h="262254">
                <a:moveTo>
                  <a:pt x="91923" y="108394"/>
                </a:moveTo>
                <a:lnTo>
                  <a:pt x="72500" y="100935"/>
                </a:lnTo>
                <a:lnTo>
                  <a:pt x="74366" y="96076"/>
                </a:lnTo>
                <a:lnTo>
                  <a:pt x="59795" y="90480"/>
                </a:lnTo>
                <a:lnTo>
                  <a:pt x="58819" y="89412"/>
                </a:lnTo>
                <a:lnTo>
                  <a:pt x="99211" y="89412"/>
                </a:lnTo>
                <a:lnTo>
                  <a:pt x="91923" y="108394"/>
                </a:lnTo>
                <a:close/>
              </a:path>
              <a:path w="311785" h="262254">
                <a:moveTo>
                  <a:pt x="179622" y="222878"/>
                </a:moveTo>
                <a:lnTo>
                  <a:pt x="175514" y="222686"/>
                </a:lnTo>
                <a:lnTo>
                  <a:pt x="172891" y="220252"/>
                </a:lnTo>
                <a:lnTo>
                  <a:pt x="170610" y="217327"/>
                </a:lnTo>
                <a:lnTo>
                  <a:pt x="169725" y="214193"/>
                </a:lnTo>
                <a:lnTo>
                  <a:pt x="170272" y="210928"/>
                </a:lnTo>
                <a:lnTo>
                  <a:pt x="211300" y="104086"/>
                </a:lnTo>
                <a:lnTo>
                  <a:pt x="213081" y="101283"/>
                </a:lnTo>
                <a:lnTo>
                  <a:pt x="216069" y="98942"/>
                </a:lnTo>
                <a:lnTo>
                  <a:pt x="219797" y="98284"/>
                </a:lnTo>
                <a:lnTo>
                  <a:pt x="223068" y="98847"/>
                </a:lnTo>
                <a:lnTo>
                  <a:pt x="226479" y="100850"/>
                </a:lnTo>
                <a:lnTo>
                  <a:pt x="228204" y="103603"/>
                </a:lnTo>
                <a:lnTo>
                  <a:pt x="228860" y="107342"/>
                </a:lnTo>
                <a:lnTo>
                  <a:pt x="228297" y="110612"/>
                </a:lnTo>
                <a:lnTo>
                  <a:pt x="187269" y="217454"/>
                </a:lnTo>
                <a:lnTo>
                  <a:pt x="185504" y="220252"/>
                </a:lnTo>
                <a:lnTo>
                  <a:pt x="182746" y="221988"/>
                </a:lnTo>
                <a:lnTo>
                  <a:pt x="179622" y="222878"/>
                </a:lnTo>
                <a:close/>
              </a:path>
              <a:path w="311785" h="262254">
                <a:moveTo>
                  <a:pt x="77698" y="125219"/>
                </a:moveTo>
                <a:lnTo>
                  <a:pt x="63175" y="125219"/>
                </a:lnTo>
                <a:lnTo>
                  <a:pt x="65041" y="120357"/>
                </a:lnTo>
                <a:lnTo>
                  <a:pt x="77698" y="125219"/>
                </a:lnTo>
                <a:close/>
              </a:path>
              <a:path w="311785" h="262254">
                <a:moveTo>
                  <a:pt x="77001" y="147249"/>
                </a:moveTo>
                <a:lnTo>
                  <a:pt x="57579" y="139790"/>
                </a:lnTo>
                <a:lnTo>
                  <a:pt x="59447" y="134931"/>
                </a:lnTo>
                <a:lnTo>
                  <a:pt x="44873" y="129335"/>
                </a:lnTo>
                <a:lnTo>
                  <a:pt x="43898" y="128267"/>
                </a:lnTo>
                <a:lnTo>
                  <a:pt x="84290" y="128267"/>
                </a:lnTo>
                <a:lnTo>
                  <a:pt x="77001" y="147249"/>
                </a:lnTo>
                <a:close/>
              </a:path>
              <a:path w="311785" h="262254">
                <a:moveTo>
                  <a:pt x="62780" y="164073"/>
                </a:moveTo>
                <a:lnTo>
                  <a:pt x="48254" y="164073"/>
                </a:lnTo>
                <a:lnTo>
                  <a:pt x="50122" y="159212"/>
                </a:lnTo>
                <a:lnTo>
                  <a:pt x="62780" y="164073"/>
                </a:lnTo>
                <a:close/>
              </a:path>
              <a:path w="311785" h="262254">
                <a:moveTo>
                  <a:pt x="62318" y="185489"/>
                </a:moveTo>
                <a:lnTo>
                  <a:pt x="42895" y="178029"/>
                </a:lnTo>
                <a:lnTo>
                  <a:pt x="44758" y="173181"/>
                </a:lnTo>
                <a:lnTo>
                  <a:pt x="28979" y="167122"/>
                </a:lnTo>
                <a:lnTo>
                  <a:pt x="69372" y="167122"/>
                </a:lnTo>
                <a:lnTo>
                  <a:pt x="62318" y="18548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8600849" y="3667431"/>
            <a:ext cx="288925" cy="182245"/>
          </a:xfrm>
          <a:custGeom>
            <a:avLst/>
            <a:gdLst/>
            <a:ahLst/>
            <a:cxnLst/>
            <a:rect l="l" t="t" r="r" b="b"/>
            <a:pathLst>
              <a:path w="288925" h="182245">
                <a:moveTo>
                  <a:pt x="41627" y="181863"/>
                </a:moveTo>
                <a:lnTo>
                  <a:pt x="660" y="93018"/>
                </a:lnTo>
                <a:lnTo>
                  <a:pt x="0" y="89827"/>
                </a:lnTo>
                <a:lnTo>
                  <a:pt x="780" y="86609"/>
                </a:lnTo>
                <a:lnTo>
                  <a:pt x="161353" y="5989"/>
                </a:lnTo>
                <a:lnTo>
                  <a:pt x="179242" y="0"/>
                </a:lnTo>
                <a:lnTo>
                  <a:pt x="183051" y="1070"/>
                </a:lnTo>
                <a:lnTo>
                  <a:pt x="185716" y="3030"/>
                </a:lnTo>
                <a:lnTo>
                  <a:pt x="187290" y="5989"/>
                </a:lnTo>
                <a:lnTo>
                  <a:pt x="189405" y="10510"/>
                </a:lnTo>
                <a:lnTo>
                  <a:pt x="192100" y="13926"/>
                </a:lnTo>
                <a:lnTo>
                  <a:pt x="195361" y="16169"/>
                </a:lnTo>
                <a:lnTo>
                  <a:pt x="198895" y="17824"/>
                </a:lnTo>
                <a:lnTo>
                  <a:pt x="203578" y="18577"/>
                </a:lnTo>
                <a:lnTo>
                  <a:pt x="230545" y="18577"/>
                </a:lnTo>
                <a:lnTo>
                  <a:pt x="231860" y="21050"/>
                </a:lnTo>
                <a:lnTo>
                  <a:pt x="233738" y="26239"/>
                </a:lnTo>
                <a:lnTo>
                  <a:pt x="267177" y="26239"/>
                </a:lnTo>
                <a:lnTo>
                  <a:pt x="267427" y="26476"/>
                </a:lnTo>
                <a:lnTo>
                  <a:pt x="179042" y="26476"/>
                </a:lnTo>
                <a:lnTo>
                  <a:pt x="179218" y="26961"/>
                </a:lnTo>
                <a:lnTo>
                  <a:pt x="160150" y="26961"/>
                </a:lnTo>
                <a:lnTo>
                  <a:pt x="20492" y="95128"/>
                </a:lnTo>
                <a:lnTo>
                  <a:pt x="44603" y="161708"/>
                </a:lnTo>
                <a:lnTo>
                  <a:pt x="110153" y="161708"/>
                </a:lnTo>
                <a:lnTo>
                  <a:pt x="41627" y="181863"/>
                </a:lnTo>
                <a:close/>
              </a:path>
              <a:path w="288925" h="182245">
                <a:moveTo>
                  <a:pt x="230545" y="18577"/>
                </a:moveTo>
                <a:lnTo>
                  <a:pt x="203578" y="18577"/>
                </a:lnTo>
                <a:lnTo>
                  <a:pt x="214021" y="17731"/>
                </a:lnTo>
                <a:lnTo>
                  <a:pt x="220075" y="15531"/>
                </a:lnTo>
                <a:lnTo>
                  <a:pt x="223851" y="15143"/>
                </a:lnTo>
                <a:lnTo>
                  <a:pt x="227074" y="15939"/>
                </a:lnTo>
                <a:lnTo>
                  <a:pt x="230335" y="18182"/>
                </a:lnTo>
                <a:lnTo>
                  <a:pt x="230545" y="18577"/>
                </a:lnTo>
                <a:close/>
              </a:path>
              <a:path w="288925" h="182245">
                <a:moveTo>
                  <a:pt x="267177" y="26239"/>
                </a:moveTo>
                <a:lnTo>
                  <a:pt x="233738" y="26239"/>
                </a:lnTo>
                <a:lnTo>
                  <a:pt x="252761" y="19352"/>
                </a:lnTo>
                <a:lnTo>
                  <a:pt x="256537" y="18967"/>
                </a:lnTo>
                <a:lnTo>
                  <a:pt x="259750" y="19757"/>
                </a:lnTo>
                <a:lnTo>
                  <a:pt x="262426" y="21722"/>
                </a:lnTo>
                <a:lnTo>
                  <a:pt x="267177" y="26239"/>
                </a:lnTo>
                <a:close/>
              </a:path>
              <a:path w="288925" h="182245">
                <a:moveTo>
                  <a:pt x="211598" y="36704"/>
                </a:moveTo>
                <a:lnTo>
                  <a:pt x="179042" y="26476"/>
                </a:lnTo>
                <a:lnTo>
                  <a:pt x="267427" y="26476"/>
                </a:lnTo>
                <a:lnTo>
                  <a:pt x="276792" y="35378"/>
                </a:lnTo>
                <a:lnTo>
                  <a:pt x="217969" y="35378"/>
                </a:lnTo>
                <a:lnTo>
                  <a:pt x="211598" y="36704"/>
                </a:lnTo>
                <a:close/>
              </a:path>
              <a:path w="288925" h="182245">
                <a:moveTo>
                  <a:pt x="110153" y="161708"/>
                </a:moveTo>
                <a:lnTo>
                  <a:pt x="44603" y="161708"/>
                </a:lnTo>
                <a:lnTo>
                  <a:pt x="193328" y="118634"/>
                </a:lnTo>
                <a:lnTo>
                  <a:pt x="160150" y="26961"/>
                </a:lnTo>
                <a:lnTo>
                  <a:pt x="179218" y="26961"/>
                </a:lnTo>
                <a:lnTo>
                  <a:pt x="207847" y="106041"/>
                </a:lnTo>
                <a:lnTo>
                  <a:pt x="226482" y="106041"/>
                </a:lnTo>
                <a:lnTo>
                  <a:pt x="226234" y="108189"/>
                </a:lnTo>
                <a:lnTo>
                  <a:pt x="226619" y="111965"/>
                </a:lnTo>
                <a:lnTo>
                  <a:pt x="227322" y="116591"/>
                </a:lnTo>
                <a:lnTo>
                  <a:pt x="227982" y="119782"/>
                </a:lnTo>
                <a:lnTo>
                  <a:pt x="226912" y="123591"/>
                </a:lnTo>
                <a:lnTo>
                  <a:pt x="224951" y="126254"/>
                </a:lnTo>
                <a:lnTo>
                  <a:pt x="221803" y="128374"/>
                </a:lnTo>
                <a:lnTo>
                  <a:pt x="208720" y="133111"/>
                </a:lnTo>
                <a:lnTo>
                  <a:pt x="207382" y="133111"/>
                </a:lnTo>
                <a:lnTo>
                  <a:pt x="110153" y="161708"/>
                </a:lnTo>
                <a:close/>
              </a:path>
              <a:path w="288925" h="182245">
                <a:moveTo>
                  <a:pt x="226482" y="106041"/>
                </a:moveTo>
                <a:lnTo>
                  <a:pt x="207847" y="106041"/>
                </a:lnTo>
                <a:lnTo>
                  <a:pt x="208917" y="102233"/>
                </a:lnTo>
                <a:lnTo>
                  <a:pt x="210250" y="97834"/>
                </a:lnTo>
                <a:lnTo>
                  <a:pt x="211320" y="94026"/>
                </a:lnTo>
                <a:lnTo>
                  <a:pt x="213841" y="90170"/>
                </a:lnTo>
                <a:lnTo>
                  <a:pt x="217499" y="85434"/>
                </a:lnTo>
                <a:lnTo>
                  <a:pt x="221475" y="81545"/>
                </a:lnTo>
                <a:lnTo>
                  <a:pt x="231775" y="74881"/>
                </a:lnTo>
                <a:lnTo>
                  <a:pt x="217969" y="35378"/>
                </a:lnTo>
                <a:lnTo>
                  <a:pt x="276792" y="35378"/>
                </a:lnTo>
                <a:lnTo>
                  <a:pt x="280112" y="38534"/>
                </a:lnTo>
                <a:lnTo>
                  <a:pt x="253836" y="38534"/>
                </a:lnTo>
                <a:lnTo>
                  <a:pt x="239992" y="43538"/>
                </a:lnTo>
                <a:lnTo>
                  <a:pt x="243748" y="53918"/>
                </a:lnTo>
                <a:lnTo>
                  <a:pt x="288274" y="53918"/>
                </a:lnTo>
                <a:lnTo>
                  <a:pt x="286884" y="56884"/>
                </a:lnTo>
                <a:lnTo>
                  <a:pt x="282876" y="59317"/>
                </a:lnTo>
                <a:lnTo>
                  <a:pt x="250020" y="71210"/>
                </a:lnTo>
                <a:lnTo>
                  <a:pt x="251898" y="76401"/>
                </a:lnTo>
                <a:lnTo>
                  <a:pt x="240915" y="90650"/>
                </a:lnTo>
                <a:lnTo>
                  <a:pt x="236036" y="93388"/>
                </a:lnTo>
                <a:lnTo>
                  <a:pt x="232338" y="96679"/>
                </a:lnTo>
                <a:lnTo>
                  <a:pt x="229232" y="100262"/>
                </a:lnTo>
                <a:lnTo>
                  <a:pt x="226707" y="104101"/>
                </a:lnTo>
                <a:lnTo>
                  <a:pt x="226482" y="106041"/>
                </a:lnTo>
                <a:close/>
              </a:path>
              <a:path w="288925" h="182245">
                <a:moveTo>
                  <a:pt x="288274" y="53918"/>
                </a:moveTo>
                <a:lnTo>
                  <a:pt x="243748" y="53918"/>
                </a:lnTo>
                <a:lnTo>
                  <a:pt x="262773" y="47031"/>
                </a:lnTo>
                <a:lnTo>
                  <a:pt x="253836" y="38534"/>
                </a:lnTo>
                <a:lnTo>
                  <a:pt x="280112" y="38534"/>
                </a:lnTo>
                <a:lnTo>
                  <a:pt x="287762" y="45806"/>
                </a:lnTo>
                <a:lnTo>
                  <a:pt x="288815" y="52763"/>
                </a:lnTo>
                <a:lnTo>
                  <a:pt x="288274" y="53918"/>
                </a:lnTo>
                <a:close/>
              </a:path>
              <a:path w="288925" h="182245">
                <a:moveTo>
                  <a:pt x="207967" y="133383"/>
                </a:moveTo>
                <a:lnTo>
                  <a:pt x="207382" y="133111"/>
                </a:lnTo>
                <a:lnTo>
                  <a:pt x="208720" y="133111"/>
                </a:lnTo>
                <a:lnTo>
                  <a:pt x="207967" y="133383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8831735" y="4246617"/>
            <a:ext cx="182880" cy="287655"/>
          </a:xfrm>
          <a:custGeom>
            <a:avLst/>
            <a:gdLst/>
            <a:ahLst/>
            <a:cxnLst/>
            <a:rect l="l" t="t" r="r" b="b"/>
            <a:pathLst>
              <a:path w="182879" h="287654">
                <a:moveTo>
                  <a:pt x="85584" y="287149"/>
                </a:moveTo>
                <a:lnTo>
                  <a:pt x="5861" y="258757"/>
                </a:lnTo>
                <a:lnTo>
                  <a:pt x="0" y="250715"/>
                </a:lnTo>
                <a:lnTo>
                  <a:pt x="407" y="246939"/>
                </a:lnTo>
                <a:lnTo>
                  <a:pt x="89142" y="6131"/>
                </a:lnTo>
                <a:lnTo>
                  <a:pt x="91282" y="2995"/>
                </a:lnTo>
                <a:lnTo>
                  <a:pt x="93958" y="1047"/>
                </a:lnTo>
                <a:lnTo>
                  <a:pt x="97772" y="0"/>
                </a:lnTo>
                <a:lnTo>
                  <a:pt x="100960" y="677"/>
                </a:lnTo>
                <a:lnTo>
                  <a:pt x="156454" y="21127"/>
                </a:lnTo>
                <a:lnTo>
                  <a:pt x="103223" y="21127"/>
                </a:lnTo>
                <a:lnTo>
                  <a:pt x="20840" y="244671"/>
                </a:lnTo>
                <a:lnTo>
                  <a:pt x="79535" y="266299"/>
                </a:lnTo>
                <a:lnTo>
                  <a:pt x="99095" y="266299"/>
                </a:lnTo>
                <a:lnTo>
                  <a:pt x="93626" y="281290"/>
                </a:lnTo>
                <a:lnTo>
                  <a:pt x="91485" y="284426"/>
                </a:lnTo>
                <a:lnTo>
                  <a:pt x="88804" y="286389"/>
                </a:lnTo>
                <a:lnTo>
                  <a:pt x="85584" y="287149"/>
                </a:lnTo>
                <a:close/>
              </a:path>
              <a:path w="182879" h="287654">
                <a:moveTo>
                  <a:pt x="169590" y="73818"/>
                </a:moveTo>
                <a:lnTo>
                  <a:pt x="150470" y="73818"/>
                </a:lnTo>
                <a:lnTo>
                  <a:pt x="161915" y="42755"/>
                </a:lnTo>
                <a:lnTo>
                  <a:pt x="103223" y="21127"/>
                </a:lnTo>
                <a:lnTo>
                  <a:pt x="156454" y="21127"/>
                </a:lnTo>
                <a:lnTo>
                  <a:pt x="176907" y="28664"/>
                </a:lnTo>
                <a:lnTo>
                  <a:pt x="179772" y="30217"/>
                </a:lnTo>
                <a:lnTo>
                  <a:pt x="181995" y="33490"/>
                </a:lnTo>
                <a:lnTo>
                  <a:pt x="182768" y="36706"/>
                </a:lnTo>
                <a:lnTo>
                  <a:pt x="182090" y="39895"/>
                </a:lnTo>
                <a:lnTo>
                  <a:pt x="169590" y="73818"/>
                </a:lnTo>
                <a:close/>
              </a:path>
              <a:path w="182879" h="287654">
                <a:moveTo>
                  <a:pt x="159409" y="101448"/>
                </a:moveTo>
                <a:lnTo>
                  <a:pt x="140287" y="101448"/>
                </a:lnTo>
                <a:lnTo>
                  <a:pt x="144106" y="91090"/>
                </a:lnTo>
                <a:lnTo>
                  <a:pt x="118207" y="81545"/>
                </a:lnTo>
                <a:lnTo>
                  <a:pt x="115071" y="79407"/>
                </a:lnTo>
                <a:lnTo>
                  <a:pt x="113123" y="76731"/>
                </a:lnTo>
                <a:lnTo>
                  <a:pt x="112345" y="73503"/>
                </a:lnTo>
                <a:lnTo>
                  <a:pt x="112758" y="69740"/>
                </a:lnTo>
                <a:lnTo>
                  <a:pt x="114898" y="66601"/>
                </a:lnTo>
                <a:lnTo>
                  <a:pt x="117579" y="64641"/>
                </a:lnTo>
                <a:lnTo>
                  <a:pt x="120800" y="63878"/>
                </a:lnTo>
                <a:lnTo>
                  <a:pt x="124576" y="64286"/>
                </a:lnTo>
                <a:lnTo>
                  <a:pt x="150470" y="73818"/>
                </a:lnTo>
                <a:lnTo>
                  <a:pt x="169590" y="73818"/>
                </a:lnTo>
                <a:lnTo>
                  <a:pt x="159409" y="101448"/>
                </a:lnTo>
                <a:close/>
              </a:path>
              <a:path w="182879" h="287654">
                <a:moveTo>
                  <a:pt x="147962" y="132510"/>
                </a:moveTo>
                <a:lnTo>
                  <a:pt x="128842" y="132510"/>
                </a:lnTo>
                <a:lnTo>
                  <a:pt x="133928" y="118704"/>
                </a:lnTo>
                <a:lnTo>
                  <a:pt x="114943" y="111708"/>
                </a:lnTo>
                <a:lnTo>
                  <a:pt x="111805" y="109567"/>
                </a:lnTo>
                <a:lnTo>
                  <a:pt x="109847" y="106896"/>
                </a:lnTo>
                <a:lnTo>
                  <a:pt x="109082" y="103666"/>
                </a:lnTo>
                <a:lnTo>
                  <a:pt x="109490" y="99890"/>
                </a:lnTo>
                <a:lnTo>
                  <a:pt x="111623" y="96769"/>
                </a:lnTo>
                <a:lnTo>
                  <a:pt x="114303" y="94806"/>
                </a:lnTo>
                <a:lnTo>
                  <a:pt x="117537" y="94038"/>
                </a:lnTo>
                <a:lnTo>
                  <a:pt x="121295" y="94441"/>
                </a:lnTo>
                <a:lnTo>
                  <a:pt x="140287" y="101448"/>
                </a:lnTo>
                <a:lnTo>
                  <a:pt x="159409" y="101448"/>
                </a:lnTo>
                <a:lnTo>
                  <a:pt x="147962" y="132510"/>
                </a:lnTo>
                <a:close/>
              </a:path>
              <a:path w="182879" h="287654">
                <a:moveTo>
                  <a:pt x="137829" y="160140"/>
                </a:moveTo>
                <a:lnTo>
                  <a:pt x="118659" y="160140"/>
                </a:lnTo>
                <a:lnTo>
                  <a:pt x="122790" y="148912"/>
                </a:lnTo>
                <a:lnTo>
                  <a:pt x="96906" y="139375"/>
                </a:lnTo>
                <a:lnTo>
                  <a:pt x="94041" y="137824"/>
                </a:lnTo>
                <a:lnTo>
                  <a:pt x="91495" y="135424"/>
                </a:lnTo>
                <a:lnTo>
                  <a:pt x="91045" y="131333"/>
                </a:lnTo>
                <a:lnTo>
                  <a:pt x="91730" y="128154"/>
                </a:lnTo>
                <a:lnTo>
                  <a:pt x="93271" y="125296"/>
                </a:lnTo>
                <a:lnTo>
                  <a:pt x="95951" y="123333"/>
                </a:lnTo>
                <a:lnTo>
                  <a:pt x="99772" y="122295"/>
                </a:lnTo>
                <a:lnTo>
                  <a:pt x="102948" y="122978"/>
                </a:lnTo>
                <a:lnTo>
                  <a:pt x="128842" y="132510"/>
                </a:lnTo>
                <a:lnTo>
                  <a:pt x="147962" y="132510"/>
                </a:lnTo>
                <a:lnTo>
                  <a:pt x="142653" y="146919"/>
                </a:lnTo>
                <a:lnTo>
                  <a:pt x="137829" y="160140"/>
                </a:lnTo>
                <a:close/>
              </a:path>
              <a:path w="182879" h="287654">
                <a:moveTo>
                  <a:pt x="126808" y="190345"/>
                </a:moveTo>
                <a:lnTo>
                  <a:pt x="107532" y="190345"/>
                </a:lnTo>
                <a:lnTo>
                  <a:pt x="112618" y="176539"/>
                </a:lnTo>
                <a:lnTo>
                  <a:pt x="96491" y="171083"/>
                </a:lnTo>
                <a:lnTo>
                  <a:pt x="93631" y="169542"/>
                </a:lnTo>
                <a:lnTo>
                  <a:pt x="91408" y="166269"/>
                </a:lnTo>
                <a:lnTo>
                  <a:pt x="90632" y="163041"/>
                </a:lnTo>
                <a:lnTo>
                  <a:pt x="91315" y="159862"/>
                </a:lnTo>
                <a:lnTo>
                  <a:pt x="93453" y="156726"/>
                </a:lnTo>
                <a:lnTo>
                  <a:pt x="96129" y="154778"/>
                </a:lnTo>
                <a:lnTo>
                  <a:pt x="99945" y="153731"/>
                </a:lnTo>
                <a:lnTo>
                  <a:pt x="103120" y="154416"/>
                </a:lnTo>
                <a:lnTo>
                  <a:pt x="118659" y="160140"/>
                </a:lnTo>
                <a:lnTo>
                  <a:pt x="137829" y="160140"/>
                </a:lnTo>
                <a:lnTo>
                  <a:pt x="126808" y="190345"/>
                </a:lnTo>
                <a:close/>
              </a:path>
              <a:path w="182879" h="287654">
                <a:moveTo>
                  <a:pt x="116733" y="217959"/>
                </a:moveTo>
                <a:lnTo>
                  <a:pt x="97354" y="217959"/>
                </a:lnTo>
                <a:lnTo>
                  <a:pt x="101160" y="207604"/>
                </a:lnTo>
                <a:lnTo>
                  <a:pt x="75278" y="198067"/>
                </a:lnTo>
                <a:lnTo>
                  <a:pt x="72143" y="195929"/>
                </a:lnTo>
                <a:lnTo>
                  <a:pt x="70185" y="193258"/>
                </a:lnTo>
                <a:lnTo>
                  <a:pt x="69417" y="190025"/>
                </a:lnTo>
                <a:lnTo>
                  <a:pt x="69825" y="186251"/>
                </a:lnTo>
                <a:lnTo>
                  <a:pt x="71367" y="183391"/>
                </a:lnTo>
                <a:lnTo>
                  <a:pt x="74638" y="181168"/>
                </a:lnTo>
                <a:lnTo>
                  <a:pt x="77867" y="180390"/>
                </a:lnTo>
                <a:lnTo>
                  <a:pt x="81633" y="180803"/>
                </a:lnTo>
                <a:lnTo>
                  <a:pt x="107532" y="190345"/>
                </a:lnTo>
                <a:lnTo>
                  <a:pt x="126808" y="190345"/>
                </a:lnTo>
                <a:lnTo>
                  <a:pt x="116733" y="217959"/>
                </a:lnTo>
                <a:close/>
              </a:path>
              <a:path w="182879" h="287654">
                <a:moveTo>
                  <a:pt x="99095" y="266299"/>
                </a:moveTo>
                <a:lnTo>
                  <a:pt x="79535" y="266299"/>
                </a:lnTo>
                <a:lnTo>
                  <a:pt x="90990" y="235231"/>
                </a:lnTo>
                <a:lnTo>
                  <a:pt x="72003" y="228235"/>
                </a:lnTo>
                <a:lnTo>
                  <a:pt x="69137" y="226682"/>
                </a:lnTo>
                <a:lnTo>
                  <a:pt x="66914" y="223408"/>
                </a:lnTo>
                <a:lnTo>
                  <a:pt x="66144" y="220192"/>
                </a:lnTo>
                <a:lnTo>
                  <a:pt x="66826" y="217014"/>
                </a:lnTo>
                <a:lnTo>
                  <a:pt x="68092" y="213556"/>
                </a:lnTo>
                <a:lnTo>
                  <a:pt x="71365" y="211333"/>
                </a:lnTo>
                <a:lnTo>
                  <a:pt x="74593" y="210555"/>
                </a:lnTo>
                <a:lnTo>
                  <a:pt x="77769" y="211240"/>
                </a:lnTo>
                <a:lnTo>
                  <a:pt x="97354" y="217959"/>
                </a:lnTo>
                <a:lnTo>
                  <a:pt x="116733" y="217959"/>
                </a:lnTo>
                <a:lnTo>
                  <a:pt x="99095" y="266299"/>
                </a:lnTo>
                <a:close/>
              </a:path>
            </a:pathLst>
          </a:custGeom>
          <a:solidFill>
            <a:srgbClr val="003190">
              <a:alpha val="2345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5710618" y="4981414"/>
            <a:ext cx="184704" cy="162085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3930090" y="4177802"/>
            <a:ext cx="1286510" cy="0"/>
          </a:xfrm>
          <a:custGeom>
            <a:avLst/>
            <a:gdLst/>
            <a:ahLst/>
            <a:cxnLst/>
            <a:rect l="l" t="t" r="r" b="b"/>
            <a:pathLst>
              <a:path w="1286510">
                <a:moveTo>
                  <a:pt x="0" y="0"/>
                </a:moveTo>
                <a:lnTo>
                  <a:pt x="1286124" y="0"/>
                </a:lnTo>
              </a:path>
            </a:pathLst>
          </a:custGeom>
          <a:ln w="9602">
            <a:solidFill>
              <a:srgbClr val="0031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209162"/>
            <a:ext cx="6235762" cy="33893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78531" y="1370008"/>
            <a:ext cx="5988685" cy="2715260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464184" marR="5080" indent="-316230">
              <a:lnSpc>
                <a:spcPts val="2850"/>
              </a:lnSpc>
              <a:spcBef>
                <a:spcPts val="220"/>
              </a:spcBef>
              <a:tabLst>
                <a:tab pos="464184" algn="l"/>
              </a:tabLst>
            </a:pP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-	</a:t>
            </a:r>
            <a:r>
              <a:rPr sz="2400" spc="-310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229" dirty="0">
                <a:solidFill>
                  <a:srgbClr val="FFFFFF"/>
                </a:solidFill>
                <a:latin typeface="Arial"/>
                <a:cs typeface="Arial"/>
              </a:rPr>
              <a:t>Pebble </a:t>
            </a:r>
            <a:r>
              <a:rPr sz="2400" spc="-235" dirty="0">
                <a:solidFill>
                  <a:srgbClr val="FFFFFF"/>
                </a:solidFill>
                <a:latin typeface="Arial"/>
                <a:cs typeface="Arial"/>
              </a:rPr>
              <a:t>Mine </a:t>
            </a:r>
            <a:r>
              <a:rPr sz="2400" spc="-135" dirty="0">
                <a:solidFill>
                  <a:srgbClr val="FFFFFF"/>
                </a:solidFill>
                <a:latin typeface="Arial"/>
                <a:cs typeface="Arial"/>
              </a:rPr>
              <a:t>contains 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massive </a:t>
            </a:r>
            <a:r>
              <a:rPr sz="2400" spc="-195" dirty="0">
                <a:solidFill>
                  <a:srgbClr val="FFFFFF"/>
                </a:solidFill>
                <a:latin typeface="Arial"/>
                <a:cs typeface="Arial"/>
              </a:rPr>
              <a:t>value,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but  </a:t>
            </a:r>
            <a:r>
              <a:rPr sz="2400" spc="-140" dirty="0">
                <a:solidFill>
                  <a:srgbClr val="FFFFFF"/>
                </a:solidFill>
                <a:latin typeface="Arial"/>
                <a:cs typeface="Arial"/>
              </a:rPr>
              <a:t>faces </a:t>
            </a:r>
            <a:r>
              <a:rPr sz="2400" spc="-195" dirty="0">
                <a:solidFill>
                  <a:srgbClr val="FFFFFF"/>
                </a:solidFill>
                <a:latin typeface="Arial"/>
                <a:cs typeface="Arial"/>
              </a:rPr>
              <a:t>problems </a:t>
            </a:r>
            <a:r>
              <a:rPr sz="2400" spc="-130" dirty="0">
                <a:solidFill>
                  <a:srgbClr val="FFFFFF"/>
                </a:solidFill>
                <a:latin typeface="Arial"/>
                <a:cs typeface="Arial"/>
              </a:rPr>
              <a:t>in 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actually </a:t>
            </a:r>
            <a:r>
              <a:rPr sz="2400" spc="-204" dirty="0">
                <a:solidFill>
                  <a:srgbClr val="FFFFFF"/>
                </a:solidFill>
                <a:latin typeface="Arial"/>
                <a:cs typeface="Arial"/>
              </a:rPr>
              <a:t>being </a:t>
            </a:r>
            <a:r>
              <a:rPr sz="2400" spc="-210" dirty="0">
                <a:solidFill>
                  <a:srgbClr val="FFFFFF"/>
                </a:solidFill>
                <a:latin typeface="Arial"/>
                <a:cs typeface="Arial"/>
              </a:rPr>
              <a:t>mined </a:t>
            </a:r>
            <a:r>
              <a:rPr sz="2400" spc="-250" dirty="0">
                <a:solidFill>
                  <a:srgbClr val="FFFFFF"/>
                </a:solidFill>
                <a:latin typeface="Arial"/>
                <a:cs typeface="Arial"/>
              </a:rPr>
              <a:t>due</a:t>
            </a:r>
            <a:r>
              <a:rPr sz="2400" spc="-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254" dirty="0">
                <a:solidFill>
                  <a:srgbClr val="FFFFFF"/>
                </a:solidFill>
                <a:latin typeface="Arial"/>
                <a:cs typeface="Arial"/>
              </a:rPr>
              <a:t>to…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3400">
              <a:latin typeface="Times New Roman"/>
              <a:cs typeface="Times New Roman"/>
            </a:endParaRPr>
          </a:p>
          <a:p>
            <a:pPr marL="464184" indent="-451484">
              <a:lnSpc>
                <a:spcPts val="2865"/>
              </a:lnSpc>
              <a:buAutoNum type="arabicPeriod"/>
              <a:tabLst>
                <a:tab pos="464184" algn="l"/>
                <a:tab pos="464820" algn="l"/>
              </a:tabLst>
            </a:pPr>
            <a:r>
              <a:rPr sz="2400" spc="-170" dirty="0">
                <a:solidFill>
                  <a:srgbClr val="FFFFFF"/>
                </a:solidFill>
                <a:latin typeface="Arial"/>
                <a:cs typeface="Arial"/>
              </a:rPr>
              <a:t>Possible </a:t>
            </a:r>
            <a:r>
              <a:rPr sz="2400" spc="-250" dirty="0">
                <a:solidFill>
                  <a:srgbClr val="FFFFFF"/>
                </a:solidFill>
                <a:latin typeface="Arial"/>
                <a:cs typeface="Arial"/>
              </a:rPr>
              <a:t>Clean </a:t>
            </a:r>
            <a:r>
              <a:rPr sz="2400" spc="-185" dirty="0">
                <a:solidFill>
                  <a:srgbClr val="FFFFFF"/>
                </a:solidFill>
                <a:latin typeface="Arial"/>
                <a:cs typeface="Arial"/>
              </a:rPr>
              <a:t>Water </a:t>
            </a:r>
            <a:r>
              <a:rPr sz="2400" spc="-150" dirty="0">
                <a:solidFill>
                  <a:srgbClr val="FFFFFF"/>
                </a:solidFill>
                <a:latin typeface="Arial"/>
                <a:cs typeface="Arial"/>
              </a:rPr>
              <a:t>Act</a:t>
            </a:r>
            <a:r>
              <a:rPr sz="2400" spc="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50" dirty="0">
                <a:solidFill>
                  <a:srgbClr val="FFFFFF"/>
                </a:solidFill>
                <a:latin typeface="Arial"/>
                <a:cs typeface="Arial"/>
              </a:rPr>
              <a:t>Violations</a:t>
            </a:r>
            <a:endParaRPr sz="2400">
              <a:latin typeface="Arial"/>
              <a:cs typeface="Arial"/>
            </a:endParaRPr>
          </a:p>
          <a:p>
            <a:pPr marL="464184" indent="-444500">
              <a:lnSpc>
                <a:spcPts val="2850"/>
              </a:lnSpc>
              <a:buAutoNum type="arabicPeriod"/>
              <a:tabLst>
                <a:tab pos="464184" algn="l"/>
                <a:tab pos="464820" algn="l"/>
              </a:tabLst>
            </a:pPr>
            <a:r>
              <a:rPr sz="2400" spc="-415" dirty="0">
                <a:solidFill>
                  <a:srgbClr val="FFFFFF"/>
                </a:solidFill>
                <a:latin typeface="Arial"/>
                <a:cs typeface="Arial"/>
              </a:rPr>
              <a:t>EPA</a:t>
            </a:r>
            <a:r>
              <a:rPr sz="2400" spc="-3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80" dirty="0">
                <a:solidFill>
                  <a:srgbClr val="FFFFFF"/>
                </a:solidFill>
                <a:latin typeface="Arial"/>
                <a:cs typeface="Arial"/>
              </a:rPr>
              <a:t>Regulations</a:t>
            </a:r>
            <a:endParaRPr sz="2400">
              <a:latin typeface="Arial"/>
              <a:cs typeface="Arial"/>
            </a:endParaRPr>
          </a:p>
          <a:p>
            <a:pPr marL="464184" indent="-450850">
              <a:lnSpc>
                <a:spcPts val="2850"/>
              </a:lnSpc>
              <a:buAutoNum type="arabicPeriod"/>
              <a:tabLst>
                <a:tab pos="464184" algn="l"/>
                <a:tab pos="464820" algn="l"/>
              </a:tabLst>
            </a:pPr>
            <a:r>
              <a:rPr sz="2400" spc="-130" dirty="0">
                <a:solidFill>
                  <a:srgbClr val="FFFFFF"/>
                </a:solidFill>
                <a:latin typeface="Arial"/>
                <a:cs typeface="Arial"/>
              </a:rPr>
              <a:t>Lawsuits </a:t>
            </a:r>
            <a:r>
              <a:rPr sz="2400" spc="-140" dirty="0">
                <a:solidFill>
                  <a:srgbClr val="FFFFFF"/>
                </a:solidFill>
                <a:latin typeface="Arial"/>
                <a:cs typeface="Arial"/>
              </a:rPr>
              <a:t>against </a:t>
            </a:r>
            <a:r>
              <a:rPr sz="2400" spc="-160" dirty="0">
                <a:solidFill>
                  <a:srgbClr val="FFFFFF"/>
                </a:solidFill>
                <a:latin typeface="Arial"/>
                <a:cs typeface="Arial"/>
              </a:rPr>
              <a:t>conservative</a:t>
            </a:r>
            <a:r>
              <a:rPr sz="24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204" dirty="0">
                <a:solidFill>
                  <a:srgbClr val="FFFFFF"/>
                </a:solidFill>
                <a:latin typeface="Arial"/>
                <a:cs typeface="Arial"/>
              </a:rPr>
              <a:t>groups</a:t>
            </a:r>
            <a:endParaRPr sz="2400">
              <a:latin typeface="Arial"/>
              <a:cs typeface="Arial"/>
            </a:endParaRPr>
          </a:p>
          <a:p>
            <a:pPr marL="464184" indent="-447675">
              <a:lnSpc>
                <a:spcPts val="2865"/>
              </a:lnSpc>
              <a:buAutoNum type="arabicPeriod"/>
              <a:tabLst>
                <a:tab pos="464184" algn="l"/>
                <a:tab pos="464820" algn="l"/>
              </a:tabLst>
            </a:pPr>
            <a:r>
              <a:rPr sz="2400" spc="-170" dirty="0">
                <a:solidFill>
                  <a:srgbClr val="FFFFFF"/>
                </a:solidFill>
                <a:latin typeface="Arial"/>
                <a:cs typeface="Arial"/>
              </a:rPr>
              <a:t>Failure 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to 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find </a:t>
            </a:r>
            <a:r>
              <a:rPr sz="2400" spc="-220" dirty="0">
                <a:solidFill>
                  <a:srgbClr val="FFFFFF"/>
                </a:solidFill>
                <a:latin typeface="Arial"/>
                <a:cs typeface="Arial"/>
              </a:rPr>
              <a:t>new</a:t>
            </a:r>
            <a:r>
              <a:rPr sz="2400" spc="-1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30" dirty="0">
                <a:solidFill>
                  <a:srgbClr val="FFFFFF"/>
                </a:solidFill>
                <a:latin typeface="Arial"/>
                <a:cs typeface="Arial"/>
              </a:rPr>
              <a:t>investors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922196" y="4827334"/>
            <a:ext cx="110489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spc="-55" dirty="0">
                <a:solidFill>
                  <a:srgbClr val="FFFFFF"/>
                </a:solidFill>
                <a:latin typeface="Arial"/>
                <a:cs typeface="Arial"/>
              </a:rPr>
              <a:t>5</a:t>
            </a:r>
            <a:endParaRPr sz="13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72787" y="292987"/>
            <a:ext cx="7001025" cy="8321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235148" y="584596"/>
            <a:ext cx="3676015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45" dirty="0"/>
              <a:t>Pebble </a:t>
            </a:r>
            <a:r>
              <a:rPr spc="95" dirty="0"/>
              <a:t>Mine</a:t>
            </a:r>
            <a:r>
              <a:rPr spc="-140" dirty="0"/>
              <a:t> </a:t>
            </a:r>
            <a:r>
              <a:rPr spc="40" dirty="0"/>
              <a:t>Controversy</a:t>
            </a:r>
          </a:p>
        </p:txBody>
      </p:sp>
      <p:sp>
        <p:nvSpPr>
          <p:cNvPr id="7" name="object 7"/>
          <p:cNvSpPr/>
          <p:nvPr/>
        </p:nvSpPr>
        <p:spPr>
          <a:xfrm>
            <a:off x="5597250" y="2546271"/>
            <a:ext cx="3140649" cy="20868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562" y="265312"/>
            <a:ext cx="7810425" cy="8321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85799" y="556921"/>
            <a:ext cx="4862830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45" dirty="0"/>
              <a:t>Pebble </a:t>
            </a:r>
            <a:r>
              <a:rPr spc="95" dirty="0"/>
              <a:t>Mine </a:t>
            </a:r>
            <a:r>
              <a:rPr spc="40" dirty="0"/>
              <a:t>Controversy</a:t>
            </a:r>
            <a:r>
              <a:rPr u="none" spc="-235" dirty="0"/>
              <a:t> </a:t>
            </a:r>
            <a:r>
              <a:rPr u="none" spc="20" dirty="0"/>
              <a:t>(Today)</a:t>
            </a:r>
          </a:p>
        </p:txBody>
      </p:sp>
      <p:sp>
        <p:nvSpPr>
          <p:cNvPr id="4" name="object 4"/>
          <p:cNvSpPr/>
          <p:nvPr/>
        </p:nvSpPr>
        <p:spPr>
          <a:xfrm>
            <a:off x="112462" y="1167587"/>
            <a:ext cx="6635925" cy="381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28350" y="1328433"/>
            <a:ext cx="5937250" cy="3591560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2700" marR="5080">
              <a:lnSpc>
                <a:spcPts val="2850"/>
              </a:lnSpc>
              <a:spcBef>
                <a:spcPts val="220"/>
              </a:spcBef>
              <a:buAutoNum type="arabicPeriod"/>
              <a:tabLst>
                <a:tab pos="306070" algn="l"/>
              </a:tabLst>
            </a:pPr>
            <a:r>
              <a:rPr sz="2400" spc="-185" dirty="0">
                <a:solidFill>
                  <a:srgbClr val="FFFFFF"/>
                </a:solidFill>
                <a:latin typeface="Arial"/>
                <a:cs typeface="Arial"/>
              </a:rPr>
              <a:t>Questions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of </a:t>
            </a:r>
            <a:r>
              <a:rPr sz="2400" spc="-160" dirty="0">
                <a:solidFill>
                  <a:srgbClr val="FFFFFF"/>
                </a:solidFill>
                <a:latin typeface="Arial"/>
                <a:cs typeface="Arial"/>
              </a:rPr>
              <a:t>whether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200" dirty="0">
                <a:solidFill>
                  <a:srgbClr val="FFFFFF"/>
                </a:solidFill>
                <a:latin typeface="Arial"/>
                <a:cs typeface="Arial"/>
              </a:rPr>
              <a:t>mine conformed 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to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 </a:t>
            </a:r>
            <a:r>
              <a:rPr sz="2400" spc="-250" dirty="0">
                <a:solidFill>
                  <a:srgbClr val="FFFFFF"/>
                </a:solidFill>
                <a:latin typeface="Arial"/>
                <a:cs typeface="Arial"/>
              </a:rPr>
              <a:t>Clean </a:t>
            </a:r>
            <a:r>
              <a:rPr sz="2400" spc="-185" dirty="0">
                <a:solidFill>
                  <a:srgbClr val="FFFFFF"/>
                </a:solidFill>
                <a:latin typeface="Arial"/>
                <a:cs typeface="Arial"/>
              </a:rPr>
              <a:t>Water </a:t>
            </a:r>
            <a:r>
              <a:rPr sz="2400" spc="-150" dirty="0">
                <a:solidFill>
                  <a:srgbClr val="FFFFFF"/>
                </a:solidFill>
                <a:latin typeface="Arial"/>
                <a:cs typeface="Arial"/>
              </a:rPr>
              <a:t>Act </a:t>
            </a:r>
            <a:r>
              <a:rPr sz="2400" spc="-185" dirty="0">
                <a:solidFill>
                  <a:srgbClr val="FFFFFF"/>
                </a:solidFill>
                <a:latin typeface="Arial"/>
                <a:cs typeface="Arial"/>
              </a:rPr>
              <a:t>Standards </a:t>
            </a:r>
            <a:r>
              <a:rPr sz="2400" spc="-130" dirty="0">
                <a:solidFill>
                  <a:srgbClr val="FFFFFF"/>
                </a:solidFill>
                <a:latin typeface="Arial"/>
                <a:cs typeface="Arial"/>
              </a:rPr>
              <a:t>in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100" dirty="0">
                <a:solidFill>
                  <a:srgbClr val="FFFFFF"/>
                </a:solidFill>
                <a:latin typeface="Arial"/>
                <a:cs typeface="Arial"/>
              </a:rPr>
              <a:t>Bristol </a:t>
            </a:r>
            <a:r>
              <a:rPr sz="2400" spc="-295" dirty="0">
                <a:solidFill>
                  <a:srgbClr val="FFFFFF"/>
                </a:solidFill>
                <a:latin typeface="Arial"/>
                <a:cs typeface="Arial"/>
              </a:rPr>
              <a:t>Bay</a:t>
            </a:r>
            <a:r>
              <a:rPr sz="2400" spc="-2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254" dirty="0">
                <a:solidFill>
                  <a:srgbClr val="FFFFFF"/>
                </a:solidFill>
                <a:latin typeface="Arial"/>
                <a:cs typeface="Arial"/>
              </a:rPr>
              <a:t>Area.</a:t>
            </a:r>
            <a:endParaRPr sz="2400">
              <a:latin typeface="Arial"/>
              <a:cs typeface="Arial"/>
            </a:endParaRPr>
          </a:p>
          <a:p>
            <a:pPr marL="12700" marR="158115">
              <a:lnSpc>
                <a:spcPts val="2850"/>
              </a:lnSpc>
              <a:spcBef>
                <a:spcPts val="600"/>
              </a:spcBef>
            </a:pPr>
            <a:r>
              <a:rPr sz="2400" spc="-260" dirty="0">
                <a:solidFill>
                  <a:srgbClr val="FFFFFF"/>
                </a:solidFill>
                <a:latin typeface="Arial"/>
                <a:cs typeface="Arial"/>
              </a:rPr>
              <a:t>-The </a:t>
            </a:r>
            <a:r>
              <a:rPr sz="2400" spc="-75" dirty="0">
                <a:solidFill>
                  <a:srgbClr val="FFFFFF"/>
                </a:solidFill>
                <a:latin typeface="Arial"/>
                <a:cs typeface="Arial"/>
              </a:rPr>
              <a:t>conflict </a:t>
            </a:r>
            <a:r>
              <a:rPr sz="2400" spc="-170" dirty="0">
                <a:solidFill>
                  <a:srgbClr val="FFFFFF"/>
                </a:solidFill>
                <a:latin typeface="Arial"/>
                <a:cs typeface="Arial"/>
              </a:rPr>
              <a:t>was </a:t>
            </a:r>
            <a:r>
              <a:rPr sz="2400" spc="-95" dirty="0">
                <a:solidFill>
                  <a:srgbClr val="FFFFFF"/>
                </a:solidFill>
                <a:latin typeface="Arial"/>
                <a:cs typeface="Arial"/>
              </a:rPr>
              <a:t>later </a:t>
            </a:r>
            <a:r>
              <a:rPr sz="2400" spc="-185" dirty="0">
                <a:solidFill>
                  <a:srgbClr val="FFFFFF"/>
                </a:solidFill>
                <a:latin typeface="Arial"/>
                <a:cs typeface="Arial"/>
              </a:rPr>
              <a:t>resolved </a:t>
            </a:r>
            <a:r>
              <a:rPr sz="2400" spc="-250" dirty="0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200" dirty="0">
                <a:solidFill>
                  <a:srgbClr val="FFFFFF"/>
                </a:solidFill>
                <a:latin typeface="Arial"/>
                <a:cs typeface="Arial"/>
              </a:rPr>
              <a:t>mine 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was  </a:t>
            </a:r>
            <a:r>
              <a:rPr sz="2400" spc="-200" dirty="0">
                <a:solidFill>
                  <a:srgbClr val="FFFFFF"/>
                </a:solidFill>
                <a:latin typeface="Arial"/>
                <a:cs typeface="Arial"/>
              </a:rPr>
              <a:t>found 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to </a:t>
            </a:r>
            <a:r>
              <a:rPr sz="2400" spc="55" dirty="0">
                <a:solidFill>
                  <a:srgbClr val="FFFFFF"/>
                </a:solidFill>
                <a:latin typeface="Arial"/>
                <a:cs typeface="Arial"/>
              </a:rPr>
              <a:t>fit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2400" spc="-2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60" dirty="0">
                <a:solidFill>
                  <a:srgbClr val="FFFFFF"/>
                </a:solidFill>
                <a:latin typeface="Arial"/>
                <a:cs typeface="Arial"/>
              </a:rPr>
              <a:t>standards.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3500">
              <a:latin typeface="Times New Roman"/>
              <a:cs typeface="Times New Roman"/>
            </a:endParaRPr>
          </a:p>
          <a:p>
            <a:pPr marL="12700" marR="273050">
              <a:lnSpc>
                <a:spcPts val="2850"/>
              </a:lnSpc>
              <a:buAutoNum type="arabicPeriod" startAt="2"/>
              <a:tabLst>
                <a:tab pos="298450" algn="l"/>
              </a:tabLst>
            </a:pPr>
            <a:r>
              <a:rPr sz="2400" spc="-310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415" dirty="0">
                <a:solidFill>
                  <a:srgbClr val="FFFFFF"/>
                </a:solidFill>
                <a:latin typeface="Arial"/>
                <a:cs typeface="Arial"/>
              </a:rPr>
              <a:t>EPA </a:t>
            </a:r>
            <a:r>
              <a:rPr sz="2400" spc="-145" dirty="0">
                <a:solidFill>
                  <a:srgbClr val="FFFFFF"/>
                </a:solidFill>
                <a:latin typeface="Arial"/>
                <a:cs typeface="Arial"/>
              </a:rPr>
              <a:t>regulations 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that </a:t>
            </a:r>
            <a:r>
              <a:rPr sz="2400" spc="-165" dirty="0">
                <a:solidFill>
                  <a:srgbClr val="FFFFFF"/>
                </a:solidFill>
                <a:latin typeface="Arial"/>
                <a:cs typeface="Arial"/>
              </a:rPr>
              <a:t>pertained 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to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220" dirty="0">
                <a:solidFill>
                  <a:srgbClr val="FFFFFF"/>
                </a:solidFill>
                <a:latin typeface="Arial"/>
                <a:cs typeface="Arial"/>
              </a:rPr>
              <a:t>King  </a:t>
            </a:r>
            <a:r>
              <a:rPr sz="2400" spc="-240" dirty="0">
                <a:solidFill>
                  <a:srgbClr val="FFFFFF"/>
                </a:solidFill>
                <a:latin typeface="Arial"/>
                <a:cs typeface="Arial"/>
              </a:rPr>
              <a:t>Salmon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65" dirty="0">
                <a:solidFill>
                  <a:srgbClr val="FFFFFF"/>
                </a:solidFill>
                <a:latin typeface="Arial"/>
                <a:cs typeface="Arial"/>
              </a:rPr>
              <a:t>population.</a:t>
            </a:r>
            <a:endParaRPr sz="2400">
              <a:latin typeface="Arial"/>
              <a:cs typeface="Arial"/>
            </a:endParaRPr>
          </a:p>
          <a:p>
            <a:pPr marL="12700" marR="208915">
              <a:lnSpc>
                <a:spcPts val="2850"/>
              </a:lnSpc>
              <a:spcBef>
                <a:spcPts val="600"/>
              </a:spcBef>
            </a:pPr>
            <a:r>
              <a:rPr sz="2400" spc="-235" dirty="0">
                <a:solidFill>
                  <a:srgbClr val="FFFFFF"/>
                </a:solidFill>
                <a:latin typeface="Arial"/>
                <a:cs typeface="Arial"/>
              </a:rPr>
              <a:t>-Was </a:t>
            </a:r>
            <a:r>
              <a:rPr sz="2400" spc="-95" dirty="0">
                <a:solidFill>
                  <a:srgbClr val="FFFFFF"/>
                </a:solidFill>
                <a:latin typeface="Arial"/>
                <a:cs typeface="Arial"/>
              </a:rPr>
              <a:t>later </a:t>
            </a:r>
            <a:r>
              <a:rPr sz="2400" spc="-225" dirty="0">
                <a:solidFill>
                  <a:srgbClr val="FFFFFF"/>
                </a:solidFill>
                <a:latin typeface="Arial"/>
                <a:cs typeface="Arial"/>
              </a:rPr>
              <a:t>proved 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that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229" dirty="0">
                <a:solidFill>
                  <a:srgbClr val="FFFFFF"/>
                </a:solidFill>
                <a:latin typeface="Arial"/>
                <a:cs typeface="Arial"/>
              </a:rPr>
              <a:t>Pebble </a:t>
            </a:r>
            <a:r>
              <a:rPr sz="2400" spc="-235" dirty="0">
                <a:solidFill>
                  <a:srgbClr val="FFFFFF"/>
                </a:solidFill>
                <a:latin typeface="Arial"/>
                <a:cs typeface="Arial"/>
              </a:rPr>
              <a:t>Mine </a:t>
            </a:r>
            <a:r>
              <a:rPr sz="2400" spc="-185" dirty="0">
                <a:solidFill>
                  <a:srgbClr val="FFFFFF"/>
                </a:solidFill>
                <a:latin typeface="Arial"/>
                <a:cs typeface="Arial"/>
              </a:rPr>
              <a:t>would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not  </a:t>
            </a:r>
            <a:r>
              <a:rPr sz="2400" spc="-70" dirty="0">
                <a:solidFill>
                  <a:srgbClr val="FFFFFF"/>
                </a:solidFill>
                <a:latin typeface="Arial"/>
                <a:cs typeface="Arial"/>
              </a:rPr>
              <a:t>affect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fishes.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922196" y="4827334"/>
            <a:ext cx="110489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spc="-55" dirty="0">
                <a:solidFill>
                  <a:srgbClr val="FFFFFF"/>
                </a:solidFill>
                <a:latin typeface="Arial"/>
                <a:cs typeface="Arial"/>
              </a:rPr>
              <a:t>6</a:t>
            </a:r>
            <a:endParaRPr sz="13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608625" y="1592400"/>
            <a:ext cx="2311899" cy="19586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787" y="182137"/>
            <a:ext cx="8184525" cy="8321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72074" y="473746"/>
            <a:ext cx="4862830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45" dirty="0"/>
              <a:t>Pebble </a:t>
            </a:r>
            <a:r>
              <a:rPr spc="95" dirty="0"/>
              <a:t>Mine </a:t>
            </a:r>
            <a:r>
              <a:rPr spc="40" dirty="0"/>
              <a:t>Controversy</a:t>
            </a:r>
            <a:r>
              <a:rPr u="none" spc="-235" dirty="0"/>
              <a:t> </a:t>
            </a:r>
            <a:r>
              <a:rPr u="none" spc="20" dirty="0"/>
              <a:t>(Today)</a:t>
            </a:r>
          </a:p>
        </p:txBody>
      </p:sp>
      <p:sp>
        <p:nvSpPr>
          <p:cNvPr id="4" name="object 4"/>
          <p:cNvSpPr/>
          <p:nvPr/>
        </p:nvSpPr>
        <p:spPr>
          <a:xfrm>
            <a:off x="184887" y="1029037"/>
            <a:ext cx="8414625" cy="33893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00775" y="1189883"/>
            <a:ext cx="8166100" cy="2353310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2700" marR="5080">
              <a:lnSpc>
                <a:spcPts val="2850"/>
              </a:lnSpc>
              <a:spcBef>
                <a:spcPts val="220"/>
              </a:spcBef>
              <a:buAutoNum type="arabicPeriod" startAt="3"/>
              <a:tabLst>
                <a:tab pos="304800" algn="l"/>
              </a:tabLst>
            </a:pPr>
            <a:r>
              <a:rPr sz="2400" spc="-310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mining </a:t>
            </a:r>
            <a:r>
              <a:rPr sz="2400" spc="-240" dirty="0">
                <a:solidFill>
                  <a:srgbClr val="FFFFFF"/>
                </a:solidFill>
                <a:latin typeface="Arial"/>
                <a:cs typeface="Arial"/>
              </a:rPr>
              <a:t>company </a:t>
            </a:r>
            <a:r>
              <a:rPr sz="2400" spc="-170" dirty="0">
                <a:solidFill>
                  <a:srgbClr val="FFFFFF"/>
                </a:solidFill>
                <a:latin typeface="Arial"/>
                <a:cs typeface="Arial"/>
              </a:rPr>
              <a:t>faced </a:t>
            </a:r>
            <a:r>
              <a:rPr sz="2400" spc="-265" dirty="0">
                <a:solidFill>
                  <a:srgbClr val="FFFFFF"/>
                </a:solidFill>
                <a:latin typeface="Arial"/>
                <a:cs typeface="Arial"/>
              </a:rPr>
              <a:t>many </a:t>
            </a:r>
            <a:r>
              <a:rPr sz="2400" spc="-155" dirty="0">
                <a:solidFill>
                  <a:srgbClr val="FFFFFF"/>
                </a:solidFill>
                <a:latin typeface="Arial"/>
                <a:cs typeface="Arial"/>
              </a:rPr>
              <a:t>legal </a:t>
            </a:r>
            <a:r>
              <a:rPr sz="2400" spc="-80" dirty="0">
                <a:solidFill>
                  <a:srgbClr val="FFFFFF"/>
                </a:solidFill>
                <a:latin typeface="Arial"/>
                <a:cs typeface="Arial"/>
              </a:rPr>
              <a:t>battles </a:t>
            </a:r>
            <a:r>
              <a:rPr sz="2400" spc="-140" dirty="0">
                <a:solidFill>
                  <a:srgbClr val="FFFFFF"/>
                </a:solidFill>
                <a:latin typeface="Arial"/>
                <a:cs typeface="Arial"/>
              </a:rPr>
              <a:t>against </a:t>
            </a:r>
            <a:r>
              <a:rPr sz="2400" spc="-160" dirty="0">
                <a:solidFill>
                  <a:srgbClr val="FFFFFF"/>
                </a:solidFill>
                <a:latin typeface="Arial"/>
                <a:cs typeface="Arial"/>
              </a:rPr>
              <a:t>conservation  </a:t>
            </a:r>
            <a:r>
              <a:rPr sz="2400" spc="-204" dirty="0">
                <a:solidFill>
                  <a:srgbClr val="FFFFFF"/>
                </a:solidFill>
                <a:latin typeface="Arial"/>
                <a:cs typeface="Arial"/>
              </a:rPr>
              <a:t>groups </a:t>
            </a:r>
            <a:r>
              <a:rPr sz="2400" spc="-180" dirty="0">
                <a:solidFill>
                  <a:srgbClr val="FFFFFF"/>
                </a:solidFill>
                <a:latin typeface="Arial"/>
                <a:cs typeface="Arial"/>
              </a:rPr>
              <a:t>such </a:t>
            </a:r>
            <a:r>
              <a:rPr sz="2400" spc="-170" dirty="0">
                <a:solidFill>
                  <a:srgbClr val="FFFFFF"/>
                </a:solidFill>
                <a:latin typeface="Arial"/>
                <a:cs typeface="Arial"/>
              </a:rPr>
              <a:t>as,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50" i="1" spc="-270" dirty="0">
                <a:solidFill>
                  <a:srgbClr val="FFFFFF"/>
                </a:solidFill>
                <a:latin typeface="Arial"/>
                <a:cs typeface="Arial"/>
              </a:rPr>
              <a:t>Renewable </a:t>
            </a:r>
            <a:r>
              <a:rPr sz="2450" i="1" spc="-254" dirty="0">
                <a:solidFill>
                  <a:srgbClr val="FFFFFF"/>
                </a:solidFill>
                <a:latin typeface="Arial"/>
                <a:cs typeface="Arial"/>
              </a:rPr>
              <a:t>Resource </a:t>
            </a:r>
            <a:r>
              <a:rPr sz="2450" i="1" spc="-130" dirty="0">
                <a:solidFill>
                  <a:srgbClr val="FFFFFF"/>
                </a:solidFill>
                <a:latin typeface="Arial"/>
                <a:cs typeface="Arial"/>
              </a:rPr>
              <a:t>coalition </a:t>
            </a:r>
            <a:r>
              <a:rPr sz="2400" spc="-204" dirty="0">
                <a:solidFill>
                  <a:srgbClr val="FFFFFF"/>
                </a:solidFill>
                <a:latin typeface="Arial"/>
                <a:cs typeface="Arial"/>
              </a:rPr>
              <a:t>where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240" dirty="0">
                <a:solidFill>
                  <a:srgbClr val="FFFFFF"/>
                </a:solidFill>
                <a:latin typeface="Arial"/>
                <a:cs typeface="Arial"/>
              </a:rPr>
              <a:t>company  </a:t>
            </a:r>
            <a:r>
              <a:rPr sz="2400" spc="-80" dirty="0">
                <a:solidFill>
                  <a:srgbClr val="FFFFFF"/>
                </a:solidFill>
                <a:latin typeface="Arial"/>
                <a:cs typeface="Arial"/>
              </a:rPr>
              <a:t>settled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out </a:t>
            </a:r>
            <a:r>
              <a:rPr sz="2400" spc="-130" dirty="0">
                <a:solidFill>
                  <a:srgbClr val="FFFFFF"/>
                </a:solidFill>
                <a:latin typeface="Arial"/>
                <a:cs typeface="Arial"/>
              </a:rPr>
              <a:t>in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court for </a:t>
            </a:r>
            <a:r>
              <a:rPr sz="2400" spc="-120" dirty="0">
                <a:solidFill>
                  <a:srgbClr val="FFFFFF"/>
                </a:solidFill>
                <a:latin typeface="Arial"/>
                <a:cs typeface="Arial"/>
              </a:rPr>
              <a:t>illegally </a:t>
            </a:r>
            <a:r>
              <a:rPr sz="2400" spc="-185" dirty="0">
                <a:solidFill>
                  <a:srgbClr val="FFFFFF"/>
                </a:solidFill>
                <a:latin typeface="Arial"/>
                <a:cs typeface="Arial"/>
              </a:rPr>
              <a:t>purchasing 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confidential</a:t>
            </a:r>
            <a:r>
              <a:rPr sz="24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40" dirty="0">
                <a:solidFill>
                  <a:srgbClr val="FFFFFF"/>
                </a:solidFill>
                <a:latin typeface="Arial"/>
                <a:cs typeface="Arial"/>
              </a:rPr>
              <a:t>information.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Clr>
                <a:srgbClr val="FFFFFF"/>
              </a:buClr>
              <a:buFont typeface="Arial"/>
              <a:buAutoNum type="arabicPeriod" startAt="3"/>
            </a:pPr>
            <a:endParaRPr sz="3400">
              <a:latin typeface="Times New Roman"/>
              <a:cs typeface="Times New Roman"/>
            </a:endParaRPr>
          </a:p>
          <a:p>
            <a:pPr marL="300355" indent="-287655">
              <a:lnSpc>
                <a:spcPts val="2865"/>
              </a:lnSpc>
              <a:buAutoNum type="arabicPeriod" startAt="3"/>
              <a:tabLst>
                <a:tab pos="300990" algn="l"/>
              </a:tabLst>
            </a:pPr>
            <a:r>
              <a:rPr sz="2400" spc="-220" dirty="0">
                <a:solidFill>
                  <a:srgbClr val="FFFFFF"/>
                </a:solidFill>
                <a:latin typeface="Arial"/>
                <a:cs typeface="Arial"/>
              </a:rPr>
              <a:t>Legal </a:t>
            </a:r>
            <a:r>
              <a:rPr sz="2400" spc="-135" dirty="0">
                <a:solidFill>
                  <a:srgbClr val="FFFFFF"/>
                </a:solidFill>
                <a:latin typeface="Arial"/>
                <a:cs typeface="Arial"/>
              </a:rPr>
              <a:t>complications </a:t>
            </a:r>
            <a:r>
              <a:rPr sz="2400" spc="-204" dirty="0">
                <a:solidFill>
                  <a:srgbClr val="FFFFFF"/>
                </a:solidFill>
                <a:latin typeface="Arial"/>
                <a:cs typeface="Arial"/>
              </a:rPr>
              <a:t>caused </a:t>
            </a:r>
            <a:r>
              <a:rPr sz="2400" spc="-130" dirty="0">
                <a:solidFill>
                  <a:srgbClr val="FFFFFF"/>
                </a:solidFill>
                <a:latin typeface="Arial"/>
                <a:cs typeface="Arial"/>
              </a:rPr>
              <a:t>investors 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to </a:t>
            </a:r>
            <a:r>
              <a:rPr sz="2400" spc="-215" dirty="0">
                <a:solidFill>
                  <a:srgbClr val="FFFFFF"/>
                </a:solidFill>
                <a:latin typeface="Arial"/>
                <a:cs typeface="Arial"/>
              </a:rPr>
              <a:t>drop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out of the</a:t>
            </a:r>
            <a:r>
              <a:rPr sz="2400" spc="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project.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ts val="2865"/>
              </a:lnSpc>
            </a:pP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-Resulted </a:t>
            </a:r>
            <a:r>
              <a:rPr sz="2400" spc="-130" dirty="0">
                <a:solidFill>
                  <a:srgbClr val="FFFFFF"/>
                </a:solidFill>
                <a:latin typeface="Arial"/>
                <a:cs typeface="Arial"/>
              </a:rPr>
              <a:t>in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100" dirty="0">
                <a:solidFill>
                  <a:srgbClr val="FFFFFF"/>
                </a:solidFill>
                <a:latin typeface="Arial"/>
                <a:cs typeface="Arial"/>
              </a:rPr>
              <a:t>inability 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to </a:t>
            </a:r>
            <a:r>
              <a:rPr sz="2400" spc="-185" dirty="0">
                <a:solidFill>
                  <a:srgbClr val="FFFFFF"/>
                </a:solidFill>
                <a:latin typeface="Arial"/>
                <a:cs typeface="Arial"/>
              </a:rPr>
              <a:t>fund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24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project.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922196" y="4827334"/>
            <a:ext cx="110489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spc="-55" dirty="0">
                <a:solidFill>
                  <a:srgbClr val="FFFFFF"/>
                </a:solidFill>
                <a:latin typeface="Arial"/>
                <a:cs typeface="Arial"/>
              </a:rPr>
              <a:t>7</a:t>
            </a:r>
            <a:endParaRPr sz="13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666500" y="3408200"/>
            <a:ext cx="3030923" cy="16209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95437" y="1728762"/>
            <a:ext cx="5953125" cy="17240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840768" y="1712532"/>
            <a:ext cx="5455285" cy="58547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3650" b="1" i="1" u="heavy" spc="9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BookAntiqua-BoldItalic"/>
                <a:cs typeface="BookAntiqua-BoldItalic"/>
              </a:rPr>
              <a:t>Analysis </a:t>
            </a:r>
            <a:r>
              <a:rPr sz="3650" b="1" i="1" u="heavy" spc="8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BookAntiqua-BoldItalic"/>
                <a:cs typeface="BookAntiqua-BoldItalic"/>
              </a:rPr>
              <a:t>of Viewpoint</a:t>
            </a:r>
            <a:r>
              <a:rPr sz="3650" b="1" i="1" u="heavy" spc="-33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BookAntiqua-BoldItalic"/>
                <a:cs typeface="BookAntiqua-BoldItalic"/>
              </a:rPr>
              <a:t> </a:t>
            </a:r>
            <a:r>
              <a:rPr sz="3650" b="1" i="1" u="heavy" spc="-17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BookAntiqua-BoldItalic"/>
                <a:cs typeface="BookAntiqua-BoldItalic"/>
              </a:rPr>
              <a:t>#1</a:t>
            </a:r>
            <a:endParaRPr sz="3650">
              <a:latin typeface="BookAntiqua-BoldItalic"/>
              <a:cs typeface="BookAntiqua-BoldItal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650802" y="2636046"/>
            <a:ext cx="3839210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450" b="1" i="1" spc="45" dirty="0">
                <a:solidFill>
                  <a:srgbClr val="FFFFFF"/>
                </a:solidFill>
                <a:latin typeface="BookAntiqua-BoldItalic"/>
                <a:cs typeface="BookAntiqua-BoldItalic"/>
              </a:rPr>
              <a:t>(Environmental</a:t>
            </a:r>
            <a:r>
              <a:rPr sz="2450" b="1" i="1" spc="-50" dirty="0">
                <a:solidFill>
                  <a:srgbClr val="FFFFFF"/>
                </a:solidFill>
                <a:latin typeface="BookAntiqua-BoldItalic"/>
                <a:cs typeface="BookAntiqua-BoldItalic"/>
              </a:rPr>
              <a:t> </a:t>
            </a:r>
            <a:r>
              <a:rPr sz="2450" b="1" i="1" spc="80" dirty="0">
                <a:solidFill>
                  <a:srgbClr val="FFFFFF"/>
                </a:solidFill>
                <a:latin typeface="BookAntiqua-BoldItalic"/>
                <a:cs typeface="BookAntiqua-BoldItalic"/>
              </a:rPr>
              <a:t>Concerns)</a:t>
            </a:r>
            <a:endParaRPr sz="2450">
              <a:latin typeface="BookAntiqua-BoldItalic"/>
              <a:cs typeface="BookAntiqua-BoldItalic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542362"/>
            <a:ext cx="6708762" cy="8321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66639" y="833971"/>
            <a:ext cx="1882139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80" dirty="0"/>
              <a:t>Perspectives</a:t>
            </a:r>
          </a:p>
        </p:txBody>
      </p:sp>
      <p:sp>
        <p:nvSpPr>
          <p:cNvPr id="4" name="object 4"/>
          <p:cNvSpPr/>
          <p:nvPr/>
        </p:nvSpPr>
        <p:spPr>
          <a:xfrm>
            <a:off x="503462" y="1555537"/>
            <a:ext cx="7339425" cy="34480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19350" y="1716383"/>
            <a:ext cx="6928484" cy="2353310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2700" marR="5080">
              <a:lnSpc>
                <a:spcPts val="2850"/>
              </a:lnSpc>
              <a:spcBef>
                <a:spcPts val="220"/>
              </a:spcBef>
            </a:pPr>
            <a:r>
              <a:rPr sz="2400" u="heavy" spc="-16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Perspective </a:t>
            </a:r>
            <a:r>
              <a:rPr sz="2400" u="heavy" spc="-12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1: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310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229" dirty="0">
                <a:solidFill>
                  <a:srgbClr val="FFFFFF"/>
                </a:solidFill>
                <a:latin typeface="Arial"/>
                <a:cs typeface="Arial"/>
              </a:rPr>
              <a:t>Pebble </a:t>
            </a:r>
            <a:r>
              <a:rPr sz="2400" spc="-165" dirty="0">
                <a:solidFill>
                  <a:srgbClr val="FFFFFF"/>
                </a:solidFill>
                <a:latin typeface="Arial"/>
                <a:cs typeface="Arial"/>
              </a:rPr>
              <a:t>Partnership </a:t>
            </a:r>
            <a:r>
              <a:rPr sz="2400" spc="-240" dirty="0">
                <a:solidFill>
                  <a:srgbClr val="FFFFFF"/>
                </a:solidFill>
                <a:latin typeface="Arial"/>
                <a:cs typeface="Arial"/>
              </a:rPr>
              <a:t>company </a:t>
            </a:r>
            <a:r>
              <a:rPr sz="2400" spc="-204" dirty="0">
                <a:solidFill>
                  <a:srgbClr val="FFFFFF"/>
                </a:solidFill>
                <a:latin typeface="Arial"/>
                <a:cs typeface="Arial"/>
              </a:rPr>
              <a:t>argues 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that 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project’s </a:t>
            </a:r>
            <a:r>
              <a:rPr sz="2400" spc="-160" dirty="0">
                <a:solidFill>
                  <a:srgbClr val="FFFFFF"/>
                </a:solidFill>
                <a:latin typeface="Arial"/>
                <a:cs typeface="Arial"/>
              </a:rPr>
              <a:t>overall </a:t>
            </a:r>
            <a:r>
              <a:rPr sz="2400" spc="-120" dirty="0">
                <a:solidFill>
                  <a:srgbClr val="FFFFFF"/>
                </a:solidFill>
                <a:latin typeface="Arial"/>
                <a:cs typeface="Arial"/>
              </a:rPr>
              <a:t>benefits </a:t>
            </a:r>
            <a:r>
              <a:rPr sz="2400" spc="-50" dirty="0">
                <a:solidFill>
                  <a:srgbClr val="FFFFFF"/>
                </a:solidFill>
                <a:latin typeface="Arial"/>
                <a:cs typeface="Arial"/>
              </a:rPr>
              <a:t>will </a:t>
            </a:r>
            <a:r>
              <a:rPr sz="2400" spc="-160" dirty="0">
                <a:solidFill>
                  <a:srgbClr val="FFFFFF"/>
                </a:solidFill>
                <a:latin typeface="Arial"/>
                <a:cs typeface="Arial"/>
              </a:rPr>
              <a:t>outweigh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110" dirty="0">
                <a:solidFill>
                  <a:srgbClr val="FFFFFF"/>
                </a:solidFill>
                <a:latin typeface="Arial"/>
                <a:cs typeface="Arial"/>
              </a:rPr>
              <a:t>potential  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environmental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05" dirty="0">
                <a:solidFill>
                  <a:srgbClr val="FFFFFF"/>
                </a:solidFill>
                <a:latin typeface="Arial"/>
                <a:cs typeface="Arial"/>
              </a:rPr>
              <a:t>risks.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3500">
              <a:latin typeface="Times New Roman"/>
              <a:cs typeface="Times New Roman"/>
            </a:endParaRPr>
          </a:p>
          <a:p>
            <a:pPr marL="12700" marR="17145">
              <a:lnSpc>
                <a:spcPts val="2850"/>
              </a:lnSpc>
            </a:pPr>
            <a:r>
              <a:rPr sz="2400" u="heavy" spc="-16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Perspective </a:t>
            </a:r>
            <a:r>
              <a:rPr sz="2400" u="heavy" spc="-15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2:</a:t>
            </a:r>
            <a:r>
              <a:rPr sz="2400" spc="-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Alaska’s </a:t>
            </a:r>
            <a:r>
              <a:rPr sz="2400" spc="-180" dirty="0">
                <a:solidFill>
                  <a:srgbClr val="FFFFFF"/>
                </a:solidFill>
                <a:latin typeface="Arial"/>
                <a:cs typeface="Arial"/>
              </a:rPr>
              <a:t>community </a:t>
            </a:r>
            <a:r>
              <a:rPr sz="2400" spc="-120" dirty="0">
                <a:solidFill>
                  <a:srgbClr val="FFFFFF"/>
                </a:solidFill>
                <a:latin typeface="Arial"/>
                <a:cs typeface="Arial"/>
              </a:rPr>
              <a:t>wants 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to </a:t>
            </a:r>
            <a:r>
              <a:rPr sz="2400" spc="-170" dirty="0">
                <a:solidFill>
                  <a:srgbClr val="FFFFFF"/>
                </a:solidFill>
                <a:latin typeface="Arial"/>
                <a:cs typeface="Arial"/>
              </a:rPr>
              <a:t>prevent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 </a:t>
            </a:r>
            <a:r>
              <a:rPr sz="2400" spc="-229" dirty="0">
                <a:solidFill>
                  <a:srgbClr val="FFFFFF"/>
                </a:solidFill>
                <a:latin typeface="Arial"/>
                <a:cs typeface="Arial"/>
              </a:rPr>
              <a:t>Pebble </a:t>
            </a:r>
            <a:r>
              <a:rPr sz="2400" spc="-235" dirty="0">
                <a:solidFill>
                  <a:srgbClr val="FFFFFF"/>
                </a:solidFill>
                <a:latin typeface="Arial"/>
                <a:cs typeface="Arial"/>
              </a:rPr>
              <a:t>Mine </a:t>
            </a:r>
            <a:r>
              <a:rPr sz="2400" spc="-120" dirty="0">
                <a:solidFill>
                  <a:srgbClr val="FFFFFF"/>
                </a:solidFill>
                <a:latin typeface="Arial"/>
                <a:cs typeface="Arial"/>
              </a:rPr>
              <a:t>project </a:t>
            </a:r>
            <a:r>
              <a:rPr sz="2400" spc="-130" dirty="0">
                <a:solidFill>
                  <a:srgbClr val="FFFFFF"/>
                </a:solidFill>
                <a:latin typeface="Arial"/>
                <a:cs typeface="Arial"/>
              </a:rPr>
              <a:t>in </a:t>
            </a:r>
            <a:r>
              <a:rPr sz="2400" spc="-150" dirty="0">
                <a:solidFill>
                  <a:srgbClr val="FFFFFF"/>
                </a:solidFill>
                <a:latin typeface="Arial"/>
                <a:cs typeface="Arial"/>
              </a:rPr>
              <a:t>fear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of </a:t>
            </a:r>
            <a:r>
              <a:rPr sz="2400" spc="-105" dirty="0">
                <a:solidFill>
                  <a:srgbClr val="FFFFFF"/>
                </a:solidFill>
                <a:latin typeface="Arial"/>
                <a:cs typeface="Arial"/>
              </a:rPr>
              <a:t>potential 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environmental</a:t>
            </a:r>
            <a:r>
              <a:rPr sz="2400" spc="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220" dirty="0">
                <a:solidFill>
                  <a:srgbClr val="FFFFFF"/>
                </a:solidFill>
                <a:latin typeface="Arial"/>
                <a:cs typeface="Arial"/>
              </a:rPr>
              <a:t>harm.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922196" y="4827334"/>
            <a:ext cx="110489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spc="-55" dirty="0">
                <a:solidFill>
                  <a:srgbClr val="FFFFFF"/>
                </a:solidFill>
                <a:latin typeface="Arial"/>
                <a:cs typeface="Arial"/>
              </a:rPr>
              <a:t>9</a:t>
            </a:r>
            <a:endParaRPr sz="13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084200" y="271337"/>
            <a:ext cx="2481249" cy="13360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01462" y="1604962"/>
            <a:ext cx="5953125" cy="22764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36830" rIns="0" bIns="0" rtlCol="0">
            <a:spAutoFit/>
          </a:bodyPr>
          <a:lstStyle/>
          <a:p>
            <a:pPr marL="12700" marR="5080" indent="20955">
              <a:lnSpc>
                <a:spcPts val="4350"/>
              </a:lnSpc>
              <a:spcBef>
                <a:spcPts val="290"/>
              </a:spcBef>
            </a:pPr>
            <a:r>
              <a:rPr spc="140" dirty="0"/>
              <a:t>Findings </a:t>
            </a:r>
            <a:r>
              <a:rPr spc="95" dirty="0"/>
              <a:t>Based</a:t>
            </a:r>
            <a:r>
              <a:rPr spc="-295" dirty="0"/>
              <a:t> </a:t>
            </a:r>
            <a:r>
              <a:rPr spc="125" dirty="0"/>
              <a:t>on </a:t>
            </a:r>
            <a:r>
              <a:rPr u="none" spc="125" dirty="0"/>
              <a:t> </a:t>
            </a:r>
            <a:r>
              <a:rPr spc="145" dirty="0"/>
              <a:t>Research </a:t>
            </a:r>
            <a:r>
              <a:rPr spc="110" dirty="0"/>
              <a:t>and</a:t>
            </a:r>
            <a:r>
              <a:rPr spc="-254" dirty="0"/>
              <a:t> </a:t>
            </a:r>
            <a:r>
              <a:rPr spc="-140" dirty="0"/>
              <a:t>Data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456827" y="3064696"/>
            <a:ext cx="3839210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450" b="1" i="1" spc="45" dirty="0">
                <a:solidFill>
                  <a:srgbClr val="FFFFFF"/>
                </a:solidFill>
                <a:latin typeface="BookAntiqua-BoldItalic"/>
                <a:cs typeface="BookAntiqua-BoldItalic"/>
              </a:rPr>
              <a:t>(Environmental</a:t>
            </a:r>
            <a:r>
              <a:rPr sz="2450" b="1" i="1" spc="-50" dirty="0">
                <a:solidFill>
                  <a:srgbClr val="FFFFFF"/>
                </a:solidFill>
                <a:latin typeface="BookAntiqua-BoldItalic"/>
                <a:cs typeface="BookAntiqua-BoldItalic"/>
              </a:rPr>
              <a:t> </a:t>
            </a:r>
            <a:r>
              <a:rPr sz="2450" b="1" i="1" spc="80" dirty="0">
                <a:solidFill>
                  <a:srgbClr val="FFFFFF"/>
                </a:solidFill>
                <a:latin typeface="BookAntiqua-BoldItalic"/>
                <a:cs typeface="BookAntiqua-BoldItalic"/>
              </a:rPr>
              <a:t>Concerns)</a:t>
            </a:r>
            <a:endParaRPr sz="2450">
              <a:latin typeface="BookAntiqua-BoldItalic"/>
              <a:cs typeface="BookAntiqua-BoldItalic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836037"/>
            <a:ext cx="6306987" cy="8321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67380" y="1127646"/>
            <a:ext cx="4473575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328545" algn="l"/>
              </a:tabLst>
            </a:pPr>
            <a:r>
              <a:rPr spc="50" dirty="0"/>
              <a:t>Environmental	</a:t>
            </a:r>
            <a:r>
              <a:rPr spc="30" dirty="0"/>
              <a:t>Disadvantages</a:t>
            </a:r>
          </a:p>
        </p:txBody>
      </p:sp>
      <p:sp>
        <p:nvSpPr>
          <p:cNvPr id="4" name="object 4"/>
          <p:cNvSpPr/>
          <p:nvPr/>
        </p:nvSpPr>
        <p:spPr>
          <a:xfrm>
            <a:off x="254127" y="1704355"/>
            <a:ext cx="7001025" cy="33893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70014" y="1792810"/>
            <a:ext cx="6642734" cy="2863850"/>
          </a:xfrm>
          <a:prstGeom prst="rect">
            <a:avLst/>
          </a:prstGeom>
        </p:spPr>
        <p:txBody>
          <a:bodyPr vert="horz" wrap="square" lIns="0" tIns="850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0"/>
              </a:spcBef>
            </a:pPr>
            <a:r>
              <a:rPr sz="2400" spc="-310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229" dirty="0">
                <a:solidFill>
                  <a:srgbClr val="FFFFFF"/>
                </a:solidFill>
                <a:latin typeface="Arial"/>
                <a:cs typeface="Arial"/>
              </a:rPr>
              <a:t>Pebble </a:t>
            </a:r>
            <a:r>
              <a:rPr sz="2400" spc="-235" dirty="0">
                <a:solidFill>
                  <a:srgbClr val="FFFFFF"/>
                </a:solidFill>
                <a:latin typeface="Arial"/>
                <a:cs typeface="Arial"/>
              </a:rPr>
              <a:t>Mine 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could</a:t>
            </a:r>
            <a:r>
              <a:rPr sz="24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potentially...</a:t>
            </a:r>
            <a:endParaRPr sz="2400">
              <a:latin typeface="Arial"/>
              <a:cs typeface="Arial"/>
            </a:endParaRPr>
          </a:p>
          <a:p>
            <a:pPr marL="12700" marR="31750">
              <a:lnSpc>
                <a:spcPts val="2850"/>
              </a:lnSpc>
              <a:spcBef>
                <a:spcPts val="690"/>
              </a:spcBef>
            </a:pPr>
            <a:r>
              <a:rPr sz="2400" spc="-170" dirty="0">
                <a:solidFill>
                  <a:srgbClr val="FFFFFF"/>
                </a:solidFill>
                <a:latin typeface="Arial"/>
                <a:cs typeface="Arial"/>
              </a:rPr>
              <a:t>-Destroy </a:t>
            </a:r>
            <a:r>
              <a:rPr sz="2400" spc="-225" dirty="0">
                <a:solidFill>
                  <a:srgbClr val="FFFFFF"/>
                </a:solidFill>
                <a:latin typeface="Arial"/>
                <a:cs typeface="Arial"/>
              </a:rPr>
              <a:t>more </a:t>
            </a:r>
            <a:r>
              <a:rPr sz="2400" spc="-150" dirty="0">
                <a:solidFill>
                  <a:srgbClr val="FFFFFF"/>
                </a:solidFill>
                <a:latin typeface="Arial"/>
                <a:cs typeface="Arial"/>
              </a:rPr>
              <a:t>than </a:t>
            </a:r>
            <a:r>
              <a:rPr sz="2400" spc="-105" dirty="0">
                <a:solidFill>
                  <a:srgbClr val="FFFFFF"/>
                </a:solidFill>
                <a:latin typeface="Arial"/>
                <a:cs typeface="Arial"/>
              </a:rPr>
              <a:t>80 </a:t>
            </a:r>
            <a:r>
              <a:rPr sz="2400" spc="-135" dirty="0">
                <a:solidFill>
                  <a:srgbClr val="FFFFFF"/>
                </a:solidFill>
                <a:latin typeface="Arial"/>
                <a:cs typeface="Arial"/>
              </a:rPr>
              <a:t>miles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of </a:t>
            </a:r>
            <a:r>
              <a:rPr sz="2400" spc="-140" dirty="0">
                <a:solidFill>
                  <a:srgbClr val="FFFFFF"/>
                </a:solidFill>
                <a:latin typeface="Arial"/>
                <a:cs typeface="Arial"/>
              </a:rPr>
              <a:t>streams </a:t>
            </a:r>
            <a:r>
              <a:rPr sz="2400" spc="-250" dirty="0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3,500 </a:t>
            </a:r>
            <a:r>
              <a:rPr sz="2400" spc="-170" dirty="0">
                <a:solidFill>
                  <a:srgbClr val="FFFFFF"/>
                </a:solidFill>
                <a:latin typeface="Arial"/>
                <a:cs typeface="Arial"/>
              </a:rPr>
              <a:t>acres 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45" dirty="0">
                <a:solidFill>
                  <a:srgbClr val="FFFFFF"/>
                </a:solidFill>
                <a:latin typeface="Arial"/>
                <a:cs typeface="Arial"/>
              </a:rPr>
              <a:t>wetlands.</a:t>
            </a:r>
            <a:endParaRPr sz="2400">
              <a:latin typeface="Arial"/>
              <a:cs typeface="Arial"/>
            </a:endParaRPr>
          </a:p>
          <a:p>
            <a:pPr marL="12700" marR="431800">
              <a:lnSpc>
                <a:spcPts val="2850"/>
              </a:lnSpc>
              <a:spcBef>
                <a:spcPts val="600"/>
              </a:spcBef>
            </a:pPr>
            <a:r>
              <a:rPr sz="2400" spc="-185" dirty="0">
                <a:solidFill>
                  <a:srgbClr val="FFFFFF"/>
                </a:solidFill>
                <a:latin typeface="Arial"/>
                <a:cs typeface="Arial"/>
              </a:rPr>
              <a:t>-Create </a:t>
            </a:r>
            <a:r>
              <a:rPr sz="2400" spc="-245" dirty="0">
                <a:solidFill>
                  <a:srgbClr val="FFFFFF"/>
                </a:solidFill>
                <a:latin typeface="Arial"/>
                <a:cs typeface="Arial"/>
              </a:rPr>
              <a:t>a </a:t>
            </a:r>
            <a:r>
              <a:rPr sz="2400" spc="-80" dirty="0">
                <a:solidFill>
                  <a:srgbClr val="FFFFFF"/>
                </a:solidFill>
                <a:latin typeface="Arial"/>
                <a:cs typeface="Arial"/>
              </a:rPr>
              <a:t>toxic </a:t>
            </a:r>
            <a:r>
              <a:rPr sz="2400" spc="-35" dirty="0">
                <a:solidFill>
                  <a:srgbClr val="FFFFFF"/>
                </a:solidFill>
                <a:latin typeface="Arial"/>
                <a:cs typeface="Arial"/>
              </a:rPr>
              <a:t>pit </a:t>
            </a:r>
            <a:r>
              <a:rPr sz="2400" spc="-155" dirty="0">
                <a:solidFill>
                  <a:srgbClr val="FFFFFF"/>
                </a:solidFill>
                <a:latin typeface="Arial"/>
                <a:cs typeface="Arial"/>
              </a:rPr>
              <a:t>lake </a:t>
            </a:r>
            <a:r>
              <a:rPr sz="2400" spc="-85" dirty="0">
                <a:solidFill>
                  <a:srgbClr val="FFFFFF"/>
                </a:solidFill>
                <a:latin typeface="Arial"/>
                <a:cs typeface="Arial"/>
              </a:rPr>
              <a:t>filled </a:t>
            </a:r>
            <a:r>
              <a:rPr sz="2400" spc="-65" dirty="0">
                <a:solidFill>
                  <a:srgbClr val="FFFFFF"/>
                </a:solidFill>
                <a:latin typeface="Arial"/>
                <a:cs typeface="Arial"/>
              </a:rPr>
              <a:t>with </a:t>
            </a:r>
            <a:r>
              <a:rPr sz="2400" spc="-100" dirty="0">
                <a:solidFill>
                  <a:srgbClr val="FFFFFF"/>
                </a:solidFill>
                <a:latin typeface="Arial"/>
                <a:cs typeface="Arial"/>
              </a:rPr>
              <a:t>61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billion </a:t>
            </a:r>
            <a:r>
              <a:rPr sz="2400" spc="-160" dirty="0">
                <a:solidFill>
                  <a:srgbClr val="FFFFFF"/>
                </a:solidFill>
                <a:latin typeface="Arial"/>
                <a:cs typeface="Arial"/>
              </a:rPr>
              <a:t>gallons </a:t>
            </a:r>
            <a:r>
              <a:rPr sz="2400" spc="-120" dirty="0">
                <a:solidFill>
                  <a:srgbClr val="FFFFFF"/>
                </a:solidFill>
                <a:latin typeface="Arial"/>
                <a:cs typeface="Arial"/>
              </a:rPr>
              <a:t>of  </a:t>
            </a:r>
            <a:r>
              <a:rPr sz="2400" spc="-140" dirty="0">
                <a:solidFill>
                  <a:srgbClr val="FFFFFF"/>
                </a:solidFill>
                <a:latin typeface="Arial"/>
                <a:cs typeface="Arial"/>
              </a:rPr>
              <a:t>polluted </a:t>
            </a:r>
            <a:r>
              <a:rPr sz="2400" spc="-200" dirty="0">
                <a:solidFill>
                  <a:srgbClr val="FFFFFF"/>
                </a:solidFill>
                <a:latin typeface="Arial"/>
                <a:cs typeface="Arial"/>
              </a:rPr>
              <a:t>mine</a:t>
            </a:r>
            <a:r>
              <a:rPr sz="2400" spc="-10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30" dirty="0">
                <a:solidFill>
                  <a:srgbClr val="FFFFFF"/>
                </a:solidFill>
                <a:latin typeface="Arial"/>
                <a:cs typeface="Arial"/>
              </a:rPr>
              <a:t>water.</a:t>
            </a:r>
            <a:endParaRPr sz="2400">
              <a:latin typeface="Arial"/>
              <a:cs typeface="Arial"/>
            </a:endParaRPr>
          </a:p>
          <a:p>
            <a:pPr marL="12700" marR="5080">
              <a:lnSpc>
                <a:spcPts val="2850"/>
              </a:lnSpc>
              <a:spcBef>
                <a:spcPts val="600"/>
              </a:spcBef>
            </a:pPr>
            <a:r>
              <a:rPr sz="2400" spc="-135" dirty="0">
                <a:solidFill>
                  <a:srgbClr val="FFFFFF"/>
                </a:solidFill>
                <a:latin typeface="Arial"/>
                <a:cs typeface="Arial"/>
              </a:rPr>
              <a:t>-Pollution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of 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water </a:t>
            </a:r>
            <a:r>
              <a:rPr sz="2400" spc="-185" dirty="0">
                <a:solidFill>
                  <a:srgbClr val="FFFFFF"/>
                </a:solidFill>
                <a:latin typeface="Arial"/>
                <a:cs typeface="Arial"/>
              </a:rPr>
              <a:t>would </a:t>
            </a:r>
            <a:r>
              <a:rPr sz="2400" spc="-200" dirty="0">
                <a:solidFill>
                  <a:srgbClr val="FFFFFF"/>
                </a:solidFill>
                <a:latin typeface="Arial"/>
                <a:cs typeface="Arial"/>
              </a:rPr>
              <a:t>decrease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165" dirty="0">
                <a:solidFill>
                  <a:srgbClr val="FFFFFF"/>
                </a:solidFill>
                <a:latin typeface="Arial"/>
                <a:cs typeface="Arial"/>
              </a:rPr>
              <a:t>population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of </a:t>
            </a:r>
            <a:r>
              <a:rPr sz="2400" spc="-220" dirty="0">
                <a:solidFill>
                  <a:srgbClr val="FFFFFF"/>
                </a:solidFill>
                <a:latin typeface="Arial"/>
                <a:cs typeface="Arial"/>
              </a:rPr>
              <a:t>King  </a:t>
            </a:r>
            <a:r>
              <a:rPr sz="2400" spc="-240" dirty="0">
                <a:solidFill>
                  <a:srgbClr val="FFFFFF"/>
                </a:solidFill>
                <a:latin typeface="Arial"/>
                <a:cs typeface="Arial"/>
              </a:rPr>
              <a:t>Salmon </a:t>
            </a:r>
            <a:r>
              <a:rPr sz="2400" spc="-90" dirty="0">
                <a:solidFill>
                  <a:srgbClr val="FFFFFF"/>
                </a:solidFill>
                <a:latin typeface="Arial"/>
                <a:cs typeface="Arial"/>
              </a:rPr>
              <a:t>fish </a:t>
            </a:r>
            <a:r>
              <a:rPr sz="2400" spc="-190" dirty="0">
                <a:solidFill>
                  <a:srgbClr val="FFFFFF"/>
                </a:solidFill>
                <a:latin typeface="Arial"/>
                <a:cs typeface="Arial"/>
              </a:rPr>
              <a:t>(one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of 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Alaska’s </a:t>
            </a:r>
            <a:r>
              <a:rPr sz="2400" spc="-200" dirty="0">
                <a:solidFill>
                  <a:srgbClr val="FFFFFF"/>
                </a:solidFill>
                <a:latin typeface="Arial"/>
                <a:cs typeface="Arial"/>
              </a:rPr>
              <a:t>main </a:t>
            </a:r>
            <a:r>
              <a:rPr sz="2400" spc="-185" dirty="0">
                <a:solidFill>
                  <a:srgbClr val="FFFFFF"/>
                </a:solidFill>
                <a:latin typeface="Arial"/>
                <a:cs typeface="Arial"/>
              </a:rPr>
              <a:t>food</a:t>
            </a:r>
            <a:r>
              <a:rPr sz="2400" spc="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50" dirty="0">
                <a:solidFill>
                  <a:srgbClr val="FFFFFF"/>
                </a:solidFill>
                <a:latin typeface="Arial"/>
                <a:cs typeface="Arial"/>
              </a:rPr>
              <a:t>sources).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836366" y="4827334"/>
            <a:ext cx="196215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spc="-60" dirty="0">
                <a:solidFill>
                  <a:srgbClr val="FFFFFF"/>
                </a:solidFill>
                <a:latin typeface="Arial"/>
                <a:cs typeface="Arial"/>
              </a:rPr>
              <a:t>11</a:t>
            </a:r>
            <a:endParaRPr sz="13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350850" y="498750"/>
            <a:ext cx="3588349" cy="14686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929100" y="1128749"/>
            <a:ext cx="1285875" cy="0"/>
          </a:xfrm>
          <a:custGeom>
            <a:avLst/>
            <a:gdLst/>
            <a:ahLst/>
            <a:cxnLst/>
            <a:rect l="l" t="t" r="r" b="b"/>
            <a:pathLst>
              <a:path w="1285875">
                <a:moveTo>
                  <a:pt x="0" y="0"/>
                </a:moveTo>
                <a:lnTo>
                  <a:pt x="1285799" y="0"/>
                </a:lnTo>
              </a:path>
            </a:pathLst>
          </a:custGeom>
          <a:ln w="9599">
            <a:solidFill>
              <a:srgbClr val="00319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852854" y="4843420"/>
            <a:ext cx="167005" cy="2108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535"/>
              </a:lnSpc>
            </a:pPr>
            <a:r>
              <a:rPr sz="1300" spc="-75" dirty="0">
                <a:solidFill>
                  <a:srgbClr val="FFFFFF"/>
                </a:solidFill>
                <a:latin typeface="Arial"/>
                <a:cs typeface="Arial"/>
              </a:rPr>
              <a:t>12</a:t>
            </a:r>
            <a:endParaRPr sz="13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895600" y="152400"/>
            <a:ext cx="6139804" cy="48387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7600" y="213233"/>
            <a:ext cx="2822575" cy="2924810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2700" marR="136525">
              <a:lnSpc>
                <a:spcPts val="2850"/>
              </a:lnSpc>
              <a:spcBef>
                <a:spcPts val="220"/>
              </a:spcBef>
            </a:pPr>
            <a:r>
              <a:rPr sz="2400" spc="-310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100" dirty="0">
                <a:solidFill>
                  <a:srgbClr val="FFFFFF"/>
                </a:solidFill>
                <a:latin typeface="Arial"/>
                <a:cs typeface="Arial"/>
              </a:rPr>
              <a:t>Bristol </a:t>
            </a:r>
            <a:r>
              <a:rPr sz="2400" spc="-295" dirty="0">
                <a:solidFill>
                  <a:srgbClr val="FFFFFF"/>
                </a:solidFill>
                <a:latin typeface="Arial"/>
                <a:cs typeface="Arial"/>
              </a:rPr>
              <a:t>Bay </a:t>
            </a:r>
            <a:r>
              <a:rPr sz="2400" spc="-200" dirty="0">
                <a:solidFill>
                  <a:srgbClr val="FFFFFF"/>
                </a:solidFill>
                <a:latin typeface="Arial"/>
                <a:cs typeface="Arial"/>
              </a:rPr>
              <a:t>has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 </a:t>
            </a:r>
            <a:r>
              <a:rPr sz="2400" spc="-140" dirty="0">
                <a:solidFill>
                  <a:srgbClr val="FFFFFF"/>
                </a:solidFill>
                <a:latin typeface="Arial"/>
                <a:cs typeface="Arial"/>
              </a:rPr>
              <a:t>highest </a:t>
            </a:r>
            <a:r>
              <a:rPr sz="2400" spc="-160" dirty="0">
                <a:solidFill>
                  <a:srgbClr val="FFFFFF"/>
                </a:solidFill>
                <a:latin typeface="Arial"/>
                <a:cs typeface="Arial"/>
              </a:rPr>
              <a:t>production </a:t>
            </a:r>
            <a:r>
              <a:rPr sz="2400" spc="-120" dirty="0">
                <a:solidFill>
                  <a:srgbClr val="FFFFFF"/>
                </a:solidFill>
                <a:latin typeface="Arial"/>
                <a:cs typeface="Arial"/>
              </a:rPr>
              <a:t>of  </a:t>
            </a:r>
            <a:r>
              <a:rPr sz="2400" spc="-229" dirty="0">
                <a:solidFill>
                  <a:srgbClr val="FFFFFF"/>
                </a:solidFill>
                <a:latin typeface="Arial"/>
                <a:cs typeface="Arial"/>
              </a:rPr>
              <a:t>Sockeye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229" dirty="0">
                <a:solidFill>
                  <a:srgbClr val="FFFFFF"/>
                </a:solidFill>
                <a:latin typeface="Arial"/>
                <a:cs typeface="Arial"/>
              </a:rPr>
              <a:t>Salmon.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450">
              <a:latin typeface="Times New Roman"/>
              <a:cs typeface="Times New Roman"/>
            </a:endParaRPr>
          </a:p>
          <a:p>
            <a:pPr marL="12700" marR="5080">
              <a:lnSpc>
                <a:spcPts val="2850"/>
              </a:lnSpc>
            </a:pPr>
            <a:r>
              <a:rPr sz="2400" spc="-335" dirty="0">
                <a:solidFill>
                  <a:srgbClr val="FFFFFF"/>
                </a:solidFill>
                <a:latin typeface="Arial"/>
                <a:cs typeface="Arial"/>
              </a:rPr>
              <a:t>Any </a:t>
            </a:r>
            <a:r>
              <a:rPr sz="2400" spc="-105" dirty="0">
                <a:solidFill>
                  <a:srgbClr val="FFFFFF"/>
                </a:solidFill>
                <a:latin typeface="Arial"/>
                <a:cs typeface="Arial"/>
              </a:rPr>
              <a:t>potential </a:t>
            </a:r>
            <a:r>
              <a:rPr sz="2400" spc="-260" dirty="0">
                <a:solidFill>
                  <a:srgbClr val="FFFFFF"/>
                </a:solidFill>
                <a:latin typeface="Arial"/>
                <a:cs typeface="Arial"/>
              </a:rPr>
              <a:t>damage 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to 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295" dirty="0">
                <a:solidFill>
                  <a:srgbClr val="FFFFFF"/>
                </a:solidFill>
                <a:latin typeface="Arial"/>
                <a:cs typeface="Arial"/>
              </a:rPr>
              <a:t>Bay 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could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hurt  </a:t>
            </a:r>
            <a:r>
              <a:rPr sz="2400" spc="-160" dirty="0">
                <a:solidFill>
                  <a:srgbClr val="FFFFFF"/>
                </a:solidFill>
                <a:latin typeface="Arial"/>
                <a:cs typeface="Arial"/>
              </a:rPr>
              <a:t>negatively </a:t>
            </a:r>
            <a:r>
              <a:rPr sz="2400" spc="-130" dirty="0">
                <a:solidFill>
                  <a:srgbClr val="FFFFFF"/>
                </a:solidFill>
                <a:latin typeface="Arial"/>
                <a:cs typeface="Arial"/>
              </a:rPr>
              <a:t>impact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 </a:t>
            </a:r>
            <a:r>
              <a:rPr sz="2400" spc="-140" dirty="0">
                <a:solidFill>
                  <a:srgbClr val="FFFFFF"/>
                </a:solidFill>
                <a:latin typeface="Arial"/>
                <a:cs typeface="Arial"/>
              </a:rPr>
              <a:t>natural</a:t>
            </a:r>
            <a:r>
              <a:rPr sz="2400" spc="-1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80" dirty="0">
                <a:solidFill>
                  <a:srgbClr val="FFFFFF"/>
                </a:solidFill>
                <a:latin typeface="Arial"/>
                <a:cs typeface="Arial"/>
              </a:rPr>
              <a:t>environment.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52400" y="3339000"/>
            <a:ext cx="2499499" cy="16520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20687"/>
            <a:ext cx="6229937" cy="8321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34111" y="612296"/>
            <a:ext cx="3989704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50" dirty="0"/>
              <a:t>Environmental</a:t>
            </a:r>
            <a:r>
              <a:rPr spc="-35" dirty="0"/>
              <a:t> </a:t>
            </a:r>
            <a:r>
              <a:rPr spc="55" dirty="0"/>
              <a:t>Advantages</a:t>
            </a:r>
          </a:p>
        </p:txBody>
      </p:sp>
      <p:sp>
        <p:nvSpPr>
          <p:cNvPr id="4" name="object 4"/>
          <p:cNvSpPr/>
          <p:nvPr/>
        </p:nvSpPr>
        <p:spPr>
          <a:xfrm>
            <a:off x="0" y="1223012"/>
            <a:ext cx="6028162" cy="381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3025" y="1383858"/>
            <a:ext cx="4953000" cy="753110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2700" marR="5080">
              <a:lnSpc>
                <a:spcPts val="2850"/>
              </a:lnSpc>
              <a:spcBef>
                <a:spcPts val="220"/>
              </a:spcBef>
            </a:pPr>
            <a:r>
              <a:rPr sz="2400" spc="-310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90" dirty="0">
                <a:solidFill>
                  <a:srgbClr val="FFFFFF"/>
                </a:solidFill>
                <a:latin typeface="Arial"/>
                <a:cs typeface="Arial"/>
              </a:rPr>
              <a:t>installation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of </a:t>
            </a:r>
            <a:r>
              <a:rPr sz="2400" spc="-155" dirty="0">
                <a:solidFill>
                  <a:srgbClr val="FFFFFF"/>
                </a:solidFill>
                <a:latin typeface="Arial"/>
                <a:cs typeface="Arial"/>
              </a:rPr>
              <a:t>pipelines </a:t>
            </a:r>
            <a:r>
              <a:rPr sz="2400" spc="-225" dirty="0">
                <a:solidFill>
                  <a:srgbClr val="FFFFFF"/>
                </a:solidFill>
                <a:latin typeface="Arial"/>
                <a:cs typeface="Arial"/>
              </a:rPr>
              <a:t>under 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Alaska’s  </a:t>
            </a:r>
            <a:r>
              <a:rPr sz="2400" spc="-120" dirty="0">
                <a:solidFill>
                  <a:srgbClr val="FFFFFF"/>
                </a:solidFill>
                <a:latin typeface="Arial"/>
                <a:cs typeface="Arial"/>
              </a:rPr>
              <a:t>largest </a:t>
            </a:r>
            <a:r>
              <a:rPr sz="2400" spc="-155" dirty="0">
                <a:solidFill>
                  <a:srgbClr val="FFFFFF"/>
                </a:solidFill>
                <a:latin typeface="Arial"/>
                <a:cs typeface="Arial"/>
              </a:rPr>
              <a:t>lake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265" dirty="0">
                <a:solidFill>
                  <a:srgbClr val="FFFFFF"/>
                </a:solidFill>
                <a:latin typeface="Arial"/>
                <a:cs typeface="Arial"/>
              </a:rPr>
              <a:t>would…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3025" y="2549718"/>
            <a:ext cx="5177790" cy="2425700"/>
          </a:xfrm>
          <a:prstGeom prst="rect">
            <a:avLst/>
          </a:prstGeom>
        </p:spPr>
        <p:txBody>
          <a:bodyPr vert="horz" wrap="square" lIns="0" tIns="850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70"/>
              </a:spcBef>
            </a:pPr>
            <a:r>
              <a:rPr sz="2400" spc="-185" dirty="0">
                <a:solidFill>
                  <a:srgbClr val="FFFFFF"/>
                </a:solidFill>
                <a:latin typeface="Arial"/>
                <a:cs typeface="Arial"/>
              </a:rPr>
              <a:t>-Create </a:t>
            </a:r>
            <a:r>
              <a:rPr sz="2400" spc="-245" dirty="0">
                <a:solidFill>
                  <a:srgbClr val="FFFFFF"/>
                </a:solidFill>
                <a:latin typeface="Arial"/>
                <a:cs typeface="Arial"/>
              </a:rPr>
              <a:t>a </a:t>
            </a:r>
            <a:r>
              <a:rPr sz="2400" spc="-250" dirty="0">
                <a:solidFill>
                  <a:srgbClr val="FFFFFF"/>
                </a:solidFill>
                <a:latin typeface="Arial"/>
                <a:cs typeface="Arial"/>
              </a:rPr>
              <a:t>Barge</a:t>
            </a:r>
            <a:r>
              <a:rPr sz="2400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45" dirty="0">
                <a:solidFill>
                  <a:srgbClr val="FFFFFF"/>
                </a:solidFill>
                <a:latin typeface="Arial"/>
                <a:cs typeface="Arial"/>
              </a:rPr>
              <a:t>system</a:t>
            </a:r>
            <a:endParaRPr sz="2400">
              <a:latin typeface="Arial"/>
              <a:cs typeface="Arial"/>
            </a:endParaRPr>
          </a:p>
          <a:p>
            <a:pPr marL="12700" marR="389890">
              <a:lnSpc>
                <a:spcPts val="2850"/>
              </a:lnSpc>
              <a:spcBef>
                <a:spcPts val="690"/>
              </a:spcBef>
            </a:pPr>
            <a:r>
              <a:rPr sz="2400" spc="-305" dirty="0">
                <a:solidFill>
                  <a:srgbClr val="FFFFFF"/>
                </a:solidFill>
                <a:latin typeface="Arial"/>
                <a:cs typeface="Arial"/>
              </a:rPr>
              <a:t>-A </a:t>
            </a:r>
            <a:r>
              <a:rPr sz="2400" spc="-250" dirty="0">
                <a:solidFill>
                  <a:srgbClr val="FFFFFF"/>
                </a:solidFill>
                <a:latin typeface="Arial"/>
                <a:cs typeface="Arial"/>
              </a:rPr>
              <a:t>Barge </a:t>
            </a:r>
            <a:r>
              <a:rPr sz="2400" spc="-190" dirty="0">
                <a:solidFill>
                  <a:srgbClr val="FFFFFF"/>
                </a:solidFill>
                <a:latin typeface="Arial"/>
                <a:cs typeface="Arial"/>
              </a:rPr>
              <a:t>System </a:t>
            </a:r>
            <a:r>
              <a:rPr sz="2400" spc="-185" dirty="0">
                <a:solidFill>
                  <a:srgbClr val="FFFFFF"/>
                </a:solidFill>
                <a:latin typeface="Arial"/>
                <a:cs typeface="Arial"/>
              </a:rPr>
              <a:t>would </a:t>
            </a:r>
            <a:r>
              <a:rPr sz="2400" spc="-195" dirty="0">
                <a:solidFill>
                  <a:srgbClr val="FFFFFF"/>
                </a:solidFill>
                <a:latin typeface="Arial"/>
                <a:cs typeface="Arial"/>
              </a:rPr>
              <a:t>provide 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Alaska’s  </a:t>
            </a:r>
            <a:r>
              <a:rPr sz="2400" spc="-180" dirty="0">
                <a:solidFill>
                  <a:srgbClr val="FFFFFF"/>
                </a:solidFill>
                <a:latin typeface="Arial"/>
                <a:cs typeface="Arial"/>
              </a:rPr>
              <a:t>community </a:t>
            </a:r>
            <a:r>
              <a:rPr sz="2400" spc="-245" dirty="0">
                <a:solidFill>
                  <a:srgbClr val="FFFFFF"/>
                </a:solidFill>
                <a:latin typeface="Arial"/>
                <a:cs typeface="Arial"/>
              </a:rPr>
              <a:t>a </a:t>
            </a:r>
            <a:r>
              <a:rPr sz="2400" spc="-220" dirty="0">
                <a:solidFill>
                  <a:srgbClr val="FFFFFF"/>
                </a:solidFill>
                <a:latin typeface="Arial"/>
                <a:cs typeface="Arial"/>
              </a:rPr>
              <a:t>new </a:t>
            </a:r>
            <a:r>
              <a:rPr sz="2400" spc="-250" dirty="0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sz="2400" spc="-190" dirty="0">
                <a:solidFill>
                  <a:srgbClr val="FFFFFF"/>
                </a:solidFill>
                <a:latin typeface="Arial"/>
                <a:cs typeface="Arial"/>
              </a:rPr>
              <a:t>inexpensive </a:t>
            </a:r>
            <a:r>
              <a:rPr sz="2400" spc="-225" dirty="0">
                <a:solidFill>
                  <a:srgbClr val="FFFFFF"/>
                </a:solidFill>
                <a:latin typeface="Arial"/>
                <a:cs typeface="Arial"/>
              </a:rPr>
              <a:t>way </a:t>
            </a:r>
            <a:r>
              <a:rPr sz="2400" spc="-120" dirty="0">
                <a:solidFill>
                  <a:srgbClr val="FFFFFF"/>
                </a:solidFill>
                <a:latin typeface="Arial"/>
                <a:cs typeface="Arial"/>
              </a:rPr>
              <a:t>of  </a:t>
            </a:r>
            <a:r>
              <a:rPr sz="2400" spc="-130" dirty="0">
                <a:solidFill>
                  <a:srgbClr val="FFFFFF"/>
                </a:solidFill>
                <a:latin typeface="Arial"/>
                <a:cs typeface="Arial"/>
              </a:rPr>
              <a:t>transporting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resources.</a:t>
            </a:r>
            <a:endParaRPr sz="2400">
              <a:latin typeface="Arial"/>
              <a:cs typeface="Arial"/>
            </a:endParaRPr>
          </a:p>
          <a:p>
            <a:pPr marL="12700" marR="5080">
              <a:lnSpc>
                <a:spcPts val="2850"/>
              </a:lnSpc>
              <a:spcBef>
                <a:spcPts val="600"/>
              </a:spcBef>
            </a:pPr>
            <a:r>
              <a:rPr sz="2400" spc="-305" dirty="0">
                <a:solidFill>
                  <a:srgbClr val="FFFFFF"/>
                </a:solidFill>
                <a:latin typeface="Arial"/>
                <a:cs typeface="Arial"/>
              </a:rPr>
              <a:t>-A </a:t>
            </a:r>
            <a:r>
              <a:rPr sz="2400" spc="-250" dirty="0">
                <a:solidFill>
                  <a:srgbClr val="FFFFFF"/>
                </a:solidFill>
                <a:latin typeface="Arial"/>
                <a:cs typeface="Arial"/>
              </a:rPr>
              <a:t>Barge </a:t>
            </a:r>
            <a:r>
              <a:rPr sz="2400" spc="-190" dirty="0">
                <a:solidFill>
                  <a:srgbClr val="FFFFFF"/>
                </a:solidFill>
                <a:latin typeface="Arial"/>
                <a:cs typeface="Arial"/>
              </a:rPr>
              <a:t>System </a:t>
            </a:r>
            <a:r>
              <a:rPr sz="2400" spc="-185" dirty="0">
                <a:solidFill>
                  <a:srgbClr val="FFFFFF"/>
                </a:solidFill>
                <a:latin typeface="Arial"/>
                <a:cs typeface="Arial"/>
              </a:rPr>
              <a:t>would </a:t>
            </a:r>
            <a:r>
              <a:rPr sz="2400" spc="-190" dirty="0">
                <a:solidFill>
                  <a:srgbClr val="FFFFFF"/>
                </a:solidFill>
                <a:latin typeface="Arial"/>
                <a:cs typeface="Arial"/>
              </a:rPr>
              <a:t>help </a:t>
            </a:r>
            <a:r>
              <a:rPr sz="2400" spc="-200" dirty="0">
                <a:solidFill>
                  <a:srgbClr val="FFFFFF"/>
                </a:solidFill>
                <a:latin typeface="Arial"/>
                <a:cs typeface="Arial"/>
              </a:rPr>
              <a:t>conserve </a:t>
            </a:r>
            <a:r>
              <a:rPr sz="2400" spc="-229" dirty="0">
                <a:solidFill>
                  <a:srgbClr val="FFFFFF"/>
                </a:solidFill>
                <a:latin typeface="Arial"/>
                <a:cs typeface="Arial"/>
              </a:rPr>
              <a:t>energy  </a:t>
            </a:r>
            <a:r>
              <a:rPr sz="2400" spc="-90" dirty="0">
                <a:solidFill>
                  <a:srgbClr val="FFFFFF"/>
                </a:solidFill>
                <a:latin typeface="Arial"/>
                <a:cs typeface="Arial"/>
              </a:rPr>
              <a:t>within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sz="2400" spc="-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60" dirty="0">
                <a:solidFill>
                  <a:srgbClr val="FFFFFF"/>
                </a:solidFill>
                <a:latin typeface="Arial"/>
                <a:cs typeface="Arial"/>
              </a:rPr>
              <a:t>lake.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836850" y="4827334"/>
            <a:ext cx="196215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spc="-60" dirty="0">
                <a:solidFill>
                  <a:srgbClr val="FFFFFF"/>
                </a:solidFill>
                <a:latin typeface="Arial"/>
                <a:cs typeface="Arial"/>
              </a:rPr>
              <a:t>13</a:t>
            </a:r>
            <a:endParaRPr sz="13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638875" y="344499"/>
            <a:ext cx="2770899" cy="155554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597375" y="2456075"/>
            <a:ext cx="2853899" cy="180570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71562" y="334562"/>
            <a:ext cx="7001025" cy="8321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30" dirty="0"/>
              <a:t>Final </a:t>
            </a:r>
            <a:r>
              <a:rPr spc="25" dirty="0"/>
              <a:t>Statement: </a:t>
            </a:r>
            <a:r>
              <a:rPr spc="50" dirty="0"/>
              <a:t>Environmental</a:t>
            </a:r>
            <a:r>
              <a:rPr spc="-75" dirty="0"/>
              <a:t> </a:t>
            </a:r>
            <a:r>
              <a:rPr spc="90" dirty="0"/>
              <a:t>Concerns</a:t>
            </a:r>
          </a:p>
        </p:txBody>
      </p:sp>
      <p:sp>
        <p:nvSpPr>
          <p:cNvPr id="4" name="object 4"/>
          <p:cNvSpPr/>
          <p:nvPr/>
        </p:nvSpPr>
        <p:spPr>
          <a:xfrm>
            <a:off x="1071562" y="1292282"/>
            <a:ext cx="7001025" cy="33893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187450" y="1453127"/>
            <a:ext cx="6686550" cy="2353310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2700" marR="5080">
              <a:lnSpc>
                <a:spcPts val="2850"/>
              </a:lnSpc>
              <a:spcBef>
                <a:spcPts val="220"/>
              </a:spcBef>
            </a:pPr>
            <a:r>
              <a:rPr sz="2400" spc="-300" dirty="0">
                <a:solidFill>
                  <a:srgbClr val="FFFFFF"/>
                </a:solidFill>
                <a:latin typeface="Arial"/>
                <a:cs typeface="Arial"/>
              </a:rPr>
              <a:t>Many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of the </a:t>
            </a:r>
            <a:r>
              <a:rPr sz="2400" spc="-180" dirty="0">
                <a:solidFill>
                  <a:srgbClr val="FFFFFF"/>
                </a:solidFill>
                <a:latin typeface="Arial"/>
                <a:cs typeface="Arial"/>
              </a:rPr>
              <a:t>mentioned 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environmental </a:t>
            </a:r>
            <a:r>
              <a:rPr sz="2400" spc="-90" dirty="0">
                <a:solidFill>
                  <a:srgbClr val="FFFFFF"/>
                </a:solidFill>
                <a:latin typeface="Arial"/>
                <a:cs typeface="Arial"/>
              </a:rPr>
              <a:t>risks </a:t>
            </a:r>
            <a:r>
              <a:rPr sz="2400" spc="-250" dirty="0">
                <a:solidFill>
                  <a:srgbClr val="FFFFFF"/>
                </a:solidFill>
                <a:latin typeface="Arial"/>
                <a:cs typeface="Arial"/>
              </a:rPr>
              <a:t>have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not </a:t>
            </a:r>
            <a:r>
              <a:rPr sz="2400" spc="-250" dirty="0">
                <a:solidFill>
                  <a:srgbClr val="FFFFFF"/>
                </a:solidFill>
                <a:latin typeface="Arial"/>
                <a:cs typeface="Arial"/>
              </a:rPr>
              <a:t>been  </a:t>
            </a:r>
            <a:r>
              <a:rPr sz="2400" spc="-225" dirty="0">
                <a:solidFill>
                  <a:srgbClr val="FFFFFF"/>
                </a:solidFill>
                <a:latin typeface="Arial"/>
                <a:cs typeface="Arial"/>
              </a:rPr>
              <a:t>proven 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sz="24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50" dirty="0">
                <a:solidFill>
                  <a:srgbClr val="FFFFFF"/>
                </a:solidFill>
                <a:latin typeface="Arial"/>
                <a:cs typeface="Arial"/>
              </a:rPr>
              <a:t>accurate.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3500">
              <a:latin typeface="Times New Roman"/>
              <a:cs typeface="Times New Roman"/>
            </a:endParaRPr>
          </a:p>
          <a:p>
            <a:pPr marL="12700" marR="572135">
              <a:lnSpc>
                <a:spcPts val="2850"/>
              </a:lnSpc>
            </a:pPr>
            <a:r>
              <a:rPr sz="2400" spc="-140" dirty="0">
                <a:solidFill>
                  <a:srgbClr val="FFFFFF"/>
                </a:solidFill>
                <a:latin typeface="Arial"/>
                <a:cs typeface="Arial"/>
              </a:rPr>
              <a:t>With 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that </a:t>
            </a:r>
            <a:r>
              <a:rPr sz="2400" spc="-204" dirty="0">
                <a:solidFill>
                  <a:srgbClr val="FFFFFF"/>
                </a:solidFill>
                <a:latin typeface="Arial"/>
                <a:cs typeface="Arial"/>
              </a:rPr>
              <a:t>being </a:t>
            </a:r>
            <a:r>
              <a:rPr sz="2400" spc="-155" dirty="0">
                <a:solidFill>
                  <a:srgbClr val="FFFFFF"/>
                </a:solidFill>
                <a:latin typeface="Arial"/>
                <a:cs typeface="Arial"/>
              </a:rPr>
              <a:t>said, </a:t>
            </a:r>
            <a:r>
              <a:rPr sz="2400" spc="-75" dirty="0">
                <a:solidFill>
                  <a:srgbClr val="FFFFFF"/>
                </a:solidFill>
                <a:latin typeface="Arial"/>
                <a:cs typeface="Arial"/>
              </a:rPr>
              <a:t>until </a:t>
            </a:r>
            <a:r>
              <a:rPr sz="2400" spc="-225" dirty="0">
                <a:solidFill>
                  <a:srgbClr val="FFFFFF"/>
                </a:solidFill>
                <a:latin typeface="Arial"/>
                <a:cs typeface="Arial"/>
              </a:rPr>
              <a:t>proved 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to </a:t>
            </a:r>
            <a:r>
              <a:rPr sz="2400" spc="-250" dirty="0">
                <a:solidFill>
                  <a:srgbClr val="FFFFFF"/>
                </a:solidFill>
                <a:latin typeface="Arial"/>
                <a:cs typeface="Arial"/>
              </a:rPr>
              <a:t>be </a:t>
            </a:r>
            <a:r>
              <a:rPr sz="2400" spc="-150" dirty="0">
                <a:solidFill>
                  <a:srgbClr val="FFFFFF"/>
                </a:solidFill>
                <a:latin typeface="Arial"/>
                <a:cs typeface="Arial"/>
              </a:rPr>
              <a:t>accurate,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 </a:t>
            </a:r>
            <a:r>
              <a:rPr sz="2400" spc="-229" dirty="0">
                <a:solidFill>
                  <a:srgbClr val="FFFFFF"/>
                </a:solidFill>
                <a:latin typeface="Arial"/>
                <a:cs typeface="Arial"/>
              </a:rPr>
              <a:t>Pebble </a:t>
            </a:r>
            <a:r>
              <a:rPr sz="2400" spc="-235" dirty="0">
                <a:solidFill>
                  <a:srgbClr val="FFFFFF"/>
                </a:solidFill>
                <a:latin typeface="Arial"/>
                <a:cs typeface="Arial"/>
              </a:rPr>
              <a:t>Mine </a:t>
            </a:r>
            <a:r>
              <a:rPr sz="2400" spc="-120" dirty="0">
                <a:solidFill>
                  <a:srgbClr val="FFFFFF"/>
                </a:solidFill>
                <a:latin typeface="Arial"/>
                <a:cs typeface="Arial"/>
              </a:rPr>
              <a:t>project </a:t>
            </a:r>
            <a:r>
              <a:rPr sz="2400" spc="-55" dirty="0">
                <a:solidFill>
                  <a:srgbClr val="FFFFFF"/>
                </a:solidFill>
                <a:latin typeface="Arial"/>
                <a:cs typeface="Arial"/>
              </a:rPr>
              <a:t>is </a:t>
            </a:r>
            <a:r>
              <a:rPr sz="2400" spc="-215" dirty="0">
                <a:solidFill>
                  <a:srgbClr val="FFFFFF"/>
                </a:solidFill>
                <a:latin typeface="Arial"/>
                <a:cs typeface="Arial"/>
              </a:rPr>
              <a:t>seen 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as </a:t>
            </a:r>
            <a:r>
              <a:rPr sz="2400" spc="-225" dirty="0">
                <a:solidFill>
                  <a:srgbClr val="FFFFFF"/>
                </a:solidFill>
                <a:latin typeface="Arial"/>
                <a:cs typeface="Arial"/>
              </a:rPr>
              <a:t>more </a:t>
            </a:r>
            <a:r>
              <a:rPr sz="2400" spc="-140" dirty="0">
                <a:solidFill>
                  <a:srgbClr val="FFFFFF"/>
                </a:solidFill>
                <a:latin typeface="Arial"/>
                <a:cs typeface="Arial"/>
              </a:rPr>
              <a:t>beneficial </a:t>
            </a:r>
            <a:r>
              <a:rPr sz="2400" spc="-150" dirty="0">
                <a:solidFill>
                  <a:srgbClr val="FFFFFF"/>
                </a:solidFill>
                <a:latin typeface="Arial"/>
                <a:cs typeface="Arial"/>
              </a:rPr>
              <a:t>than  </a:t>
            </a:r>
            <a:r>
              <a:rPr sz="2400" spc="-165" dirty="0">
                <a:solidFill>
                  <a:srgbClr val="FFFFFF"/>
                </a:solidFill>
                <a:latin typeface="Arial"/>
                <a:cs typeface="Arial"/>
              </a:rPr>
              <a:t>harmful.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838543" y="4827334"/>
            <a:ext cx="194310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spc="-65" dirty="0">
                <a:solidFill>
                  <a:srgbClr val="FFFFFF"/>
                </a:solidFill>
                <a:latin typeface="Arial"/>
                <a:cs typeface="Arial"/>
              </a:rPr>
              <a:t>14</a:t>
            </a:r>
            <a:endParaRPr sz="1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95437" y="1566237"/>
            <a:ext cx="5953125" cy="12455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814983" y="1853682"/>
            <a:ext cx="5513705" cy="58547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3650" b="1" i="1" u="heavy" spc="9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BookAntiqua-BoldItalic"/>
                <a:cs typeface="BookAntiqua-BoldItalic"/>
              </a:rPr>
              <a:t>Analysis </a:t>
            </a:r>
            <a:r>
              <a:rPr sz="3650" b="1" i="1" u="heavy" spc="8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BookAntiqua-BoldItalic"/>
                <a:cs typeface="BookAntiqua-BoldItalic"/>
              </a:rPr>
              <a:t>of Viewpoint</a:t>
            </a:r>
            <a:r>
              <a:rPr sz="3650" b="1" i="1" u="heavy" spc="-280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BookAntiqua-BoldItalic"/>
                <a:cs typeface="BookAntiqua-BoldItalic"/>
              </a:rPr>
              <a:t> </a:t>
            </a:r>
            <a:r>
              <a:rPr sz="3650" b="1" i="1" u="heavy" spc="2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BookAntiqua-BoldItalic"/>
                <a:cs typeface="BookAntiqua-BoldItalic"/>
              </a:rPr>
              <a:t>#2</a:t>
            </a:r>
            <a:endParaRPr sz="3650">
              <a:latin typeface="BookAntiqua-BoldItalic"/>
              <a:cs typeface="BookAntiqua-BoldItalic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595437" y="2397537"/>
            <a:ext cx="5953125" cy="12455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678856" y="2789346"/>
            <a:ext cx="3784600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450" b="1" i="1" spc="60" dirty="0">
                <a:solidFill>
                  <a:srgbClr val="FFFFFF"/>
                </a:solidFill>
                <a:latin typeface="BookAntiqua-BoldItalic"/>
                <a:cs typeface="BookAntiqua-BoldItalic"/>
              </a:rPr>
              <a:t>(Employment </a:t>
            </a:r>
            <a:r>
              <a:rPr sz="2450" b="1" i="1" spc="-545" dirty="0">
                <a:solidFill>
                  <a:srgbClr val="FFFFFF"/>
                </a:solidFill>
                <a:latin typeface="BookAntiqua-BoldItalic"/>
                <a:cs typeface="BookAntiqua-BoldItalic"/>
              </a:rPr>
              <a:t>&amp;</a:t>
            </a:r>
            <a:r>
              <a:rPr sz="2450" b="1" i="1" spc="-490" dirty="0">
                <a:solidFill>
                  <a:srgbClr val="FFFFFF"/>
                </a:solidFill>
                <a:latin typeface="BookAntiqua-BoldItalic"/>
                <a:cs typeface="BookAntiqua-BoldItalic"/>
              </a:rPr>
              <a:t> </a:t>
            </a:r>
            <a:r>
              <a:rPr sz="2450" b="1" i="1" spc="70" dirty="0">
                <a:solidFill>
                  <a:srgbClr val="FFFFFF"/>
                </a:solidFill>
                <a:latin typeface="BookAntiqua-BoldItalic"/>
                <a:cs typeface="BookAntiqua-BoldItalic"/>
              </a:rPr>
              <a:t>Economy)</a:t>
            </a:r>
            <a:endParaRPr sz="2450">
              <a:latin typeface="BookAntiqua-BoldItalic"/>
              <a:cs typeface="BookAntiqua-BoldItalic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861037"/>
            <a:ext cx="6119112" cy="8321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76989" y="1152646"/>
            <a:ext cx="1882139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80" dirty="0"/>
              <a:t>Perspectives</a:t>
            </a:r>
          </a:p>
        </p:txBody>
      </p:sp>
      <p:sp>
        <p:nvSpPr>
          <p:cNvPr id="4" name="object 4"/>
          <p:cNvSpPr/>
          <p:nvPr/>
        </p:nvSpPr>
        <p:spPr>
          <a:xfrm>
            <a:off x="115587" y="1816082"/>
            <a:ext cx="7001025" cy="332741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31474" y="1976927"/>
            <a:ext cx="6674484" cy="2353310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2700" marR="5080">
              <a:lnSpc>
                <a:spcPts val="2850"/>
              </a:lnSpc>
              <a:spcBef>
                <a:spcPts val="220"/>
              </a:spcBef>
            </a:pPr>
            <a:r>
              <a:rPr sz="2400" u="heavy" spc="-16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Perspective </a:t>
            </a:r>
            <a:r>
              <a:rPr sz="2400" u="heavy" spc="-12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1: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310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180" dirty="0">
                <a:solidFill>
                  <a:srgbClr val="FFFFFF"/>
                </a:solidFill>
                <a:latin typeface="Arial"/>
                <a:cs typeface="Arial"/>
              </a:rPr>
              <a:t>community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of </a:t>
            </a:r>
            <a:r>
              <a:rPr sz="2400" spc="-204" dirty="0">
                <a:solidFill>
                  <a:srgbClr val="FFFFFF"/>
                </a:solidFill>
                <a:latin typeface="Arial"/>
                <a:cs typeface="Arial"/>
              </a:rPr>
              <a:t>Alaska </a:t>
            </a:r>
            <a:r>
              <a:rPr sz="2400" spc="-170" dirty="0">
                <a:solidFill>
                  <a:srgbClr val="FFFFFF"/>
                </a:solidFill>
                <a:latin typeface="Arial"/>
                <a:cs typeface="Arial"/>
              </a:rPr>
              <a:t>believes 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that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 </a:t>
            </a:r>
            <a:r>
              <a:rPr sz="2400" spc="-229" dirty="0">
                <a:solidFill>
                  <a:srgbClr val="FFFFFF"/>
                </a:solidFill>
                <a:latin typeface="Arial"/>
                <a:cs typeface="Arial"/>
              </a:rPr>
              <a:t>Pebble </a:t>
            </a:r>
            <a:r>
              <a:rPr sz="2400" spc="-235" dirty="0">
                <a:solidFill>
                  <a:srgbClr val="FFFFFF"/>
                </a:solidFill>
                <a:latin typeface="Arial"/>
                <a:cs typeface="Arial"/>
              </a:rPr>
              <a:t>Mine </a:t>
            </a:r>
            <a:r>
              <a:rPr sz="2400" spc="-50" dirty="0">
                <a:solidFill>
                  <a:srgbClr val="FFFFFF"/>
                </a:solidFill>
                <a:latin typeface="Arial"/>
                <a:cs typeface="Arial"/>
              </a:rPr>
              <a:t>will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hurt </a:t>
            </a:r>
            <a:r>
              <a:rPr sz="2400" spc="-95" dirty="0">
                <a:solidFill>
                  <a:srgbClr val="FFFFFF"/>
                </a:solidFill>
                <a:latin typeface="Arial"/>
                <a:cs typeface="Arial"/>
              </a:rPr>
              <a:t>their</a:t>
            </a:r>
            <a:r>
              <a:rPr sz="2400" spc="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229" dirty="0">
                <a:solidFill>
                  <a:srgbClr val="FFFFFF"/>
                </a:solidFill>
                <a:latin typeface="Arial"/>
                <a:cs typeface="Arial"/>
              </a:rPr>
              <a:t>economy.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3500">
              <a:latin typeface="Times New Roman"/>
              <a:cs typeface="Times New Roman"/>
            </a:endParaRPr>
          </a:p>
          <a:p>
            <a:pPr marL="12700" marR="146050">
              <a:lnSpc>
                <a:spcPts val="2850"/>
              </a:lnSpc>
            </a:pPr>
            <a:r>
              <a:rPr sz="2400" u="heavy" spc="-16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Perspective </a:t>
            </a:r>
            <a:r>
              <a:rPr sz="2400" u="heavy" spc="-15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2:</a:t>
            </a:r>
            <a:r>
              <a:rPr sz="2400" spc="-1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310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229" dirty="0">
                <a:solidFill>
                  <a:srgbClr val="FFFFFF"/>
                </a:solidFill>
                <a:latin typeface="Arial"/>
                <a:cs typeface="Arial"/>
              </a:rPr>
              <a:t>Pebble </a:t>
            </a:r>
            <a:r>
              <a:rPr sz="2400" spc="-165" dirty="0">
                <a:solidFill>
                  <a:srgbClr val="FFFFFF"/>
                </a:solidFill>
                <a:latin typeface="Arial"/>
                <a:cs typeface="Arial"/>
              </a:rPr>
              <a:t>Partnership </a:t>
            </a:r>
            <a:r>
              <a:rPr sz="2400" spc="-240" dirty="0">
                <a:solidFill>
                  <a:srgbClr val="FFFFFF"/>
                </a:solidFill>
                <a:latin typeface="Arial"/>
                <a:cs typeface="Arial"/>
              </a:rPr>
              <a:t>company </a:t>
            </a:r>
            <a:r>
              <a:rPr sz="2400" spc="-170" dirty="0">
                <a:solidFill>
                  <a:srgbClr val="FFFFFF"/>
                </a:solidFill>
                <a:latin typeface="Arial"/>
                <a:cs typeface="Arial"/>
              </a:rPr>
              <a:t>believes  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that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229" dirty="0">
                <a:solidFill>
                  <a:srgbClr val="FFFFFF"/>
                </a:solidFill>
                <a:latin typeface="Arial"/>
                <a:cs typeface="Arial"/>
              </a:rPr>
              <a:t>Pebble </a:t>
            </a:r>
            <a:r>
              <a:rPr sz="2400" spc="-235" dirty="0">
                <a:solidFill>
                  <a:srgbClr val="FFFFFF"/>
                </a:solidFill>
                <a:latin typeface="Arial"/>
                <a:cs typeface="Arial"/>
              </a:rPr>
              <a:t>Mine </a:t>
            </a:r>
            <a:r>
              <a:rPr sz="2400" spc="-120" dirty="0">
                <a:solidFill>
                  <a:srgbClr val="FFFFFF"/>
                </a:solidFill>
                <a:latin typeface="Arial"/>
                <a:cs typeface="Arial"/>
              </a:rPr>
              <a:t>project </a:t>
            </a:r>
            <a:r>
              <a:rPr sz="2400" spc="-185" dirty="0">
                <a:solidFill>
                  <a:srgbClr val="FFFFFF"/>
                </a:solidFill>
                <a:latin typeface="Arial"/>
                <a:cs typeface="Arial"/>
              </a:rPr>
              <a:t>would </a:t>
            </a:r>
            <a:r>
              <a:rPr sz="2400" spc="-140" dirty="0">
                <a:solidFill>
                  <a:srgbClr val="FFFFFF"/>
                </a:solidFill>
                <a:latin typeface="Arial"/>
                <a:cs typeface="Arial"/>
              </a:rPr>
              <a:t>boost 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Alaska’s  </a:t>
            </a:r>
            <a:r>
              <a:rPr sz="2400" spc="-229" dirty="0">
                <a:solidFill>
                  <a:srgbClr val="FFFFFF"/>
                </a:solidFill>
                <a:latin typeface="Arial"/>
                <a:cs typeface="Arial"/>
              </a:rPr>
              <a:t>economy.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836850" y="4827334"/>
            <a:ext cx="196215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spc="-60" dirty="0">
                <a:solidFill>
                  <a:srgbClr val="FFFFFF"/>
                </a:solidFill>
                <a:latin typeface="Arial"/>
                <a:cs typeface="Arial"/>
              </a:rPr>
              <a:t>16</a:t>
            </a:r>
            <a:endParaRPr sz="13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987625" y="520425"/>
            <a:ext cx="2807225" cy="117577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01462" y="1604962"/>
            <a:ext cx="5953125" cy="22764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36830" rIns="0" bIns="0" rtlCol="0">
            <a:spAutoFit/>
          </a:bodyPr>
          <a:lstStyle/>
          <a:p>
            <a:pPr marL="12700" marR="5080" indent="20955">
              <a:lnSpc>
                <a:spcPts val="4350"/>
              </a:lnSpc>
              <a:spcBef>
                <a:spcPts val="290"/>
              </a:spcBef>
            </a:pPr>
            <a:r>
              <a:rPr spc="140" dirty="0"/>
              <a:t>Findings </a:t>
            </a:r>
            <a:r>
              <a:rPr spc="95" dirty="0"/>
              <a:t>Based</a:t>
            </a:r>
            <a:r>
              <a:rPr spc="-295" dirty="0"/>
              <a:t> </a:t>
            </a:r>
            <a:r>
              <a:rPr spc="125" dirty="0"/>
              <a:t>on </a:t>
            </a:r>
            <a:r>
              <a:rPr u="none" spc="125" dirty="0"/>
              <a:t> </a:t>
            </a:r>
            <a:r>
              <a:rPr spc="145" dirty="0"/>
              <a:t>Research </a:t>
            </a:r>
            <a:r>
              <a:rPr spc="110" dirty="0"/>
              <a:t>and</a:t>
            </a:r>
            <a:r>
              <a:rPr spc="-254" dirty="0"/>
              <a:t> </a:t>
            </a:r>
            <a:r>
              <a:rPr spc="-140" dirty="0"/>
              <a:t>Data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484881" y="3064696"/>
            <a:ext cx="3784600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450" b="1" i="1" spc="60" dirty="0">
                <a:solidFill>
                  <a:srgbClr val="FFFFFF"/>
                </a:solidFill>
                <a:latin typeface="BookAntiqua-BoldItalic"/>
                <a:cs typeface="BookAntiqua-BoldItalic"/>
              </a:rPr>
              <a:t>(Employment </a:t>
            </a:r>
            <a:r>
              <a:rPr sz="2450" b="1" i="1" spc="-545" dirty="0">
                <a:solidFill>
                  <a:srgbClr val="FFFFFF"/>
                </a:solidFill>
                <a:latin typeface="BookAntiqua-BoldItalic"/>
                <a:cs typeface="BookAntiqua-BoldItalic"/>
              </a:rPr>
              <a:t>&amp;</a:t>
            </a:r>
            <a:r>
              <a:rPr sz="2450" b="1" i="1" spc="-490" dirty="0">
                <a:solidFill>
                  <a:srgbClr val="FFFFFF"/>
                </a:solidFill>
                <a:latin typeface="BookAntiqua-BoldItalic"/>
                <a:cs typeface="BookAntiqua-BoldItalic"/>
              </a:rPr>
              <a:t> </a:t>
            </a:r>
            <a:r>
              <a:rPr sz="2450" b="1" i="1" spc="70" dirty="0">
                <a:solidFill>
                  <a:srgbClr val="FFFFFF"/>
                </a:solidFill>
                <a:latin typeface="BookAntiqua-BoldItalic"/>
                <a:cs typeface="BookAntiqua-BoldItalic"/>
              </a:rPr>
              <a:t>Economy)</a:t>
            </a:r>
            <a:endParaRPr sz="2450">
              <a:latin typeface="BookAntiqua-BoldItalic"/>
              <a:cs typeface="BookAntiqua-BoldItalic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1762" y="362287"/>
            <a:ext cx="7001025" cy="8321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48570" y="653896"/>
            <a:ext cx="4903470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70" dirty="0"/>
              <a:t>Employment </a:t>
            </a:r>
            <a:r>
              <a:rPr spc="-545" dirty="0"/>
              <a:t>&amp; </a:t>
            </a:r>
            <a:r>
              <a:rPr spc="80" dirty="0"/>
              <a:t>Economic</a:t>
            </a:r>
            <a:r>
              <a:rPr spc="-204" dirty="0"/>
              <a:t> </a:t>
            </a:r>
            <a:r>
              <a:rPr spc="70" dirty="0"/>
              <a:t>Beneﬁts</a:t>
            </a:r>
          </a:p>
        </p:txBody>
      </p:sp>
      <p:sp>
        <p:nvSpPr>
          <p:cNvPr id="4" name="object 4"/>
          <p:cNvSpPr/>
          <p:nvPr/>
        </p:nvSpPr>
        <p:spPr>
          <a:xfrm>
            <a:off x="33337" y="1292282"/>
            <a:ext cx="7001025" cy="385121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49225" y="1453127"/>
            <a:ext cx="6641465" cy="3229610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2700" marR="567690">
              <a:lnSpc>
                <a:spcPts val="2850"/>
              </a:lnSpc>
              <a:spcBef>
                <a:spcPts val="220"/>
              </a:spcBef>
            </a:pPr>
            <a:r>
              <a:rPr sz="2400" spc="-260" dirty="0">
                <a:solidFill>
                  <a:srgbClr val="FFFFFF"/>
                </a:solidFill>
                <a:latin typeface="Arial"/>
                <a:cs typeface="Arial"/>
              </a:rPr>
              <a:t>-The </a:t>
            </a:r>
            <a:r>
              <a:rPr sz="2400" spc="-229" dirty="0">
                <a:solidFill>
                  <a:srgbClr val="FFFFFF"/>
                </a:solidFill>
                <a:latin typeface="Arial"/>
                <a:cs typeface="Arial"/>
              </a:rPr>
              <a:t>Pebble </a:t>
            </a:r>
            <a:r>
              <a:rPr sz="2400" spc="-235" dirty="0">
                <a:solidFill>
                  <a:srgbClr val="FFFFFF"/>
                </a:solidFill>
                <a:latin typeface="Arial"/>
                <a:cs typeface="Arial"/>
              </a:rPr>
              <a:t>Mine </a:t>
            </a:r>
            <a:r>
              <a:rPr sz="2400" spc="-135" dirty="0">
                <a:solidFill>
                  <a:srgbClr val="FFFFFF"/>
                </a:solidFill>
                <a:latin typeface="Arial"/>
                <a:cs typeface="Arial"/>
              </a:rPr>
              <a:t>contains </a:t>
            </a:r>
            <a:r>
              <a:rPr sz="2400" spc="-155" dirty="0">
                <a:solidFill>
                  <a:srgbClr val="FFFFFF"/>
                </a:solidFill>
                <a:latin typeface="Arial"/>
                <a:cs typeface="Arial"/>
              </a:rPr>
              <a:t>greater </a:t>
            </a:r>
            <a:r>
              <a:rPr sz="2400" spc="-150" dirty="0">
                <a:solidFill>
                  <a:srgbClr val="FFFFFF"/>
                </a:solidFill>
                <a:latin typeface="Arial"/>
                <a:cs typeface="Arial"/>
              </a:rPr>
              <a:t>than </a:t>
            </a:r>
            <a:r>
              <a:rPr sz="2400" spc="-105" dirty="0">
                <a:solidFill>
                  <a:srgbClr val="FFFFFF"/>
                </a:solidFill>
                <a:latin typeface="Arial"/>
                <a:cs typeface="Arial"/>
              </a:rPr>
              <a:t>$300 </a:t>
            </a:r>
            <a:r>
              <a:rPr sz="2400" spc="-120" dirty="0">
                <a:solidFill>
                  <a:srgbClr val="FFFFFF"/>
                </a:solidFill>
                <a:latin typeface="Arial"/>
                <a:cs typeface="Arial"/>
              </a:rPr>
              <a:t>million  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worth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of </a:t>
            </a:r>
            <a:r>
              <a:rPr sz="2400" spc="-190" dirty="0">
                <a:solidFill>
                  <a:srgbClr val="FFFFFF"/>
                </a:solidFill>
                <a:latin typeface="Arial"/>
                <a:cs typeface="Arial"/>
              </a:rPr>
              <a:t>recoverable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30" dirty="0">
                <a:solidFill>
                  <a:srgbClr val="FFFFFF"/>
                </a:solidFill>
                <a:latin typeface="Arial"/>
                <a:cs typeface="Arial"/>
              </a:rPr>
              <a:t>metals.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3500">
              <a:latin typeface="Times New Roman"/>
              <a:cs typeface="Times New Roman"/>
            </a:endParaRPr>
          </a:p>
          <a:p>
            <a:pPr marL="469900" marR="848994" indent="-457200">
              <a:lnSpc>
                <a:spcPts val="2850"/>
              </a:lnSpc>
            </a:pPr>
            <a:r>
              <a:rPr sz="2400" spc="-80" dirty="0">
                <a:solidFill>
                  <a:srgbClr val="FFFFFF"/>
                </a:solidFill>
                <a:latin typeface="Arial"/>
                <a:cs typeface="Arial"/>
              </a:rPr>
              <a:t>-If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200" dirty="0">
                <a:solidFill>
                  <a:srgbClr val="FFFFFF"/>
                </a:solidFill>
                <a:latin typeface="Arial"/>
                <a:cs typeface="Arial"/>
              </a:rPr>
              <a:t>mine </a:t>
            </a:r>
            <a:r>
              <a:rPr sz="2400" spc="-170" dirty="0">
                <a:solidFill>
                  <a:srgbClr val="FFFFFF"/>
                </a:solidFill>
                <a:latin typeface="Arial"/>
                <a:cs typeface="Arial"/>
              </a:rPr>
              <a:t>was </a:t>
            </a:r>
            <a:r>
              <a:rPr sz="2400" spc="-130" dirty="0">
                <a:solidFill>
                  <a:srgbClr val="FFFFFF"/>
                </a:solidFill>
                <a:latin typeface="Arial"/>
                <a:cs typeface="Arial"/>
              </a:rPr>
              <a:t>constructed, </a:t>
            </a:r>
            <a:r>
              <a:rPr sz="2400" spc="15" dirty="0">
                <a:solidFill>
                  <a:srgbClr val="FFFFFF"/>
                </a:solidFill>
                <a:latin typeface="Arial"/>
                <a:cs typeface="Arial"/>
              </a:rPr>
              <a:t>its 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metals </a:t>
            </a:r>
            <a:r>
              <a:rPr sz="2400" spc="-185" dirty="0">
                <a:solidFill>
                  <a:srgbClr val="FFFFFF"/>
                </a:solidFill>
                <a:latin typeface="Arial"/>
                <a:cs typeface="Arial"/>
              </a:rPr>
              <a:t>would </a:t>
            </a:r>
            <a:r>
              <a:rPr sz="2400" spc="-250" dirty="0">
                <a:solidFill>
                  <a:srgbClr val="FFFFFF"/>
                </a:solidFill>
                <a:latin typeface="Arial"/>
                <a:cs typeface="Arial"/>
              </a:rPr>
              <a:t>be  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exported 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to</a:t>
            </a:r>
            <a:r>
              <a:rPr sz="24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30" dirty="0">
                <a:solidFill>
                  <a:srgbClr val="FFFFFF"/>
                </a:solidFill>
                <a:latin typeface="Arial"/>
                <a:cs typeface="Arial"/>
              </a:rPr>
              <a:t>smelters.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3500">
              <a:latin typeface="Times New Roman"/>
              <a:cs typeface="Times New Roman"/>
            </a:endParaRPr>
          </a:p>
          <a:p>
            <a:pPr marL="469900" marR="5080" indent="-457200">
              <a:lnSpc>
                <a:spcPts val="2850"/>
              </a:lnSpc>
            </a:pPr>
            <a:r>
              <a:rPr sz="2400" spc="-265" dirty="0">
                <a:solidFill>
                  <a:srgbClr val="FFFFFF"/>
                </a:solidFill>
                <a:latin typeface="Arial"/>
                <a:cs typeface="Arial"/>
              </a:rPr>
              <a:t>-Revenue </a:t>
            </a:r>
            <a:r>
              <a:rPr sz="2400" spc="-185" dirty="0">
                <a:solidFill>
                  <a:srgbClr val="FFFFFF"/>
                </a:solidFill>
                <a:latin typeface="Arial"/>
                <a:cs typeface="Arial"/>
              </a:rPr>
              <a:t>would </a:t>
            </a:r>
            <a:r>
              <a:rPr sz="2400" spc="-250" dirty="0">
                <a:solidFill>
                  <a:srgbClr val="FFFFFF"/>
                </a:solidFill>
                <a:latin typeface="Arial"/>
                <a:cs typeface="Arial"/>
              </a:rPr>
              <a:t>go </a:t>
            </a:r>
            <a:r>
              <a:rPr sz="2400" spc="-90" dirty="0">
                <a:solidFill>
                  <a:srgbClr val="FFFFFF"/>
                </a:solidFill>
                <a:latin typeface="Arial"/>
                <a:cs typeface="Arial"/>
              </a:rPr>
              <a:t>into </a:t>
            </a:r>
            <a:r>
              <a:rPr sz="2400" spc="-200" dirty="0">
                <a:solidFill>
                  <a:srgbClr val="FFFFFF"/>
                </a:solidFill>
                <a:latin typeface="Arial"/>
                <a:cs typeface="Arial"/>
              </a:rPr>
              <a:t>mine </a:t>
            </a:r>
            <a:r>
              <a:rPr sz="2400" spc="-165" dirty="0">
                <a:solidFill>
                  <a:srgbClr val="FFFFFF"/>
                </a:solidFill>
                <a:latin typeface="Arial"/>
                <a:cs typeface="Arial"/>
              </a:rPr>
              <a:t>operation, </a:t>
            </a:r>
            <a:r>
              <a:rPr sz="2400" spc="-135" dirty="0">
                <a:solidFill>
                  <a:srgbClr val="FFFFFF"/>
                </a:solidFill>
                <a:latin typeface="Arial"/>
                <a:cs typeface="Arial"/>
              </a:rPr>
              <a:t>taxes, </a:t>
            </a:r>
            <a:r>
              <a:rPr sz="2400" spc="-250" dirty="0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sz="2400" spc="-215" dirty="0">
                <a:solidFill>
                  <a:srgbClr val="FFFFFF"/>
                </a:solidFill>
                <a:latin typeface="Arial"/>
                <a:cs typeface="Arial"/>
              </a:rPr>
              <a:t>paying  </a:t>
            </a:r>
            <a:r>
              <a:rPr sz="2400" spc="-75" dirty="0">
                <a:solidFill>
                  <a:srgbClr val="FFFFFF"/>
                </a:solidFill>
                <a:latin typeface="Arial"/>
                <a:cs typeface="Arial"/>
              </a:rPr>
              <a:t>off </a:t>
            </a:r>
            <a:r>
              <a:rPr sz="2400" spc="-55" dirty="0">
                <a:solidFill>
                  <a:srgbClr val="FFFFFF"/>
                </a:solidFill>
                <a:latin typeface="Arial"/>
                <a:cs typeface="Arial"/>
              </a:rPr>
              <a:t>initial</a:t>
            </a:r>
            <a:r>
              <a:rPr sz="2400" spc="-1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80" dirty="0">
                <a:solidFill>
                  <a:srgbClr val="FFFFFF"/>
                </a:solidFill>
                <a:latin typeface="Arial"/>
                <a:cs typeface="Arial"/>
              </a:rPr>
              <a:t>liabilities.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836850" y="4827334"/>
            <a:ext cx="196215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spc="-60" dirty="0">
                <a:solidFill>
                  <a:srgbClr val="FFFFFF"/>
                </a:solidFill>
                <a:latin typeface="Arial"/>
                <a:cs typeface="Arial"/>
              </a:rPr>
              <a:t>18</a:t>
            </a:r>
            <a:endParaRPr sz="13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709074" y="1451150"/>
            <a:ext cx="1847699" cy="201405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8612" y="85187"/>
            <a:ext cx="7001025" cy="8321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762582" y="376796"/>
            <a:ext cx="1512570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35" dirty="0"/>
              <a:t>Continued</a:t>
            </a:r>
          </a:p>
        </p:txBody>
      </p:sp>
      <p:sp>
        <p:nvSpPr>
          <p:cNvPr id="4" name="object 4"/>
          <p:cNvSpPr/>
          <p:nvPr/>
        </p:nvSpPr>
        <p:spPr>
          <a:xfrm>
            <a:off x="226437" y="762312"/>
            <a:ext cx="5496825" cy="39269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42325" y="924174"/>
            <a:ext cx="4959350" cy="694055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12700" marR="5080">
              <a:lnSpc>
                <a:spcPts val="2630"/>
              </a:lnSpc>
              <a:spcBef>
                <a:spcPts val="195"/>
              </a:spcBef>
            </a:pPr>
            <a:r>
              <a:rPr sz="2200" spc="-225" dirty="0">
                <a:solidFill>
                  <a:srgbClr val="FFFFFF"/>
                </a:solidFill>
                <a:latin typeface="Arial"/>
                <a:cs typeface="Arial"/>
              </a:rPr>
              <a:t>-Copper </a:t>
            </a:r>
            <a:r>
              <a:rPr sz="2200" spc="-50" dirty="0">
                <a:solidFill>
                  <a:srgbClr val="FFFFFF"/>
                </a:solidFill>
                <a:latin typeface="Arial"/>
                <a:cs typeface="Arial"/>
              </a:rPr>
              <a:t>is </a:t>
            </a:r>
            <a:r>
              <a:rPr sz="2200" spc="-225" dirty="0">
                <a:solidFill>
                  <a:srgbClr val="FFFFFF"/>
                </a:solidFill>
                <a:latin typeface="Arial"/>
                <a:cs typeface="Arial"/>
              </a:rPr>
              <a:t>a </a:t>
            </a:r>
            <a:r>
              <a:rPr sz="2200" spc="-55" dirty="0">
                <a:solidFill>
                  <a:srgbClr val="FFFFFF"/>
                </a:solidFill>
                <a:latin typeface="Arial"/>
                <a:cs typeface="Arial"/>
              </a:rPr>
              <a:t>critical </a:t>
            </a:r>
            <a:r>
              <a:rPr sz="2200" spc="-120" dirty="0">
                <a:solidFill>
                  <a:srgbClr val="FFFFFF"/>
                </a:solidFill>
                <a:latin typeface="Arial"/>
                <a:cs typeface="Arial"/>
              </a:rPr>
              <a:t>metal </a:t>
            </a:r>
            <a:r>
              <a:rPr sz="2200" spc="-229" dirty="0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sz="2200" spc="-105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200" spc="-215" dirty="0">
                <a:solidFill>
                  <a:srgbClr val="FFFFFF"/>
                </a:solidFill>
                <a:latin typeface="Arial"/>
                <a:cs typeface="Arial"/>
              </a:rPr>
              <a:t>Pebble </a:t>
            </a:r>
            <a:r>
              <a:rPr sz="2200" spc="-220" dirty="0">
                <a:solidFill>
                  <a:srgbClr val="FFFFFF"/>
                </a:solidFill>
                <a:latin typeface="Arial"/>
                <a:cs typeface="Arial"/>
              </a:rPr>
              <a:t>Mine  </a:t>
            </a:r>
            <a:r>
              <a:rPr sz="2200" spc="-160" dirty="0">
                <a:solidFill>
                  <a:srgbClr val="FFFFFF"/>
                </a:solidFill>
                <a:latin typeface="Arial"/>
                <a:cs typeface="Arial"/>
              </a:rPr>
              <a:t>could </a:t>
            </a:r>
            <a:r>
              <a:rPr sz="2200" spc="-155" dirty="0">
                <a:solidFill>
                  <a:srgbClr val="FFFFFF"/>
                </a:solidFill>
                <a:latin typeface="Arial"/>
                <a:cs typeface="Arial"/>
              </a:rPr>
              <a:t>increase </a:t>
            </a:r>
            <a:r>
              <a:rPr sz="2200" spc="-190" dirty="0">
                <a:solidFill>
                  <a:srgbClr val="FFFFFF"/>
                </a:solidFill>
                <a:latin typeface="Arial"/>
                <a:cs typeface="Arial"/>
              </a:rPr>
              <a:t>copper </a:t>
            </a:r>
            <a:r>
              <a:rPr sz="2200" spc="-145" dirty="0">
                <a:solidFill>
                  <a:srgbClr val="FFFFFF"/>
                </a:solidFill>
                <a:latin typeface="Arial"/>
                <a:cs typeface="Arial"/>
              </a:rPr>
              <a:t>production </a:t>
            </a:r>
            <a:r>
              <a:rPr sz="2200" spc="-235" dirty="0">
                <a:solidFill>
                  <a:srgbClr val="FFFFFF"/>
                </a:solidFill>
                <a:latin typeface="Arial"/>
                <a:cs typeface="Arial"/>
              </a:rPr>
              <a:t>by</a:t>
            </a:r>
            <a:r>
              <a:rPr sz="2200" spc="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215" dirty="0">
                <a:solidFill>
                  <a:srgbClr val="FFFFFF"/>
                </a:solidFill>
                <a:latin typeface="Arial"/>
                <a:cs typeface="Arial"/>
              </a:rPr>
              <a:t>20%.</a:t>
            </a:r>
            <a:endParaRPr sz="2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836850" y="4827334"/>
            <a:ext cx="196215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spc="-60" dirty="0">
                <a:solidFill>
                  <a:srgbClr val="FFFFFF"/>
                </a:solidFill>
                <a:latin typeface="Arial"/>
                <a:cs typeface="Arial"/>
              </a:rPr>
              <a:t>19</a:t>
            </a:r>
            <a:endParaRPr sz="13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26437" y="3948862"/>
            <a:ext cx="5012025" cy="119463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42325" y="1914774"/>
            <a:ext cx="5064760" cy="3223895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12700" marR="304800">
              <a:lnSpc>
                <a:spcPts val="2630"/>
              </a:lnSpc>
              <a:spcBef>
                <a:spcPts val="195"/>
              </a:spcBef>
            </a:pPr>
            <a:r>
              <a:rPr sz="2200" spc="-240" dirty="0">
                <a:solidFill>
                  <a:srgbClr val="FFFFFF"/>
                </a:solidFill>
                <a:latin typeface="Arial"/>
                <a:cs typeface="Arial"/>
              </a:rPr>
              <a:t>-Over </a:t>
            </a:r>
            <a:r>
              <a:rPr sz="2200" spc="-120" dirty="0">
                <a:solidFill>
                  <a:srgbClr val="FFFFFF"/>
                </a:solidFill>
                <a:latin typeface="Arial"/>
                <a:cs typeface="Arial"/>
              </a:rPr>
              <a:t>29 </a:t>
            </a:r>
            <a:r>
              <a:rPr sz="2200" spc="-200" dirty="0">
                <a:solidFill>
                  <a:srgbClr val="FFFFFF"/>
                </a:solidFill>
                <a:latin typeface="Arial"/>
                <a:cs typeface="Arial"/>
              </a:rPr>
              <a:t>year </a:t>
            </a:r>
            <a:r>
              <a:rPr sz="2200" spc="-170" dirty="0">
                <a:solidFill>
                  <a:srgbClr val="FFFFFF"/>
                </a:solidFill>
                <a:latin typeface="Arial"/>
                <a:cs typeface="Arial"/>
              </a:rPr>
              <a:t>period, </a:t>
            </a:r>
            <a:r>
              <a:rPr sz="2200" spc="-185" dirty="0">
                <a:solidFill>
                  <a:srgbClr val="FFFFFF"/>
                </a:solidFill>
                <a:latin typeface="Arial"/>
                <a:cs typeface="Arial"/>
              </a:rPr>
              <a:t>mine </a:t>
            </a:r>
            <a:r>
              <a:rPr sz="2200" spc="-160" dirty="0">
                <a:solidFill>
                  <a:srgbClr val="FFFFFF"/>
                </a:solidFill>
                <a:latin typeface="Arial"/>
                <a:cs typeface="Arial"/>
              </a:rPr>
              <a:t>could </a:t>
            </a:r>
            <a:r>
              <a:rPr sz="2200" spc="-125" dirty="0">
                <a:solidFill>
                  <a:srgbClr val="FFFFFF"/>
                </a:solidFill>
                <a:latin typeface="Arial"/>
                <a:cs typeface="Arial"/>
              </a:rPr>
              <a:t>create </a:t>
            </a:r>
            <a:r>
              <a:rPr sz="2200" spc="-229" dirty="0">
                <a:solidFill>
                  <a:srgbClr val="FFFFFF"/>
                </a:solidFill>
                <a:latin typeface="Arial"/>
                <a:cs typeface="Arial"/>
              </a:rPr>
              <a:t>up </a:t>
            </a:r>
            <a:r>
              <a:rPr sz="2200" spc="-45" dirty="0">
                <a:solidFill>
                  <a:srgbClr val="FFFFFF"/>
                </a:solidFill>
                <a:latin typeface="Arial"/>
                <a:cs typeface="Arial"/>
              </a:rPr>
              <a:t>to  </a:t>
            </a:r>
            <a:r>
              <a:rPr sz="2200" spc="-105" dirty="0">
                <a:solidFill>
                  <a:srgbClr val="FFFFFF"/>
                </a:solidFill>
                <a:latin typeface="Arial"/>
                <a:cs typeface="Arial"/>
              </a:rPr>
              <a:t>16,000 </a:t>
            </a:r>
            <a:r>
              <a:rPr sz="2200" spc="-140" dirty="0">
                <a:solidFill>
                  <a:srgbClr val="FFFFFF"/>
                </a:solidFill>
                <a:latin typeface="Arial"/>
                <a:cs typeface="Arial"/>
              </a:rPr>
              <a:t>jobs </a:t>
            </a:r>
            <a:r>
              <a:rPr sz="2200" spc="-229" dirty="0">
                <a:solidFill>
                  <a:srgbClr val="FFFFFF"/>
                </a:solidFill>
                <a:latin typeface="Arial"/>
                <a:cs typeface="Arial"/>
              </a:rPr>
              <a:t>and </a:t>
            </a:r>
            <a:r>
              <a:rPr sz="2200" spc="-170" dirty="0">
                <a:solidFill>
                  <a:srgbClr val="FFFFFF"/>
                </a:solidFill>
                <a:latin typeface="Arial"/>
                <a:cs typeface="Arial"/>
              </a:rPr>
              <a:t>generate </a:t>
            </a:r>
            <a:r>
              <a:rPr sz="2200" spc="-90" dirty="0">
                <a:solidFill>
                  <a:srgbClr val="FFFFFF"/>
                </a:solidFill>
                <a:latin typeface="Arial"/>
                <a:cs typeface="Arial"/>
              </a:rPr>
              <a:t>$1 </a:t>
            </a:r>
            <a:r>
              <a:rPr sz="2200" spc="-105" dirty="0">
                <a:solidFill>
                  <a:srgbClr val="FFFFFF"/>
                </a:solidFill>
                <a:latin typeface="Arial"/>
                <a:cs typeface="Arial"/>
              </a:rPr>
              <a:t>billion </a:t>
            </a:r>
            <a:r>
              <a:rPr sz="2200" spc="-120" dirty="0">
                <a:solidFill>
                  <a:srgbClr val="FFFFFF"/>
                </a:solidFill>
                <a:latin typeface="Arial"/>
                <a:cs typeface="Arial"/>
              </a:rPr>
              <a:t>in  </a:t>
            </a:r>
            <a:r>
              <a:rPr sz="2200" spc="-185" dirty="0">
                <a:solidFill>
                  <a:srgbClr val="FFFFFF"/>
                </a:solidFill>
                <a:latin typeface="Arial"/>
                <a:cs typeface="Arial"/>
              </a:rPr>
              <a:t>government</a:t>
            </a:r>
            <a:r>
              <a:rPr sz="2200"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204" dirty="0">
                <a:solidFill>
                  <a:srgbClr val="FFFFFF"/>
                </a:solidFill>
                <a:latin typeface="Arial"/>
                <a:cs typeface="Arial"/>
              </a:rPr>
              <a:t>revenue.</a:t>
            </a: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200">
              <a:latin typeface="Times New Roman"/>
              <a:cs typeface="Times New Roman"/>
            </a:endParaRPr>
          </a:p>
          <a:p>
            <a:pPr marL="12700" marR="5080">
              <a:lnSpc>
                <a:spcPts val="2630"/>
              </a:lnSpc>
            </a:pPr>
            <a:r>
              <a:rPr sz="2200" spc="-140" dirty="0">
                <a:solidFill>
                  <a:srgbClr val="FFFFFF"/>
                </a:solidFill>
                <a:latin typeface="Arial"/>
                <a:cs typeface="Arial"/>
              </a:rPr>
              <a:t>-Metal </a:t>
            </a:r>
            <a:r>
              <a:rPr sz="2200" spc="-160" dirty="0">
                <a:solidFill>
                  <a:srgbClr val="FFFFFF"/>
                </a:solidFill>
                <a:latin typeface="Arial"/>
                <a:cs typeface="Arial"/>
              </a:rPr>
              <a:t>mining generates </a:t>
            </a:r>
            <a:r>
              <a:rPr sz="2200" spc="-110" dirty="0">
                <a:solidFill>
                  <a:srgbClr val="FFFFFF"/>
                </a:solidFill>
                <a:latin typeface="Arial"/>
                <a:cs typeface="Arial"/>
              </a:rPr>
              <a:t>less </a:t>
            </a:r>
            <a:r>
              <a:rPr sz="2200" spc="-114" dirty="0">
                <a:solidFill>
                  <a:srgbClr val="FFFFFF"/>
                </a:solidFill>
                <a:latin typeface="Arial"/>
                <a:cs typeface="Arial"/>
              </a:rPr>
              <a:t>taxes </a:t>
            </a:r>
            <a:r>
              <a:rPr sz="2200" spc="-135" dirty="0">
                <a:solidFill>
                  <a:srgbClr val="FFFFFF"/>
                </a:solidFill>
                <a:latin typeface="Arial"/>
                <a:cs typeface="Arial"/>
              </a:rPr>
              <a:t>than </a:t>
            </a:r>
            <a:r>
              <a:rPr sz="2200" spc="-85" dirty="0">
                <a:solidFill>
                  <a:srgbClr val="FFFFFF"/>
                </a:solidFill>
                <a:latin typeface="Arial"/>
                <a:cs typeface="Arial"/>
              </a:rPr>
              <a:t>oil </a:t>
            </a:r>
            <a:r>
              <a:rPr sz="2200" spc="-229" dirty="0">
                <a:solidFill>
                  <a:srgbClr val="FFFFFF"/>
                </a:solidFill>
                <a:latin typeface="Arial"/>
                <a:cs typeface="Arial"/>
              </a:rPr>
              <a:t>and  </a:t>
            </a:r>
            <a:r>
              <a:rPr sz="2200" spc="-185" dirty="0">
                <a:solidFill>
                  <a:srgbClr val="FFFFFF"/>
                </a:solidFill>
                <a:latin typeface="Arial"/>
                <a:cs typeface="Arial"/>
              </a:rPr>
              <a:t>gas </a:t>
            </a:r>
            <a:r>
              <a:rPr sz="2200" spc="-105" dirty="0">
                <a:solidFill>
                  <a:srgbClr val="FFFFFF"/>
                </a:solidFill>
                <a:latin typeface="Arial"/>
                <a:cs typeface="Arial"/>
              </a:rPr>
              <a:t>extraction - </a:t>
            </a:r>
            <a:r>
              <a:rPr sz="2200" spc="-160" dirty="0">
                <a:solidFill>
                  <a:srgbClr val="FFFFFF"/>
                </a:solidFill>
                <a:latin typeface="Arial"/>
                <a:cs typeface="Arial"/>
              </a:rPr>
              <a:t>so </a:t>
            </a:r>
            <a:r>
              <a:rPr sz="2200" spc="-240" dirty="0">
                <a:solidFill>
                  <a:srgbClr val="FFFFFF"/>
                </a:solidFill>
                <a:latin typeface="Arial"/>
                <a:cs typeface="Arial"/>
              </a:rPr>
              <a:t>money </a:t>
            </a:r>
            <a:r>
              <a:rPr sz="2200" spc="-170" dirty="0">
                <a:solidFill>
                  <a:srgbClr val="FFFFFF"/>
                </a:solidFill>
                <a:latin typeface="Arial"/>
                <a:cs typeface="Arial"/>
              </a:rPr>
              <a:t>would </a:t>
            </a:r>
            <a:r>
              <a:rPr sz="2200" spc="-229" dirty="0">
                <a:solidFill>
                  <a:srgbClr val="FFFFFF"/>
                </a:solidFill>
                <a:latin typeface="Arial"/>
                <a:cs typeface="Arial"/>
              </a:rPr>
              <a:t>be</a:t>
            </a:r>
            <a:r>
              <a:rPr sz="2200" spc="-1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195" dirty="0">
                <a:solidFill>
                  <a:srgbClr val="FFFFFF"/>
                </a:solidFill>
                <a:latin typeface="Arial"/>
                <a:cs typeface="Arial"/>
              </a:rPr>
              <a:t>saved.</a:t>
            </a:r>
            <a:endParaRPr sz="2200">
              <a:latin typeface="Arial"/>
              <a:cs typeface="Arial"/>
            </a:endParaRPr>
          </a:p>
          <a:p>
            <a:pPr marL="12700" marR="401320" algn="just">
              <a:lnSpc>
                <a:spcPts val="2630"/>
              </a:lnSpc>
              <a:spcBef>
                <a:spcPts val="1605"/>
              </a:spcBef>
            </a:pPr>
            <a:r>
              <a:rPr sz="2200" spc="-125" dirty="0">
                <a:solidFill>
                  <a:srgbClr val="FFFFFF"/>
                </a:solidFill>
                <a:latin typeface="Arial"/>
                <a:cs typeface="Arial"/>
              </a:rPr>
              <a:t>-Estimated </a:t>
            </a:r>
            <a:r>
              <a:rPr sz="2200" spc="-40" dirty="0">
                <a:solidFill>
                  <a:srgbClr val="FFFFFF"/>
                </a:solidFill>
                <a:latin typeface="Arial"/>
                <a:cs typeface="Arial"/>
              </a:rPr>
              <a:t>that </a:t>
            </a:r>
            <a:r>
              <a:rPr sz="2200" spc="-105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200" spc="-215" dirty="0">
                <a:solidFill>
                  <a:srgbClr val="FFFFFF"/>
                </a:solidFill>
                <a:latin typeface="Arial"/>
                <a:cs typeface="Arial"/>
              </a:rPr>
              <a:t>Pebble </a:t>
            </a:r>
            <a:r>
              <a:rPr sz="2200" spc="-220" dirty="0">
                <a:solidFill>
                  <a:srgbClr val="FFFFFF"/>
                </a:solidFill>
                <a:latin typeface="Arial"/>
                <a:cs typeface="Arial"/>
              </a:rPr>
              <a:t>Mine </a:t>
            </a:r>
            <a:r>
              <a:rPr sz="2200" spc="-170" dirty="0">
                <a:solidFill>
                  <a:srgbClr val="FFFFFF"/>
                </a:solidFill>
                <a:latin typeface="Arial"/>
                <a:cs typeface="Arial"/>
              </a:rPr>
              <a:t>would </a:t>
            </a:r>
            <a:r>
              <a:rPr sz="2200" spc="-235" dirty="0">
                <a:solidFill>
                  <a:srgbClr val="FFFFFF"/>
                </a:solidFill>
                <a:latin typeface="Arial"/>
                <a:cs typeface="Arial"/>
              </a:rPr>
              <a:t>pay  </a:t>
            </a:r>
            <a:r>
              <a:rPr sz="2200" spc="-229" dirty="0">
                <a:solidFill>
                  <a:srgbClr val="FFFFFF"/>
                </a:solidFill>
                <a:latin typeface="Arial"/>
                <a:cs typeface="Arial"/>
              </a:rPr>
              <a:t>up </a:t>
            </a:r>
            <a:r>
              <a:rPr sz="2200" spc="-40" dirty="0">
                <a:solidFill>
                  <a:srgbClr val="FFFFFF"/>
                </a:solidFill>
                <a:latin typeface="Arial"/>
                <a:cs typeface="Arial"/>
              </a:rPr>
              <a:t>to </a:t>
            </a:r>
            <a:r>
              <a:rPr sz="2200" spc="-105" dirty="0">
                <a:solidFill>
                  <a:srgbClr val="FFFFFF"/>
                </a:solidFill>
                <a:latin typeface="Arial"/>
                <a:cs typeface="Arial"/>
              </a:rPr>
              <a:t>$11.5 billion </a:t>
            </a:r>
            <a:r>
              <a:rPr sz="2200" spc="-120" dirty="0">
                <a:solidFill>
                  <a:srgbClr val="FFFFFF"/>
                </a:solidFill>
                <a:latin typeface="Arial"/>
                <a:cs typeface="Arial"/>
              </a:rPr>
              <a:t>in </a:t>
            </a:r>
            <a:r>
              <a:rPr sz="2200" spc="-130" dirty="0">
                <a:solidFill>
                  <a:srgbClr val="FFFFFF"/>
                </a:solidFill>
                <a:latin typeface="Arial"/>
                <a:cs typeface="Arial"/>
              </a:rPr>
              <a:t>natural </a:t>
            </a:r>
            <a:r>
              <a:rPr sz="2200" spc="-170" dirty="0">
                <a:solidFill>
                  <a:srgbClr val="FFFFFF"/>
                </a:solidFill>
                <a:latin typeface="Arial"/>
                <a:cs typeface="Arial"/>
              </a:rPr>
              <a:t>resource </a:t>
            </a:r>
            <a:r>
              <a:rPr sz="2200" spc="-120" dirty="0">
                <a:solidFill>
                  <a:srgbClr val="FFFFFF"/>
                </a:solidFill>
                <a:latin typeface="Arial"/>
                <a:cs typeface="Arial"/>
              </a:rPr>
              <a:t>taxes  </a:t>
            </a:r>
            <a:r>
              <a:rPr sz="2200" spc="-195" dirty="0">
                <a:solidFill>
                  <a:srgbClr val="FFFFFF"/>
                </a:solidFill>
                <a:latin typeface="Arial"/>
                <a:cs typeface="Arial"/>
              </a:rPr>
              <a:t>over </a:t>
            </a:r>
            <a:r>
              <a:rPr sz="2200" spc="15" dirty="0">
                <a:solidFill>
                  <a:srgbClr val="FFFFFF"/>
                </a:solidFill>
                <a:latin typeface="Arial"/>
                <a:cs typeface="Arial"/>
              </a:rPr>
              <a:t>its</a:t>
            </a:r>
            <a:r>
              <a:rPr sz="2200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85" dirty="0">
                <a:solidFill>
                  <a:srgbClr val="FFFFFF"/>
                </a:solidFill>
                <a:latin typeface="Arial"/>
                <a:cs typeface="Arial"/>
              </a:rPr>
              <a:t>lifetime.</a:t>
            </a:r>
            <a:endParaRPr sz="22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6470100" y="384300"/>
            <a:ext cx="2452250" cy="136135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947050" y="1837874"/>
            <a:ext cx="2999524" cy="160462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947050" y="3488375"/>
            <a:ext cx="2798674" cy="165097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3999" cy="51434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20412" y="182187"/>
            <a:ext cx="7001025" cy="8321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1868" y="473796"/>
            <a:ext cx="6012815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70" dirty="0"/>
              <a:t>Employment </a:t>
            </a:r>
            <a:r>
              <a:rPr spc="-545" dirty="0"/>
              <a:t>&amp; </a:t>
            </a:r>
            <a:r>
              <a:rPr spc="85" dirty="0"/>
              <a:t>Economics</a:t>
            </a:r>
            <a:r>
              <a:rPr spc="-225" dirty="0"/>
              <a:t> </a:t>
            </a:r>
            <a:r>
              <a:rPr spc="30" dirty="0"/>
              <a:t>Disadvantages</a:t>
            </a:r>
          </a:p>
        </p:txBody>
      </p:sp>
      <p:sp>
        <p:nvSpPr>
          <p:cNvPr id="4" name="object 4"/>
          <p:cNvSpPr/>
          <p:nvPr/>
        </p:nvSpPr>
        <p:spPr>
          <a:xfrm>
            <a:off x="81837" y="1039437"/>
            <a:ext cx="6846825" cy="37052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97725" y="1201299"/>
            <a:ext cx="6598284" cy="3332479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469900" marR="484505" indent="-457200">
              <a:lnSpc>
                <a:spcPts val="2630"/>
              </a:lnSpc>
              <a:spcBef>
                <a:spcPts val="195"/>
              </a:spcBef>
            </a:pPr>
            <a:r>
              <a:rPr sz="2200" spc="-225" dirty="0">
                <a:solidFill>
                  <a:srgbClr val="FFFFFF"/>
                </a:solidFill>
                <a:latin typeface="Arial"/>
                <a:cs typeface="Arial"/>
              </a:rPr>
              <a:t>Depending </a:t>
            </a:r>
            <a:r>
              <a:rPr sz="2200" spc="-229" dirty="0">
                <a:solidFill>
                  <a:srgbClr val="FFFFFF"/>
                </a:solidFill>
                <a:latin typeface="Arial"/>
                <a:cs typeface="Arial"/>
              </a:rPr>
              <a:t>on </a:t>
            </a:r>
            <a:r>
              <a:rPr sz="2200" spc="-140" dirty="0">
                <a:solidFill>
                  <a:srgbClr val="FFFFFF"/>
                </a:solidFill>
                <a:latin typeface="Arial"/>
                <a:cs typeface="Arial"/>
              </a:rPr>
              <a:t>workforce </a:t>
            </a:r>
            <a:r>
              <a:rPr sz="2200" spc="-135" dirty="0">
                <a:solidFill>
                  <a:srgbClr val="FFFFFF"/>
                </a:solidFill>
                <a:latin typeface="Arial"/>
                <a:cs typeface="Arial"/>
              </a:rPr>
              <a:t>origin </a:t>
            </a:r>
            <a:r>
              <a:rPr sz="2200" spc="-70" dirty="0">
                <a:solidFill>
                  <a:srgbClr val="FFFFFF"/>
                </a:solidFill>
                <a:latin typeface="Arial"/>
                <a:cs typeface="Arial"/>
              </a:rPr>
              <a:t>(in-state </a:t>
            </a:r>
            <a:r>
              <a:rPr sz="2200" spc="-155" dirty="0">
                <a:solidFill>
                  <a:srgbClr val="FFFFFF"/>
                </a:solidFill>
                <a:latin typeface="Arial"/>
                <a:cs typeface="Arial"/>
              </a:rPr>
              <a:t>vs </a:t>
            </a:r>
            <a:r>
              <a:rPr sz="2200" spc="-70" dirty="0">
                <a:solidFill>
                  <a:srgbClr val="FFFFFF"/>
                </a:solidFill>
                <a:latin typeface="Arial"/>
                <a:cs typeface="Arial"/>
              </a:rPr>
              <a:t>out-state) </a:t>
            </a:r>
            <a:r>
              <a:rPr sz="2200" spc="-229" dirty="0">
                <a:solidFill>
                  <a:srgbClr val="FFFFFF"/>
                </a:solidFill>
                <a:latin typeface="Arial"/>
                <a:cs typeface="Arial"/>
              </a:rPr>
              <a:t>and  </a:t>
            </a:r>
            <a:r>
              <a:rPr sz="2200" spc="-185" dirty="0">
                <a:solidFill>
                  <a:srgbClr val="FFFFFF"/>
                </a:solidFill>
                <a:latin typeface="Arial"/>
                <a:cs typeface="Arial"/>
              </a:rPr>
              <a:t>spending </a:t>
            </a:r>
            <a:r>
              <a:rPr sz="2200" spc="-114" dirty="0">
                <a:solidFill>
                  <a:srgbClr val="FFFFFF"/>
                </a:solidFill>
                <a:latin typeface="Arial"/>
                <a:cs typeface="Arial"/>
              </a:rPr>
              <a:t>habits, </a:t>
            </a:r>
            <a:r>
              <a:rPr sz="2200" spc="-180" dirty="0">
                <a:solidFill>
                  <a:srgbClr val="FFFFFF"/>
                </a:solidFill>
                <a:latin typeface="Arial"/>
                <a:cs typeface="Arial"/>
              </a:rPr>
              <a:t>income </a:t>
            </a:r>
            <a:r>
              <a:rPr sz="2200" spc="-160" dirty="0">
                <a:solidFill>
                  <a:srgbClr val="FFFFFF"/>
                </a:solidFill>
                <a:latin typeface="Arial"/>
                <a:cs typeface="Arial"/>
              </a:rPr>
              <a:t>could </a:t>
            </a:r>
            <a:r>
              <a:rPr sz="2200" spc="-110" dirty="0">
                <a:solidFill>
                  <a:srgbClr val="FFFFFF"/>
                </a:solidFill>
                <a:latin typeface="Arial"/>
                <a:cs typeface="Arial"/>
              </a:rPr>
              <a:t>either </a:t>
            </a:r>
            <a:r>
              <a:rPr sz="2200" spc="-175" dirty="0">
                <a:solidFill>
                  <a:srgbClr val="FFFFFF"/>
                </a:solidFill>
                <a:latin typeface="Arial"/>
                <a:cs typeface="Arial"/>
              </a:rPr>
              <a:t>help </a:t>
            </a:r>
            <a:r>
              <a:rPr sz="2200" spc="-165" dirty="0">
                <a:solidFill>
                  <a:srgbClr val="FFFFFF"/>
                </a:solidFill>
                <a:latin typeface="Arial"/>
                <a:cs typeface="Arial"/>
              </a:rPr>
              <a:t>Alaska’s  </a:t>
            </a:r>
            <a:r>
              <a:rPr sz="2200" spc="-220" dirty="0">
                <a:solidFill>
                  <a:srgbClr val="FFFFFF"/>
                </a:solidFill>
                <a:latin typeface="Arial"/>
                <a:cs typeface="Arial"/>
              </a:rPr>
              <a:t>economy </a:t>
            </a:r>
            <a:r>
              <a:rPr sz="2200" spc="-170" dirty="0">
                <a:solidFill>
                  <a:srgbClr val="FFFFFF"/>
                </a:solidFill>
                <a:latin typeface="Arial"/>
                <a:cs typeface="Arial"/>
              </a:rPr>
              <a:t>or </a:t>
            </a:r>
            <a:r>
              <a:rPr sz="2200" spc="-105" dirty="0">
                <a:solidFill>
                  <a:srgbClr val="FFFFFF"/>
                </a:solidFill>
                <a:latin typeface="Arial"/>
                <a:cs typeface="Arial"/>
              </a:rPr>
              <a:t>hurt</a:t>
            </a:r>
            <a:r>
              <a:rPr sz="2200" spc="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5" dirty="0">
                <a:solidFill>
                  <a:srgbClr val="FFFFFF"/>
                </a:solidFill>
                <a:latin typeface="Arial"/>
                <a:cs typeface="Arial"/>
              </a:rPr>
              <a:t>it.</a:t>
            </a: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3300">
              <a:latin typeface="Times New Roman"/>
              <a:cs typeface="Times New Roman"/>
            </a:endParaRPr>
          </a:p>
          <a:p>
            <a:pPr marL="469900" marR="5080" indent="-457200">
              <a:lnSpc>
                <a:spcPts val="2630"/>
              </a:lnSpc>
            </a:pPr>
            <a:r>
              <a:rPr sz="2200" spc="-190" dirty="0">
                <a:solidFill>
                  <a:srgbClr val="FFFFFF"/>
                </a:solidFill>
                <a:latin typeface="Arial"/>
                <a:cs typeface="Arial"/>
              </a:rPr>
              <a:t>Payments </a:t>
            </a:r>
            <a:r>
              <a:rPr sz="2200" spc="-40" dirty="0">
                <a:solidFill>
                  <a:srgbClr val="FFFFFF"/>
                </a:solidFill>
                <a:latin typeface="Arial"/>
                <a:cs typeface="Arial"/>
              </a:rPr>
              <a:t>to </a:t>
            </a:r>
            <a:r>
              <a:rPr sz="2200" spc="-195" dirty="0">
                <a:solidFill>
                  <a:srgbClr val="FFFFFF"/>
                </a:solidFill>
                <a:latin typeface="Arial"/>
                <a:cs typeface="Arial"/>
              </a:rPr>
              <a:t>vendors </a:t>
            </a:r>
            <a:r>
              <a:rPr sz="2200" spc="-165" dirty="0">
                <a:solidFill>
                  <a:srgbClr val="FFFFFF"/>
                </a:solidFill>
                <a:latin typeface="Arial"/>
                <a:cs typeface="Arial"/>
              </a:rPr>
              <a:t>(machinery, </a:t>
            </a:r>
            <a:r>
              <a:rPr sz="2200" spc="-150" dirty="0">
                <a:solidFill>
                  <a:srgbClr val="FFFFFF"/>
                </a:solidFill>
                <a:latin typeface="Arial"/>
                <a:cs typeface="Arial"/>
              </a:rPr>
              <a:t>operation </a:t>
            </a:r>
            <a:r>
              <a:rPr sz="2200" spc="-105" dirty="0">
                <a:solidFill>
                  <a:srgbClr val="FFFFFF"/>
                </a:solidFill>
                <a:latin typeface="Arial"/>
                <a:cs typeface="Arial"/>
              </a:rPr>
              <a:t>of </a:t>
            </a:r>
            <a:r>
              <a:rPr sz="2200" spc="-190" dirty="0">
                <a:solidFill>
                  <a:srgbClr val="FFFFFF"/>
                </a:solidFill>
                <a:latin typeface="Arial"/>
                <a:cs typeface="Arial"/>
              </a:rPr>
              <a:t>ocean-going  </a:t>
            </a:r>
            <a:r>
              <a:rPr sz="2200" spc="-135" dirty="0">
                <a:solidFill>
                  <a:srgbClr val="FFFFFF"/>
                </a:solidFill>
                <a:latin typeface="Arial"/>
                <a:cs typeface="Arial"/>
              </a:rPr>
              <a:t>ships, </a:t>
            </a:r>
            <a:r>
              <a:rPr sz="2200" spc="-70" dirty="0">
                <a:solidFill>
                  <a:srgbClr val="FFFFFF"/>
                </a:solidFill>
                <a:latin typeface="Arial"/>
                <a:cs typeface="Arial"/>
              </a:rPr>
              <a:t>etc.) </a:t>
            </a:r>
            <a:r>
              <a:rPr sz="2200" spc="-170" dirty="0">
                <a:solidFill>
                  <a:srgbClr val="FFFFFF"/>
                </a:solidFill>
                <a:latin typeface="Arial"/>
                <a:cs typeface="Arial"/>
              </a:rPr>
              <a:t>would </a:t>
            </a:r>
            <a:r>
              <a:rPr sz="2200" spc="-185" dirty="0">
                <a:solidFill>
                  <a:srgbClr val="FFFFFF"/>
                </a:solidFill>
                <a:latin typeface="Arial"/>
                <a:cs typeface="Arial"/>
              </a:rPr>
              <a:t>leave </a:t>
            </a:r>
            <a:r>
              <a:rPr sz="2200" spc="-105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200" spc="-55" dirty="0">
                <a:solidFill>
                  <a:srgbClr val="FFFFFF"/>
                </a:solidFill>
                <a:latin typeface="Arial"/>
                <a:cs typeface="Arial"/>
              </a:rPr>
              <a:t>state </a:t>
            </a:r>
            <a:r>
              <a:rPr sz="2200" spc="-145" dirty="0">
                <a:solidFill>
                  <a:srgbClr val="FFFFFF"/>
                </a:solidFill>
                <a:latin typeface="Arial"/>
                <a:cs typeface="Arial"/>
              </a:rPr>
              <a:t>immediately </a:t>
            </a:r>
            <a:r>
              <a:rPr sz="2200" spc="-135" dirty="0">
                <a:solidFill>
                  <a:srgbClr val="FFFFFF"/>
                </a:solidFill>
                <a:latin typeface="Arial"/>
                <a:cs typeface="Arial"/>
              </a:rPr>
              <a:t>since </a:t>
            </a:r>
            <a:r>
              <a:rPr sz="2200" spc="-170" dirty="0">
                <a:solidFill>
                  <a:srgbClr val="FFFFFF"/>
                </a:solidFill>
                <a:latin typeface="Arial"/>
                <a:cs typeface="Arial"/>
              </a:rPr>
              <a:t>such  </a:t>
            </a:r>
            <a:r>
              <a:rPr sz="2200" spc="-195" dirty="0">
                <a:solidFill>
                  <a:srgbClr val="FFFFFF"/>
                </a:solidFill>
                <a:latin typeface="Arial"/>
                <a:cs typeface="Arial"/>
              </a:rPr>
              <a:t>vendors </a:t>
            </a:r>
            <a:r>
              <a:rPr sz="2200" spc="-190" dirty="0">
                <a:solidFill>
                  <a:srgbClr val="FFFFFF"/>
                </a:solidFill>
                <a:latin typeface="Arial"/>
                <a:cs typeface="Arial"/>
              </a:rPr>
              <a:t>are </a:t>
            </a:r>
            <a:r>
              <a:rPr sz="2200" spc="-105" dirty="0">
                <a:solidFill>
                  <a:srgbClr val="FFFFFF"/>
                </a:solidFill>
                <a:latin typeface="Arial"/>
                <a:cs typeface="Arial"/>
              </a:rPr>
              <a:t>not </a:t>
            </a:r>
            <a:r>
              <a:rPr sz="2200" spc="-130" dirty="0">
                <a:solidFill>
                  <a:srgbClr val="FFFFFF"/>
                </a:solidFill>
                <a:latin typeface="Arial"/>
                <a:cs typeface="Arial"/>
              </a:rPr>
              <a:t>located </a:t>
            </a:r>
            <a:r>
              <a:rPr sz="2200" spc="-80" dirty="0">
                <a:solidFill>
                  <a:srgbClr val="FFFFFF"/>
                </a:solidFill>
                <a:latin typeface="Arial"/>
                <a:cs typeface="Arial"/>
              </a:rPr>
              <a:t>within</a:t>
            </a:r>
            <a:r>
              <a:rPr sz="22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185" dirty="0">
                <a:solidFill>
                  <a:srgbClr val="FFFFFF"/>
                </a:solidFill>
                <a:latin typeface="Arial"/>
                <a:cs typeface="Arial"/>
              </a:rPr>
              <a:t>Alaska.</a:t>
            </a: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3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200" spc="-210" dirty="0">
                <a:solidFill>
                  <a:srgbClr val="FFFFFF"/>
                </a:solidFill>
                <a:latin typeface="Arial"/>
                <a:cs typeface="Arial"/>
              </a:rPr>
              <a:t>Out </a:t>
            </a:r>
            <a:r>
              <a:rPr sz="2200" spc="-105" dirty="0">
                <a:solidFill>
                  <a:srgbClr val="FFFFFF"/>
                </a:solidFill>
                <a:latin typeface="Arial"/>
                <a:cs typeface="Arial"/>
              </a:rPr>
              <a:t>of </a:t>
            </a:r>
            <a:r>
              <a:rPr sz="2200" spc="-55" dirty="0">
                <a:solidFill>
                  <a:srgbClr val="FFFFFF"/>
                </a:solidFill>
                <a:latin typeface="Arial"/>
                <a:cs typeface="Arial"/>
              </a:rPr>
              <a:t>state </a:t>
            </a:r>
            <a:r>
              <a:rPr sz="2200" spc="-200" dirty="0">
                <a:solidFill>
                  <a:srgbClr val="FFFFFF"/>
                </a:solidFill>
                <a:latin typeface="Arial"/>
                <a:cs typeface="Arial"/>
              </a:rPr>
              <a:t>vending </a:t>
            </a:r>
            <a:r>
              <a:rPr sz="2200" spc="-140" dirty="0">
                <a:solidFill>
                  <a:srgbClr val="FFFFFF"/>
                </a:solidFill>
                <a:latin typeface="Arial"/>
                <a:cs typeface="Arial"/>
              </a:rPr>
              <a:t>jobs </a:t>
            </a:r>
            <a:r>
              <a:rPr sz="2200" spc="-170" dirty="0">
                <a:solidFill>
                  <a:srgbClr val="FFFFFF"/>
                </a:solidFill>
                <a:latin typeface="Arial"/>
                <a:cs typeface="Arial"/>
              </a:rPr>
              <a:t>would </a:t>
            </a:r>
            <a:r>
              <a:rPr sz="2200" spc="-105" dirty="0">
                <a:solidFill>
                  <a:srgbClr val="FFFFFF"/>
                </a:solidFill>
                <a:latin typeface="Arial"/>
                <a:cs typeface="Arial"/>
              </a:rPr>
              <a:t>not </a:t>
            </a:r>
            <a:r>
              <a:rPr sz="2200" spc="-110" dirty="0">
                <a:solidFill>
                  <a:srgbClr val="FFFFFF"/>
                </a:solidFill>
                <a:latin typeface="Arial"/>
                <a:cs typeface="Arial"/>
              </a:rPr>
              <a:t>benefit </a:t>
            </a:r>
            <a:r>
              <a:rPr sz="2200" spc="-114" dirty="0">
                <a:solidFill>
                  <a:srgbClr val="FFFFFF"/>
                </a:solidFill>
                <a:latin typeface="Arial"/>
                <a:cs typeface="Arial"/>
              </a:rPr>
              <a:t>locals </a:t>
            </a:r>
            <a:r>
              <a:rPr sz="2200" spc="-105" dirty="0">
                <a:solidFill>
                  <a:srgbClr val="FFFFFF"/>
                </a:solidFill>
                <a:latin typeface="Arial"/>
                <a:cs typeface="Arial"/>
              </a:rPr>
              <a:t>of</a:t>
            </a:r>
            <a:r>
              <a:rPr sz="2200" spc="1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200" spc="-185" dirty="0">
                <a:solidFill>
                  <a:srgbClr val="FFFFFF"/>
                </a:solidFill>
                <a:latin typeface="Arial"/>
                <a:cs typeface="Arial"/>
              </a:rPr>
              <a:t>Alaska.</a:t>
            </a:r>
            <a:endParaRPr sz="2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840154" y="4827334"/>
            <a:ext cx="192405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spc="-75" dirty="0">
                <a:solidFill>
                  <a:srgbClr val="FFFFFF"/>
                </a:solidFill>
                <a:latin typeface="Arial"/>
                <a:cs typeface="Arial"/>
              </a:rPr>
              <a:t>21</a:t>
            </a:r>
            <a:endParaRPr sz="13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756512" y="2796450"/>
            <a:ext cx="1953400" cy="19534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567050" y="952400"/>
            <a:ext cx="2332324" cy="170767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58962" y="334562"/>
            <a:ext cx="7001025" cy="8321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34381" y="626171"/>
            <a:ext cx="6724650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30" dirty="0"/>
              <a:t>Final </a:t>
            </a:r>
            <a:r>
              <a:rPr spc="40" dirty="0"/>
              <a:t>Statement </a:t>
            </a:r>
            <a:r>
              <a:rPr spc="-80" dirty="0"/>
              <a:t>: </a:t>
            </a:r>
            <a:r>
              <a:rPr spc="70" dirty="0"/>
              <a:t>Employment </a:t>
            </a:r>
            <a:r>
              <a:rPr spc="-545" dirty="0"/>
              <a:t>&amp; </a:t>
            </a:r>
            <a:r>
              <a:rPr spc="150" dirty="0"/>
              <a:t>The</a:t>
            </a:r>
            <a:r>
              <a:rPr u="none" spc="-220" dirty="0"/>
              <a:t> </a:t>
            </a:r>
            <a:r>
              <a:rPr spc="80" dirty="0"/>
              <a:t>Economy</a:t>
            </a:r>
          </a:p>
        </p:txBody>
      </p:sp>
      <p:sp>
        <p:nvSpPr>
          <p:cNvPr id="4" name="object 4"/>
          <p:cNvSpPr/>
          <p:nvPr/>
        </p:nvSpPr>
        <p:spPr>
          <a:xfrm>
            <a:off x="295712" y="1292282"/>
            <a:ext cx="7001025" cy="33893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11600" y="1453127"/>
            <a:ext cx="6729095" cy="2715260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2700" marR="138430">
              <a:lnSpc>
                <a:spcPts val="2850"/>
              </a:lnSpc>
              <a:spcBef>
                <a:spcPts val="220"/>
              </a:spcBef>
            </a:pPr>
            <a:r>
              <a:rPr sz="2400" spc="-310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229" dirty="0">
                <a:solidFill>
                  <a:srgbClr val="FFFFFF"/>
                </a:solidFill>
                <a:latin typeface="Arial"/>
                <a:cs typeface="Arial"/>
              </a:rPr>
              <a:t>Pebble </a:t>
            </a:r>
            <a:r>
              <a:rPr sz="2400" spc="-235" dirty="0">
                <a:solidFill>
                  <a:srgbClr val="FFFFFF"/>
                </a:solidFill>
                <a:latin typeface="Arial"/>
                <a:cs typeface="Arial"/>
              </a:rPr>
              <a:t>Mine </a:t>
            </a:r>
            <a:r>
              <a:rPr sz="2400" spc="-120" dirty="0">
                <a:solidFill>
                  <a:srgbClr val="FFFFFF"/>
                </a:solidFill>
                <a:latin typeface="Arial"/>
                <a:cs typeface="Arial"/>
              </a:rPr>
              <a:t>project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won’t </a:t>
            </a:r>
            <a:r>
              <a:rPr sz="2400" spc="-75" dirty="0">
                <a:solidFill>
                  <a:srgbClr val="FFFFFF"/>
                </a:solidFill>
                <a:latin typeface="Arial"/>
                <a:cs typeface="Arial"/>
              </a:rPr>
              <a:t>initially </a:t>
            </a:r>
            <a:r>
              <a:rPr sz="2400" spc="-140" dirty="0">
                <a:solidFill>
                  <a:srgbClr val="FFFFFF"/>
                </a:solidFill>
                <a:latin typeface="Arial"/>
                <a:cs typeface="Arial"/>
              </a:rPr>
              <a:t>create </a:t>
            </a:r>
            <a:r>
              <a:rPr sz="2400" spc="-225" dirty="0">
                <a:solidFill>
                  <a:srgbClr val="FFFFFF"/>
                </a:solidFill>
                <a:latin typeface="Arial"/>
                <a:cs typeface="Arial"/>
              </a:rPr>
              <a:t>much </a:t>
            </a:r>
            <a:r>
              <a:rPr sz="2400" spc="-170" dirty="0">
                <a:solidFill>
                  <a:srgbClr val="FFFFFF"/>
                </a:solidFill>
                <a:latin typeface="Arial"/>
                <a:cs typeface="Arial"/>
              </a:rPr>
              <a:t>job  </a:t>
            </a:r>
            <a:r>
              <a:rPr sz="2400" spc="-145" dirty="0">
                <a:solidFill>
                  <a:srgbClr val="FFFFFF"/>
                </a:solidFill>
                <a:latin typeface="Arial"/>
                <a:cs typeface="Arial"/>
              </a:rPr>
              <a:t>opportunity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for 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Alaska’s </a:t>
            </a:r>
            <a:r>
              <a:rPr sz="2400" spc="-229" dirty="0">
                <a:solidFill>
                  <a:srgbClr val="FFFFFF"/>
                </a:solidFill>
                <a:latin typeface="Arial"/>
                <a:cs typeface="Arial"/>
              </a:rPr>
              <a:t>economy. However,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240" dirty="0">
                <a:solidFill>
                  <a:srgbClr val="FFFFFF"/>
                </a:solidFill>
                <a:latin typeface="Arial"/>
                <a:cs typeface="Arial"/>
              </a:rPr>
              <a:t>economy  </a:t>
            </a:r>
            <a:r>
              <a:rPr sz="2400" spc="5" dirty="0">
                <a:solidFill>
                  <a:srgbClr val="FFFFFF"/>
                </a:solidFill>
                <a:latin typeface="Arial"/>
                <a:cs typeface="Arial"/>
              </a:rPr>
              <a:t>still </a:t>
            </a:r>
            <a:r>
              <a:rPr sz="2400" spc="-120" dirty="0">
                <a:solidFill>
                  <a:srgbClr val="FFFFFF"/>
                </a:solidFill>
                <a:latin typeface="Arial"/>
                <a:cs typeface="Arial"/>
              </a:rPr>
              <a:t>benefits </a:t>
            </a:r>
            <a:r>
              <a:rPr sz="2400" spc="-165" dirty="0">
                <a:solidFill>
                  <a:srgbClr val="FFFFFF"/>
                </a:solidFill>
                <a:latin typeface="Arial"/>
                <a:cs typeface="Arial"/>
              </a:rPr>
              <a:t>from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110" dirty="0">
                <a:solidFill>
                  <a:srgbClr val="FFFFFF"/>
                </a:solidFill>
                <a:latin typeface="Arial"/>
                <a:cs typeface="Arial"/>
              </a:rPr>
              <a:t>taxation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of the</a:t>
            </a:r>
            <a:r>
              <a:rPr sz="2400" spc="-2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project.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3500">
              <a:latin typeface="Times New Roman"/>
              <a:cs typeface="Times New Roman"/>
            </a:endParaRPr>
          </a:p>
          <a:p>
            <a:pPr marL="12700" marR="5080">
              <a:lnSpc>
                <a:spcPts val="2850"/>
              </a:lnSpc>
            </a:pPr>
            <a:r>
              <a:rPr sz="2400" spc="-204" dirty="0">
                <a:solidFill>
                  <a:srgbClr val="FFFFFF"/>
                </a:solidFill>
                <a:latin typeface="Arial"/>
                <a:cs typeface="Arial"/>
              </a:rPr>
              <a:t>Overall, our </a:t>
            </a:r>
            <a:r>
              <a:rPr sz="2400" spc="-185" dirty="0">
                <a:solidFill>
                  <a:srgbClr val="FFFFFF"/>
                </a:solidFill>
                <a:latin typeface="Arial"/>
                <a:cs typeface="Arial"/>
              </a:rPr>
              <a:t>research </a:t>
            </a:r>
            <a:r>
              <a:rPr sz="2400" spc="-160" dirty="0">
                <a:solidFill>
                  <a:srgbClr val="FFFFFF"/>
                </a:solidFill>
                <a:latin typeface="Arial"/>
                <a:cs typeface="Arial"/>
              </a:rPr>
              <a:t>favors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229" dirty="0">
                <a:solidFill>
                  <a:srgbClr val="FFFFFF"/>
                </a:solidFill>
                <a:latin typeface="Arial"/>
                <a:cs typeface="Arial"/>
              </a:rPr>
              <a:t>Pebble </a:t>
            </a:r>
            <a:r>
              <a:rPr sz="2400" spc="-235" dirty="0">
                <a:solidFill>
                  <a:srgbClr val="FFFFFF"/>
                </a:solidFill>
                <a:latin typeface="Arial"/>
                <a:cs typeface="Arial"/>
              </a:rPr>
              <a:t>Mine </a:t>
            </a:r>
            <a:r>
              <a:rPr sz="2400" spc="-120" dirty="0">
                <a:solidFill>
                  <a:srgbClr val="FFFFFF"/>
                </a:solidFill>
                <a:latin typeface="Arial"/>
                <a:cs typeface="Arial"/>
              </a:rPr>
              <a:t>project </a:t>
            </a:r>
            <a:r>
              <a:rPr sz="2400" spc="-250" dirty="0">
                <a:solidFill>
                  <a:srgbClr val="FFFFFF"/>
                </a:solidFill>
                <a:latin typeface="Arial"/>
                <a:cs typeface="Arial"/>
              </a:rPr>
              <a:t>and  </a:t>
            </a:r>
            <a:r>
              <a:rPr sz="2400" spc="-180" dirty="0">
                <a:solidFill>
                  <a:srgbClr val="FFFFFF"/>
                </a:solidFill>
                <a:latin typeface="Arial"/>
                <a:cs typeface="Arial"/>
              </a:rPr>
              <a:t>sees </a:t>
            </a:r>
            <a:r>
              <a:rPr sz="2400" spc="75" dirty="0">
                <a:solidFill>
                  <a:srgbClr val="FFFFFF"/>
                </a:solidFill>
                <a:latin typeface="Arial"/>
                <a:cs typeface="Arial"/>
              </a:rPr>
              <a:t>it 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as </a:t>
            </a:r>
            <a:r>
              <a:rPr sz="2400" spc="-204" dirty="0">
                <a:solidFill>
                  <a:srgbClr val="FFFFFF"/>
                </a:solidFill>
                <a:latin typeface="Arial"/>
                <a:cs typeface="Arial"/>
              </a:rPr>
              <a:t>being </a:t>
            </a:r>
            <a:r>
              <a:rPr sz="2400" spc="-225" dirty="0">
                <a:solidFill>
                  <a:srgbClr val="FFFFFF"/>
                </a:solidFill>
                <a:latin typeface="Arial"/>
                <a:cs typeface="Arial"/>
              </a:rPr>
              <a:t>more </a:t>
            </a:r>
            <a:r>
              <a:rPr sz="2400" spc="-140" dirty="0">
                <a:solidFill>
                  <a:srgbClr val="FFFFFF"/>
                </a:solidFill>
                <a:latin typeface="Arial"/>
                <a:cs typeface="Arial"/>
              </a:rPr>
              <a:t>beneficial 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to 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Alaska’s </a:t>
            </a:r>
            <a:r>
              <a:rPr sz="2400" spc="-240" dirty="0">
                <a:solidFill>
                  <a:srgbClr val="FFFFFF"/>
                </a:solidFill>
                <a:latin typeface="Arial"/>
                <a:cs typeface="Arial"/>
              </a:rPr>
              <a:t>economy </a:t>
            </a:r>
            <a:r>
              <a:rPr sz="2400" spc="-150" dirty="0">
                <a:solidFill>
                  <a:srgbClr val="FFFFFF"/>
                </a:solidFill>
                <a:latin typeface="Arial"/>
                <a:cs typeface="Arial"/>
              </a:rPr>
              <a:t>than  </a:t>
            </a:r>
            <a:r>
              <a:rPr sz="2400" spc="-165" dirty="0">
                <a:solidFill>
                  <a:srgbClr val="FFFFFF"/>
                </a:solidFill>
                <a:latin typeface="Arial"/>
                <a:cs typeface="Arial"/>
              </a:rPr>
              <a:t>harmful.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843943" y="4827334"/>
            <a:ext cx="188595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spc="-90" dirty="0">
                <a:solidFill>
                  <a:srgbClr val="FFFFFF"/>
                </a:solidFill>
                <a:latin typeface="Arial"/>
                <a:cs typeface="Arial"/>
              </a:rPr>
              <a:t>22</a:t>
            </a:r>
            <a:endParaRPr sz="1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89962"/>
            <a:ext cx="6313062" cy="8321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16492" y="681571"/>
            <a:ext cx="3990340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45" dirty="0"/>
              <a:t>Conclusion</a:t>
            </a:r>
            <a:r>
              <a:rPr u="none" spc="45" dirty="0"/>
              <a:t> </a:t>
            </a:r>
            <a:r>
              <a:rPr u="none" spc="-5" dirty="0"/>
              <a:t>(How </a:t>
            </a:r>
            <a:r>
              <a:rPr u="none" spc="130" dirty="0"/>
              <a:t>We</a:t>
            </a:r>
            <a:r>
              <a:rPr u="none" spc="-150" dirty="0"/>
              <a:t> </a:t>
            </a:r>
            <a:r>
              <a:rPr u="none" spc="70" dirty="0"/>
              <a:t>Feel?)</a:t>
            </a:r>
          </a:p>
        </p:txBody>
      </p:sp>
      <p:sp>
        <p:nvSpPr>
          <p:cNvPr id="4" name="object 4"/>
          <p:cNvSpPr/>
          <p:nvPr/>
        </p:nvSpPr>
        <p:spPr>
          <a:xfrm>
            <a:off x="212587" y="1264587"/>
            <a:ext cx="7754925" cy="3429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89754" y="1425433"/>
            <a:ext cx="7424420" cy="3208020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408305" marR="5080" indent="-316230">
              <a:lnSpc>
                <a:spcPts val="2850"/>
              </a:lnSpc>
              <a:spcBef>
                <a:spcPts val="220"/>
              </a:spcBef>
              <a:buChar char="-"/>
              <a:tabLst>
                <a:tab pos="408305" algn="l"/>
                <a:tab pos="408940" algn="l"/>
              </a:tabLst>
            </a:pPr>
            <a:r>
              <a:rPr sz="2400" spc="-200" dirty="0">
                <a:solidFill>
                  <a:srgbClr val="FFFFFF"/>
                </a:solidFill>
                <a:latin typeface="Arial"/>
                <a:cs typeface="Arial"/>
              </a:rPr>
              <a:t>Although </a:t>
            </a:r>
            <a:r>
              <a:rPr sz="2400" spc="-140" dirty="0">
                <a:solidFill>
                  <a:srgbClr val="FFFFFF"/>
                </a:solidFill>
                <a:latin typeface="Arial"/>
                <a:cs typeface="Arial"/>
              </a:rPr>
              <a:t>there </a:t>
            </a:r>
            <a:r>
              <a:rPr sz="2400" spc="-55" dirty="0">
                <a:solidFill>
                  <a:srgbClr val="FFFFFF"/>
                </a:solidFill>
                <a:latin typeface="Arial"/>
                <a:cs typeface="Arial"/>
              </a:rPr>
              <a:t>is </a:t>
            </a:r>
            <a:r>
              <a:rPr sz="2400" spc="-229" dirty="0">
                <a:solidFill>
                  <a:srgbClr val="FFFFFF"/>
                </a:solidFill>
                <a:latin typeface="Arial"/>
                <a:cs typeface="Arial"/>
              </a:rPr>
              <a:t>some </a:t>
            </a:r>
            <a:r>
              <a:rPr sz="2400" spc="-105" dirty="0">
                <a:solidFill>
                  <a:srgbClr val="FFFFFF"/>
                </a:solidFill>
                <a:latin typeface="Arial"/>
                <a:cs typeface="Arial"/>
              </a:rPr>
              <a:t>potential 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environmental </a:t>
            </a:r>
            <a:r>
              <a:rPr sz="2400" spc="-260" dirty="0">
                <a:solidFill>
                  <a:srgbClr val="FFFFFF"/>
                </a:solidFill>
                <a:latin typeface="Arial"/>
                <a:cs typeface="Arial"/>
              </a:rPr>
              <a:t>damage 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that  </a:t>
            </a:r>
            <a:r>
              <a:rPr sz="2400" spc="-175" dirty="0">
                <a:solidFill>
                  <a:srgbClr val="FFFFFF"/>
                </a:solidFill>
                <a:latin typeface="Arial"/>
                <a:cs typeface="Arial"/>
              </a:rPr>
              <a:t>could </a:t>
            </a:r>
            <a:r>
              <a:rPr sz="2400" spc="-250" dirty="0">
                <a:solidFill>
                  <a:srgbClr val="FFFFFF"/>
                </a:solidFill>
                <a:latin typeface="Arial"/>
                <a:cs typeface="Arial"/>
              </a:rPr>
              <a:t>happen </a:t>
            </a:r>
            <a:r>
              <a:rPr sz="2400" spc="-165" dirty="0">
                <a:solidFill>
                  <a:srgbClr val="FFFFFF"/>
                </a:solidFill>
                <a:latin typeface="Arial"/>
                <a:cs typeface="Arial"/>
              </a:rPr>
              <a:t>from </a:t>
            </a:r>
            <a:r>
              <a:rPr sz="2400" spc="-50" dirty="0">
                <a:solidFill>
                  <a:srgbClr val="FFFFFF"/>
                </a:solidFill>
                <a:latin typeface="Arial"/>
                <a:cs typeface="Arial"/>
              </a:rPr>
              <a:t>this </a:t>
            </a:r>
            <a:r>
              <a:rPr sz="2400" spc="-125" dirty="0">
                <a:solidFill>
                  <a:srgbClr val="FFFFFF"/>
                </a:solidFill>
                <a:latin typeface="Arial"/>
                <a:cs typeface="Arial"/>
              </a:rPr>
              <a:t>project, </a:t>
            </a:r>
            <a:r>
              <a:rPr sz="2400" spc="-204" dirty="0">
                <a:solidFill>
                  <a:srgbClr val="FFFFFF"/>
                </a:solidFill>
                <a:latin typeface="Arial"/>
                <a:cs typeface="Arial"/>
              </a:rPr>
              <a:t>we </a:t>
            </a:r>
            <a:r>
              <a:rPr sz="2400" spc="-180" dirty="0">
                <a:solidFill>
                  <a:srgbClr val="FFFFFF"/>
                </a:solidFill>
                <a:latin typeface="Arial"/>
                <a:cs typeface="Arial"/>
              </a:rPr>
              <a:t>believe 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that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235" dirty="0">
                <a:solidFill>
                  <a:srgbClr val="FFFFFF"/>
                </a:solidFill>
                <a:latin typeface="Arial"/>
                <a:cs typeface="Arial"/>
              </a:rPr>
              <a:t>Pebble  </a:t>
            </a:r>
            <a:r>
              <a:rPr sz="2400" spc="-165" dirty="0">
                <a:solidFill>
                  <a:srgbClr val="FFFFFF"/>
                </a:solidFill>
                <a:latin typeface="Arial"/>
                <a:cs typeface="Arial"/>
              </a:rPr>
              <a:t>Partnership </a:t>
            </a:r>
            <a:r>
              <a:rPr sz="2400" spc="-240" dirty="0">
                <a:solidFill>
                  <a:srgbClr val="FFFFFF"/>
                </a:solidFill>
                <a:latin typeface="Arial"/>
                <a:cs typeface="Arial"/>
              </a:rPr>
              <a:t>company </a:t>
            </a:r>
            <a:r>
              <a:rPr sz="2400" spc="-185" dirty="0">
                <a:solidFill>
                  <a:srgbClr val="FFFFFF"/>
                </a:solidFill>
                <a:latin typeface="Arial"/>
                <a:cs typeface="Arial"/>
              </a:rPr>
              <a:t>should </a:t>
            </a:r>
            <a:r>
              <a:rPr sz="2400" spc="-250" dirty="0">
                <a:solidFill>
                  <a:srgbClr val="FFFFFF"/>
                </a:solidFill>
                <a:latin typeface="Arial"/>
                <a:cs typeface="Arial"/>
              </a:rPr>
              <a:t>be </a:t>
            </a:r>
            <a:r>
              <a:rPr sz="2400" spc="-190" dirty="0">
                <a:solidFill>
                  <a:srgbClr val="FFFFFF"/>
                </a:solidFill>
                <a:latin typeface="Arial"/>
                <a:cs typeface="Arial"/>
              </a:rPr>
              <a:t>able 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to </a:t>
            </a:r>
            <a:r>
              <a:rPr sz="2400" spc="-200" dirty="0">
                <a:solidFill>
                  <a:srgbClr val="FFFFFF"/>
                </a:solidFill>
                <a:latin typeface="Arial"/>
                <a:cs typeface="Arial"/>
              </a:rPr>
              <a:t>mine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2400" spc="-100" dirty="0">
                <a:solidFill>
                  <a:srgbClr val="FFFFFF"/>
                </a:solidFill>
                <a:latin typeface="Arial"/>
                <a:cs typeface="Arial"/>
              </a:rPr>
              <a:t>Bristol </a:t>
            </a:r>
            <a:r>
              <a:rPr sz="2400" spc="-295" dirty="0">
                <a:solidFill>
                  <a:srgbClr val="FFFFFF"/>
                </a:solidFill>
                <a:latin typeface="Arial"/>
                <a:cs typeface="Arial"/>
              </a:rPr>
              <a:t>Bay  </a:t>
            </a:r>
            <a:r>
              <a:rPr sz="2400" spc="-130" dirty="0">
                <a:solidFill>
                  <a:srgbClr val="FFFFFF"/>
                </a:solidFill>
                <a:latin typeface="Arial"/>
                <a:cs typeface="Arial"/>
              </a:rPr>
              <a:t>location.</a:t>
            </a:r>
            <a:endParaRPr sz="2400">
              <a:latin typeface="Arial"/>
              <a:cs typeface="Arial"/>
            </a:endParaRPr>
          </a:p>
          <a:p>
            <a:pPr marL="408305" indent="-316230">
              <a:lnSpc>
                <a:spcPts val="2875"/>
              </a:lnSpc>
              <a:spcBef>
                <a:spcPts val="1980"/>
              </a:spcBef>
              <a:buChar char="-"/>
              <a:tabLst>
                <a:tab pos="408305" algn="l"/>
                <a:tab pos="408940" algn="l"/>
              </a:tabLst>
            </a:pPr>
            <a:r>
              <a:rPr sz="2400" spc="-355" dirty="0">
                <a:solidFill>
                  <a:srgbClr val="FFFFFF"/>
                </a:solidFill>
                <a:latin typeface="Arial"/>
                <a:cs typeface="Arial"/>
              </a:rPr>
              <a:t>We </a:t>
            </a:r>
            <a:r>
              <a:rPr sz="2400" spc="-229" dirty="0">
                <a:solidFill>
                  <a:srgbClr val="FFFFFF"/>
                </a:solidFill>
                <a:latin typeface="Arial"/>
                <a:cs typeface="Arial"/>
              </a:rPr>
              <a:t>came </a:t>
            </a:r>
            <a:r>
              <a:rPr sz="2400" spc="-45" dirty="0">
                <a:solidFill>
                  <a:srgbClr val="FFFFFF"/>
                </a:solidFill>
                <a:latin typeface="Arial"/>
                <a:cs typeface="Arial"/>
              </a:rPr>
              <a:t>to </a:t>
            </a:r>
            <a:r>
              <a:rPr sz="2400" spc="-50" dirty="0">
                <a:solidFill>
                  <a:srgbClr val="FFFFFF"/>
                </a:solidFill>
                <a:latin typeface="Arial"/>
                <a:cs typeface="Arial"/>
              </a:rPr>
              <a:t>this </a:t>
            </a:r>
            <a:r>
              <a:rPr sz="2400" spc="-190" dirty="0">
                <a:solidFill>
                  <a:srgbClr val="FFFFFF"/>
                </a:solidFill>
                <a:latin typeface="Arial"/>
                <a:cs typeface="Arial"/>
              </a:rPr>
              <a:t>consensus </a:t>
            </a:r>
            <a:r>
              <a:rPr sz="2400" spc="-114" dirty="0">
                <a:solidFill>
                  <a:srgbClr val="FFFFFF"/>
                </a:solidFill>
                <a:latin typeface="Arial"/>
                <a:cs typeface="Arial"/>
              </a:rPr>
              <a:t>for the </a:t>
            </a:r>
            <a:r>
              <a:rPr sz="2400" spc="-130" dirty="0">
                <a:solidFill>
                  <a:srgbClr val="FFFFFF"/>
                </a:solidFill>
                <a:latin typeface="Arial"/>
                <a:cs typeface="Arial"/>
              </a:rPr>
              <a:t>following</a:t>
            </a:r>
            <a:r>
              <a:rPr sz="2400" spc="-1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185" dirty="0">
                <a:solidFill>
                  <a:srgbClr val="FFFFFF"/>
                </a:solidFill>
                <a:latin typeface="Arial"/>
                <a:cs typeface="Arial"/>
              </a:rPr>
              <a:t>reasons:</a:t>
            </a:r>
            <a:endParaRPr sz="2400">
              <a:latin typeface="Arial"/>
              <a:cs typeface="Arial"/>
            </a:endParaRPr>
          </a:p>
          <a:p>
            <a:pPr marL="408305" indent="-395605">
              <a:lnSpc>
                <a:spcPts val="2155"/>
              </a:lnSpc>
              <a:buAutoNum type="arabicPeriod"/>
              <a:tabLst>
                <a:tab pos="408305" algn="l"/>
                <a:tab pos="408940" algn="l"/>
              </a:tabLst>
            </a:pPr>
            <a:r>
              <a:rPr sz="1800" spc="10" dirty="0">
                <a:solidFill>
                  <a:srgbClr val="FFFFFF"/>
                </a:solidFill>
                <a:latin typeface="Arial"/>
                <a:cs typeface="Arial"/>
              </a:rPr>
              <a:t>It </a:t>
            </a:r>
            <a:r>
              <a:rPr sz="1800" spc="-45" dirty="0">
                <a:solidFill>
                  <a:srgbClr val="FFFFFF"/>
                </a:solidFill>
                <a:latin typeface="Arial"/>
                <a:cs typeface="Arial"/>
              </a:rPr>
              <a:t>is </a:t>
            </a:r>
            <a:r>
              <a:rPr sz="1800" spc="-150" dirty="0">
                <a:solidFill>
                  <a:srgbClr val="FFFFFF"/>
                </a:solidFill>
                <a:latin typeface="Arial"/>
                <a:cs typeface="Arial"/>
              </a:rPr>
              <a:t>already </a:t>
            </a:r>
            <a:r>
              <a:rPr sz="1800" spc="-155" dirty="0">
                <a:solidFill>
                  <a:srgbClr val="FFFFFF"/>
                </a:solidFill>
                <a:latin typeface="Arial"/>
                <a:cs typeface="Arial"/>
              </a:rPr>
              <a:t>known </a:t>
            </a:r>
            <a:r>
              <a:rPr sz="1800" spc="-35" dirty="0">
                <a:solidFill>
                  <a:srgbClr val="FFFFFF"/>
                </a:solidFill>
                <a:latin typeface="Arial"/>
                <a:cs typeface="Arial"/>
              </a:rPr>
              <a:t>that </a:t>
            </a:r>
            <a:r>
              <a:rPr sz="1800" spc="-90" dirty="0">
                <a:solidFill>
                  <a:srgbClr val="FFFFFF"/>
                </a:solidFill>
                <a:latin typeface="Arial"/>
                <a:cs typeface="Arial"/>
              </a:rPr>
              <a:t>most projects </a:t>
            </a:r>
            <a:r>
              <a:rPr sz="1800" spc="-185" dirty="0">
                <a:solidFill>
                  <a:srgbClr val="FFFFFF"/>
                </a:solidFill>
                <a:latin typeface="Arial"/>
                <a:cs typeface="Arial"/>
              </a:rPr>
              <a:t>have </a:t>
            </a:r>
            <a:r>
              <a:rPr sz="1800" spc="-80" dirty="0">
                <a:solidFill>
                  <a:srgbClr val="FFFFFF"/>
                </a:solidFill>
                <a:latin typeface="Arial"/>
                <a:cs typeface="Arial"/>
              </a:rPr>
              <a:t>potential </a:t>
            </a:r>
            <a:r>
              <a:rPr sz="1800" spc="-135" dirty="0">
                <a:solidFill>
                  <a:srgbClr val="FFFFFF"/>
                </a:solidFill>
                <a:latin typeface="Arial"/>
                <a:cs typeface="Arial"/>
              </a:rPr>
              <a:t>environmental</a:t>
            </a:r>
            <a:r>
              <a:rPr sz="18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70" dirty="0">
                <a:solidFill>
                  <a:srgbClr val="FFFFFF"/>
                </a:solidFill>
                <a:latin typeface="Arial"/>
                <a:cs typeface="Arial"/>
              </a:rPr>
              <a:t>risks</a:t>
            </a:r>
            <a:endParaRPr sz="1800">
              <a:latin typeface="Arial"/>
              <a:cs typeface="Arial"/>
            </a:endParaRPr>
          </a:p>
          <a:p>
            <a:pPr marL="408305" marR="106680" indent="-390525">
              <a:lnSpc>
                <a:spcPct val="100699"/>
              </a:lnSpc>
              <a:buAutoNum type="arabicPeriod"/>
              <a:tabLst>
                <a:tab pos="408305" algn="l"/>
                <a:tab pos="408940" algn="l"/>
              </a:tabLst>
            </a:pPr>
            <a:r>
              <a:rPr sz="1800" spc="-175" dirty="0">
                <a:solidFill>
                  <a:srgbClr val="FFFFFF"/>
                </a:solidFill>
                <a:latin typeface="Arial"/>
                <a:cs typeface="Arial"/>
              </a:rPr>
              <a:t>Research </a:t>
            </a:r>
            <a:r>
              <a:rPr sz="1800" spc="-155" dirty="0">
                <a:solidFill>
                  <a:srgbClr val="FFFFFF"/>
                </a:solidFill>
                <a:latin typeface="Arial"/>
                <a:cs typeface="Arial"/>
              </a:rPr>
              <a:t>proves </a:t>
            </a:r>
            <a:r>
              <a:rPr sz="1800" spc="-35" dirty="0">
                <a:solidFill>
                  <a:srgbClr val="FFFFFF"/>
                </a:solidFill>
                <a:latin typeface="Arial"/>
                <a:cs typeface="Arial"/>
              </a:rPr>
              <a:t>that </a:t>
            </a:r>
            <a:r>
              <a:rPr sz="1800" spc="-85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1800" spc="-150" dirty="0">
                <a:solidFill>
                  <a:srgbClr val="FFFFFF"/>
                </a:solidFill>
                <a:latin typeface="Arial"/>
                <a:cs typeface="Arial"/>
              </a:rPr>
              <a:t>value </a:t>
            </a:r>
            <a:r>
              <a:rPr sz="1800" spc="-90" dirty="0">
                <a:solidFill>
                  <a:srgbClr val="FFFFFF"/>
                </a:solidFill>
                <a:latin typeface="Arial"/>
                <a:cs typeface="Arial"/>
              </a:rPr>
              <a:t>of </a:t>
            </a:r>
            <a:r>
              <a:rPr sz="1800" spc="-130" dirty="0">
                <a:solidFill>
                  <a:srgbClr val="FFFFFF"/>
                </a:solidFill>
                <a:latin typeface="Arial"/>
                <a:cs typeface="Arial"/>
              </a:rPr>
              <a:t>resources </a:t>
            </a:r>
            <a:r>
              <a:rPr sz="1800" spc="-35" dirty="0">
                <a:solidFill>
                  <a:srgbClr val="FFFFFF"/>
                </a:solidFill>
                <a:latin typeface="Arial"/>
                <a:cs typeface="Arial"/>
              </a:rPr>
              <a:t>that </a:t>
            </a:r>
            <a:r>
              <a:rPr sz="1800" spc="-135" dirty="0">
                <a:solidFill>
                  <a:srgbClr val="FFFFFF"/>
                </a:solidFill>
                <a:latin typeface="Arial"/>
                <a:cs typeface="Arial"/>
              </a:rPr>
              <a:t>could </a:t>
            </a:r>
            <a:r>
              <a:rPr sz="1800" spc="-190" dirty="0">
                <a:solidFill>
                  <a:srgbClr val="FFFFFF"/>
                </a:solidFill>
                <a:latin typeface="Arial"/>
                <a:cs typeface="Arial"/>
              </a:rPr>
              <a:t>be </a:t>
            </a:r>
            <a:r>
              <a:rPr sz="1800" spc="-130" dirty="0">
                <a:solidFill>
                  <a:srgbClr val="FFFFFF"/>
                </a:solidFill>
                <a:latin typeface="Arial"/>
                <a:cs typeface="Arial"/>
              </a:rPr>
              <a:t>pulled </a:t>
            </a:r>
            <a:r>
              <a:rPr sz="1800" spc="-125" dirty="0">
                <a:solidFill>
                  <a:srgbClr val="FFFFFF"/>
                </a:solidFill>
                <a:latin typeface="Arial"/>
                <a:cs typeface="Arial"/>
              </a:rPr>
              <a:t>from </a:t>
            </a:r>
            <a:r>
              <a:rPr sz="1800" spc="-85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1800" spc="-145" dirty="0">
                <a:solidFill>
                  <a:srgbClr val="FFFFFF"/>
                </a:solidFill>
                <a:latin typeface="Arial"/>
                <a:cs typeface="Arial"/>
              </a:rPr>
              <a:t>mine,  </a:t>
            </a:r>
            <a:r>
              <a:rPr sz="1800" spc="-120" dirty="0">
                <a:solidFill>
                  <a:srgbClr val="FFFFFF"/>
                </a:solidFill>
                <a:latin typeface="Arial"/>
                <a:cs typeface="Arial"/>
              </a:rPr>
              <a:t>outweigh </a:t>
            </a:r>
            <a:r>
              <a:rPr sz="1800" spc="-85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1800" spc="-80" dirty="0">
                <a:solidFill>
                  <a:srgbClr val="FFFFFF"/>
                </a:solidFill>
                <a:latin typeface="Arial"/>
                <a:cs typeface="Arial"/>
              </a:rPr>
              <a:t>potential</a:t>
            </a:r>
            <a:r>
              <a:rPr sz="1800" spc="-70" dirty="0">
                <a:solidFill>
                  <a:srgbClr val="FFFFFF"/>
                </a:solidFill>
                <a:latin typeface="Arial"/>
                <a:cs typeface="Arial"/>
              </a:rPr>
              <a:t> risks</a:t>
            </a:r>
            <a:endParaRPr sz="1800">
              <a:latin typeface="Arial"/>
              <a:cs typeface="Arial"/>
            </a:endParaRPr>
          </a:p>
          <a:p>
            <a:pPr marL="408305" indent="-394970">
              <a:lnSpc>
                <a:spcPct val="100000"/>
              </a:lnSpc>
              <a:spcBef>
                <a:spcPts val="15"/>
              </a:spcBef>
              <a:buAutoNum type="arabicPeriod"/>
              <a:tabLst>
                <a:tab pos="408305" algn="l"/>
                <a:tab pos="408940" algn="l"/>
              </a:tabLst>
            </a:pPr>
            <a:r>
              <a:rPr sz="1800" spc="-229" dirty="0">
                <a:solidFill>
                  <a:srgbClr val="FFFFFF"/>
                </a:solidFill>
                <a:latin typeface="Arial"/>
                <a:cs typeface="Arial"/>
              </a:rPr>
              <a:t>The </a:t>
            </a:r>
            <a:r>
              <a:rPr sz="1800" spc="-150" dirty="0">
                <a:solidFill>
                  <a:srgbClr val="FFFFFF"/>
                </a:solidFill>
                <a:latin typeface="Arial"/>
                <a:cs typeface="Arial"/>
              </a:rPr>
              <a:t>mine </a:t>
            </a:r>
            <a:r>
              <a:rPr sz="1800" spc="-110" dirty="0">
                <a:solidFill>
                  <a:srgbClr val="FFFFFF"/>
                </a:solidFill>
                <a:latin typeface="Arial"/>
                <a:cs typeface="Arial"/>
              </a:rPr>
              <a:t>meets </a:t>
            </a:r>
            <a:r>
              <a:rPr sz="1800" spc="-70" dirty="0">
                <a:solidFill>
                  <a:srgbClr val="FFFFFF"/>
                </a:solidFill>
                <a:latin typeface="Arial"/>
                <a:cs typeface="Arial"/>
              </a:rPr>
              <a:t>all </a:t>
            </a:r>
            <a:r>
              <a:rPr sz="1800" spc="-114" dirty="0">
                <a:solidFill>
                  <a:srgbClr val="FFFFFF"/>
                </a:solidFill>
                <a:latin typeface="Arial"/>
                <a:cs typeface="Arial"/>
              </a:rPr>
              <a:t>regulation </a:t>
            </a:r>
            <a:r>
              <a:rPr sz="1800" spc="-120" dirty="0">
                <a:solidFill>
                  <a:srgbClr val="FFFFFF"/>
                </a:solidFill>
                <a:latin typeface="Arial"/>
                <a:cs typeface="Arial"/>
              </a:rPr>
              <a:t>standards </a:t>
            </a:r>
            <a:r>
              <a:rPr sz="1800" spc="-160" dirty="0">
                <a:solidFill>
                  <a:srgbClr val="FFFFFF"/>
                </a:solidFill>
                <a:latin typeface="Arial"/>
                <a:cs typeface="Arial"/>
              </a:rPr>
              <a:t>(Clean </a:t>
            </a:r>
            <a:r>
              <a:rPr sz="1800" spc="-140" dirty="0">
                <a:solidFill>
                  <a:srgbClr val="FFFFFF"/>
                </a:solidFill>
                <a:latin typeface="Arial"/>
                <a:cs typeface="Arial"/>
              </a:rPr>
              <a:t>Water </a:t>
            </a:r>
            <a:r>
              <a:rPr sz="1800" spc="-114" dirty="0">
                <a:solidFill>
                  <a:srgbClr val="FFFFFF"/>
                </a:solidFill>
                <a:latin typeface="Arial"/>
                <a:cs typeface="Arial"/>
              </a:rPr>
              <a:t>Act, </a:t>
            </a:r>
            <a:r>
              <a:rPr sz="1800" spc="-265" dirty="0">
                <a:solidFill>
                  <a:srgbClr val="FFFFFF"/>
                </a:solidFill>
                <a:latin typeface="Arial"/>
                <a:cs typeface="Arial"/>
              </a:rPr>
              <a:t>EPA, </a:t>
            </a:r>
            <a:r>
              <a:rPr sz="1800" spc="-135" dirty="0">
                <a:solidFill>
                  <a:srgbClr val="FFFFFF"/>
                </a:solidFill>
                <a:latin typeface="Arial"/>
                <a:cs typeface="Arial"/>
              </a:rPr>
              <a:t>Fishery,</a:t>
            </a:r>
            <a:r>
              <a:rPr sz="18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spc="-220" dirty="0">
                <a:solidFill>
                  <a:srgbClr val="FFFFFF"/>
                </a:solidFill>
                <a:latin typeface="Arial"/>
                <a:cs typeface="Arial"/>
              </a:rPr>
              <a:t>ETC.)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840638" y="4827334"/>
            <a:ext cx="192405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spc="-75" dirty="0">
                <a:solidFill>
                  <a:srgbClr val="FFFFFF"/>
                </a:solidFill>
                <a:latin typeface="Arial"/>
                <a:cs typeface="Arial"/>
              </a:rPr>
              <a:t>23</a:t>
            </a:r>
            <a:endParaRPr sz="13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338300" y="246000"/>
            <a:ext cx="3015974" cy="10819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71562" y="334562"/>
            <a:ext cx="7001025" cy="8321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908103" y="626171"/>
            <a:ext cx="1327150" cy="3987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70" dirty="0"/>
              <a:t>Cit</a:t>
            </a:r>
            <a:r>
              <a:rPr spc="-125" dirty="0"/>
              <a:t>a</a:t>
            </a:r>
            <a:r>
              <a:rPr spc="-70" dirty="0"/>
              <a:t>t</a:t>
            </a:r>
            <a:r>
              <a:rPr spc="55" dirty="0"/>
              <a:t>ions</a:t>
            </a:r>
          </a:p>
        </p:txBody>
      </p:sp>
      <p:sp>
        <p:nvSpPr>
          <p:cNvPr id="4" name="object 4"/>
          <p:cNvSpPr/>
          <p:nvPr/>
        </p:nvSpPr>
        <p:spPr>
          <a:xfrm>
            <a:off x="1071562" y="1292282"/>
            <a:ext cx="7001025" cy="33893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187450" y="1459223"/>
            <a:ext cx="6576059" cy="1341755"/>
          </a:xfrm>
          <a:prstGeom prst="rect">
            <a:avLst/>
          </a:prstGeom>
        </p:spPr>
        <p:txBody>
          <a:bodyPr vert="horz" wrap="square" lIns="0" tIns="19685" rIns="0" bIns="0" rtlCol="0">
            <a:spAutoFit/>
          </a:bodyPr>
          <a:lstStyle/>
          <a:p>
            <a:pPr marL="469900" marR="5080" indent="-457200">
              <a:lnSpc>
                <a:spcPts val="1430"/>
              </a:lnSpc>
              <a:spcBef>
                <a:spcPts val="155"/>
              </a:spcBef>
            </a:pPr>
            <a:r>
              <a:rPr sz="1200" spc="-5" dirty="0">
                <a:latin typeface="Times New Roman"/>
                <a:cs typeface="Times New Roman"/>
              </a:rPr>
              <a:t>Pebble Mine </a:t>
            </a:r>
            <a:r>
              <a:rPr sz="1200" dirty="0">
                <a:latin typeface="Times New Roman"/>
                <a:cs typeface="Times New Roman"/>
              </a:rPr>
              <a:t>(Copper/Gold </a:t>
            </a:r>
            <a:r>
              <a:rPr sz="1200" spc="-5" dirty="0">
                <a:latin typeface="Times New Roman"/>
                <a:cs typeface="Times New Roman"/>
              </a:rPr>
              <a:t>Prospect). </a:t>
            </a:r>
            <a:r>
              <a:rPr sz="1200" dirty="0">
                <a:latin typeface="Times New Roman"/>
                <a:cs typeface="Times New Roman"/>
              </a:rPr>
              <a:t>(2010, </a:t>
            </a:r>
            <a:r>
              <a:rPr sz="1200" spc="-5" dirty="0">
                <a:latin typeface="Times New Roman"/>
                <a:cs typeface="Times New Roman"/>
              </a:rPr>
              <a:t>May </a:t>
            </a:r>
            <a:r>
              <a:rPr sz="1200" dirty="0">
                <a:latin typeface="Times New Roman"/>
                <a:cs typeface="Times New Roman"/>
              </a:rPr>
              <a:t>5). </a:t>
            </a:r>
            <a:r>
              <a:rPr sz="1200" spc="-5" dirty="0">
                <a:latin typeface="Times New Roman"/>
                <a:cs typeface="Times New Roman"/>
              </a:rPr>
              <a:t>Retrieved October </a:t>
            </a:r>
            <a:r>
              <a:rPr sz="1200" dirty="0">
                <a:latin typeface="Times New Roman"/>
                <a:cs typeface="Times New Roman"/>
              </a:rPr>
              <a:t>31, 2019, from  </a:t>
            </a:r>
            <a:r>
              <a:rPr sz="1200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  <a:hlinkClick r:id="rId4"/>
              </a:rPr>
              <a:t>http://groundtruthtrekking.org/Issues/MetalsMining/pebble-mine-gold-copper-prospect-alaska.html</a:t>
            </a:r>
            <a:r>
              <a:rPr sz="1200" spc="-5" dirty="0"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35"/>
              </a:spcBef>
            </a:pPr>
            <a:r>
              <a:rPr sz="1200" dirty="0">
                <a:latin typeface="Times New Roman"/>
                <a:cs typeface="Times New Roman"/>
              </a:rPr>
              <a:t>(2019, </a:t>
            </a:r>
            <a:r>
              <a:rPr sz="1200" spc="-5" dirty="0">
                <a:latin typeface="Times New Roman"/>
                <a:cs typeface="Times New Roman"/>
              </a:rPr>
              <a:t>May </a:t>
            </a:r>
            <a:r>
              <a:rPr sz="1200" dirty="0">
                <a:latin typeface="Times New Roman"/>
                <a:cs typeface="Times New Roman"/>
              </a:rPr>
              <a:t>29). </a:t>
            </a:r>
            <a:r>
              <a:rPr sz="1200" spc="-5" dirty="0">
                <a:latin typeface="Times New Roman"/>
                <a:cs typeface="Times New Roman"/>
              </a:rPr>
              <a:t>Retrieved October </a:t>
            </a:r>
            <a:r>
              <a:rPr sz="1200" dirty="0">
                <a:latin typeface="Times New Roman"/>
                <a:cs typeface="Times New Roman"/>
              </a:rPr>
              <a:t>31, 2019, from</a:t>
            </a:r>
            <a:r>
              <a:rPr sz="1200" spc="50" dirty="0">
                <a:latin typeface="Times New Roman"/>
                <a:cs typeface="Times New Roman"/>
              </a:rPr>
              <a:t> </a:t>
            </a:r>
            <a:r>
              <a:rPr sz="1200" u="heavy" spc="-5" dirty="0">
                <a:uFill>
                  <a:solidFill>
                    <a:srgbClr val="000000"/>
                  </a:solidFill>
                </a:uFill>
                <a:latin typeface="Times New Roman"/>
                <a:cs typeface="Times New Roman"/>
                <a:hlinkClick r:id="rId5"/>
              </a:rPr>
              <a:t>https://www.youtube.com/watch?v=y9K7Ecd14FM</a:t>
            </a:r>
            <a:r>
              <a:rPr sz="1200" spc="-5" dirty="0">
                <a:latin typeface="Times New Roman"/>
                <a:cs typeface="Times New Roman"/>
              </a:rPr>
              <a:t>.</a:t>
            </a: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000">
              <a:latin typeface="Times New Roman"/>
              <a:cs typeface="Times New Roman"/>
            </a:endParaRPr>
          </a:p>
          <a:p>
            <a:pPr marL="469900" marR="281940" indent="-457200">
              <a:lnSpc>
                <a:spcPts val="1430"/>
              </a:lnSpc>
            </a:pPr>
            <a:r>
              <a:rPr sz="1200" spc="-5" dirty="0">
                <a:latin typeface="Times New Roman"/>
                <a:cs typeface="Times New Roman"/>
              </a:rPr>
              <a:t>Monahan, Phil. “U.S. Army Corps </a:t>
            </a:r>
            <a:r>
              <a:rPr sz="1200" dirty="0">
                <a:latin typeface="Times New Roman"/>
                <a:cs typeface="Times New Roman"/>
              </a:rPr>
              <a:t>of </a:t>
            </a:r>
            <a:r>
              <a:rPr sz="1200" spc="-5" dirty="0">
                <a:latin typeface="Times New Roman"/>
                <a:cs typeface="Times New Roman"/>
              </a:rPr>
              <a:t>Engineers Releases Draft Environmental </a:t>
            </a:r>
            <a:r>
              <a:rPr sz="1200" dirty="0">
                <a:latin typeface="Times New Roman"/>
                <a:cs typeface="Times New Roman"/>
              </a:rPr>
              <a:t>Impact </a:t>
            </a:r>
            <a:r>
              <a:rPr sz="1200" spc="-5" dirty="0">
                <a:latin typeface="Times New Roman"/>
                <a:cs typeface="Times New Roman"/>
              </a:rPr>
              <a:t>Study </a:t>
            </a:r>
            <a:r>
              <a:rPr sz="1200" dirty="0">
                <a:latin typeface="Times New Roman"/>
                <a:cs typeface="Times New Roman"/>
              </a:rPr>
              <a:t>on </a:t>
            </a:r>
            <a:r>
              <a:rPr sz="1200" spc="-5" dirty="0">
                <a:latin typeface="Times New Roman"/>
                <a:cs typeface="Times New Roman"/>
              </a:rPr>
              <a:t>Pebble  Mine.” Orvis News, </a:t>
            </a:r>
            <a:r>
              <a:rPr sz="1200" dirty="0">
                <a:latin typeface="Times New Roman"/>
                <a:cs typeface="Times New Roman"/>
              </a:rPr>
              <a:t>22 </a:t>
            </a:r>
            <a:r>
              <a:rPr sz="1200" spc="-5" dirty="0">
                <a:latin typeface="Times New Roman"/>
                <a:cs typeface="Times New Roman"/>
              </a:rPr>
              <a:t>Feb. </a:t>
            </a:r>
            <a:r>
              <a:rPr sz="1200" dirty="0">
                <a:latin typeface="Times New Roman"/>
                <a:cs typeface="Times New Roman"/>
              </a:rPr>
              <a:t>2019</a:t>
            </a:r>
            <a:r>
              <a:rPr sz="1200" spc="-10" dirty="0">
                <a:latin typeface="Times New Roman"/>
                <a:cs typeface="Times New Roman"/>
              </a:rPr>
              <a:t> </a:t>
            </a:r>
            <a:r>
              <a:rPr sz="1200" dirty="0">
                <a:latin typeface="Times New Roman"/>
                <a:cs typeface="Times New Roman"/>
              </a:rPr>
              <a:t>news.orvis.com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842330" y="4827334"/>
            <a:ext cx="190500" cy="2235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00" spc="-80" dirty="0">
                <a:solidFill>
                  <a:srgbClr val="FFFFFF"/>
                </a:solidFill>
                <a:latin typeface="Arial"/>
                <a:cs typeface="Arial"/>
              </a:rPr>
              <a:t>24</a:t>
            </a:r>
            <a:endParaRPr sz="13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987</Words>
  <Application>Microsoft Macintosh PowerPoint</Application>
  <PresentationFormat>On-screen Show (16:9)</PresentationFormat>
  <Paragraphs>111</Paragraphs>
  <Slides>24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Pebble Mine</vt:lpstr>
      <vt:lpstr>What is the Pebble Mine?</vt:lpstr>
      <vt:lpstr>Slide 3</vt:lpstr>
      <vt:lpstr>Slide 4</vt:lpstr>
      <vt:lpstr>Pebble Mine Controversy</vt:lpstr>
      <vt:lpstr>Pebble Mine Controversy (Today)</vt:lpstr>
      <vt:lpstr>Pebble Mine Controversy (Today)</vt:lpstr>
      <vt:lpstr>Slide 8</vt:lpstr>
      <vt:lpstr>Perspectives</vt:lpstr>
      <vt:lpstr>Findings Based on  Research and Data</vt:lpstr>
      <vt:lpstr>Environmental Disadvantages</vt:lpstr>
      <vt:lpstr>Slide 12</vt:lpstr>
      <vt:lpstr>Environmental Advantages</vt:lpstr>
      <vt:lpstr>Final Statement: Environmental Concerns</vt:lpstr>
      <vt:lpstr>Slide 15</vt:lpstr>
      <vt:lpstr>Perspectives</vt:lpstr>
      <vt:lpstr>Findings Based on  Research and Data</vt:lpstr>
      <vt:lpstr>Employment &amp; Economic Beneﬁts</vt:lpstr>
      <vt:lpstr>Continued</vt:lpstr>
      <vt:lpstr>Slide 20</vt:lpstr>
      <vt:lpstr>Employment &amp; Economics Disadvantages</vt:lpstr>
      <vt:lpstr>Final Statement : Employment &amp; The Economy</vt:lpstr>
      <vt:lpstr>Conclusion (How We Feel?)</vt:lpstr>
      <vt:lpstr>Citations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Pebble Mine</dc:title>
  <cp:lastModifiedBy>Ken Klemow</cp:lastModifiedBy>
  <cp:revision>1</cp:revision>
  <dcterms:created xsi:type="dcterms:W3CDTF">2019-12-12T16:38:42Z</dcterms:created>
  <dcterms:modified xsi:type="dcterms:W3CDTF">2019-12-12T16:44:01Z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or">
    <vt:lpwstr>Google</vt:lpwstr>
  </property>
</Properties>
</file>