
<file path=[Content_Types].xml><?xml version="1.0" encoding="utf-8"?>
<Types xmlns="http://schemas.openxmlformats.org/package/2006/content-types">
  <Default ContentType="image/jpeg" Extension="jpg"/>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wrap="square" tIns="91425"/>
          <a:lstStyle>
            <a:lvl1pPr lvl="0">
              <a:spcBef>
                <a:spcPts val="0"/>
              </a:spcBef>
              <a:buSzPts val="1100"/>
              <a:buChar char="●"/>
              <a:defRPr sz="1100"/>
            </a:lvl1pPr>
            <a:lvl2pPr lvl="1">
              <a:spcBef>
                <a:spcPts val="0"/>
              </a:spcBef>
              <a:buSzPts val="1100"/>
              <a:buChar char="○"/>
              <a:defRPr sz="1100"/>
            </a:lvl2pPr>
            <a:lvl3pPr lvl="2">
              <a:spcBef>
                <a:spcPts val="0"/>
              </a:spcBef>
              <a:buSzPts val="1100"/>
              <a:buChar char="■"/>
              <a:defRPr sz="1100"/>
            </a:lvl3pPr>
            <a:lvl4pPr lvl="3">
              <a:spcBef>
                <a:spcPts val="0"/>
              </a:spcBef>
              <a:buSzPts val="1100"/>
              <a:buChar char="●"/>
              <a:defRPr sz="1100"/>
            </a:lvl4pPr>
            <a:lvl5pPr lvl="4">
              <a:spcBef>
                <a:spcPts val="0"/>
              </a:spcBef>
              <a:buSzPts val="1100"/>
              <a:buChar char="○"/>
              <a:defRPr sz="1100"/>
            </a:lvl5pPr>
            <a:lvl6pPr lvl="5">
              <a:spcBef>
                <a:spcPts val="0"/>
              </a:spcBef>
              <a:buSzPts val="1100"/>
              <a:buChar char="■"/>
              <a:defRPr sz="1100"/>
            </a:lvl6pPr>
            <a:lvl7pPr lvl="6">
              <a:spcBef>
                <a:spcPts val="0"/>
              </a:spcBef>
              <a:buSzPts val="1100"/>
              <a:buChar char="●"/>
              <a:defRPr sz="1100"/>
            </a:lvl7pPr>
            <a:lvl8pPr lvl="7">
              <a:spcBef>
                <a:spcPts val="0"/>
              </a:spcBef>
              <a:buSzPts val="1100"/>
              <a:buChar char="○"/>
              <a:defRPr sz="1100"/>
            </a:lvl8pPr>
            <a:lvl9pPr lvl="8">
              <a:spcBef>
                <a:spcPts val="0"/>
              </a:spcBef>
              <a:buSzPts val="1100"/>
              <a:buChar char="■"/>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 name="Shape 57"/>
        <p:cNvGrpSpPr/>
        <p:nvPr/>
      </p:nvGrpSpPr>
      <p:grpSpPr>
        <a:xfrm>
          <a:off x="0" y="0"/>
          <a:ext cx="0" cy="0"/>
          <a:chOff x="0" y="0"/>
          <a:chExt cx="0" cy="0"/>
        </a:xfrm>
      </p:grpSpPr>
      <p:sp>
        <p:nvSpPr>
          <p:cNvPr id="58" name="Shape 5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59" name="Shape 59"/>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5" name="Shape 65"/>
        <p:cNvGrpSpPr/>
        <p:nvPr/>
      </p:nvGrpSpPr>
      <p:grpSpPr>
        <a:xfrm>
          <a:off x="0" y="0"/>
          <a:ext cx="0" cy="0"/>
          <a:chOff x="0" y="0"/>
          <a:chExt cx="0" cy="0"/>
        </a:xfrm>
      </p:grpSpPr>
      <p:sp>
        <p:nvSpPr>
          <p:cNvPr id="66" name="Shape 6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7" name="Shape 67"/>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 name="Shape 74"/>
        <p:cNvGrpSpPr/>
        <p:nvPr/>
      </p:nvGrpSpPr>
      <p:grpSpPr>
        <a:xfrm>
          <a:off x="0" y="0"/>
          <a:ext cx="0" cy="0"/>
          <a:chOff x="0" y="0"/>
          <a:chExt cx="0" cy="0"/>
        </a:xfrm>
      </p:grpSpPr>
      <p:sp>
        <p:nvSpPr>
          <p:cNvPr id="75" name="Shape 7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6" name="Shape 76"/>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Shape 8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6" name="Shape 86"/>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3" name="Shape 93"/>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9" name="Shape 99"/>
        <p:cNvGrpSpPr/>
        <p:nvPr/>
      </p:nvGrpSpPr>
      <p:grpSpPr>
        <a:xfrm>
          <a:off x="0" y="0"/>
          <a:ext cx="0" cy="0"/>
          <a:chOff x="0" y="0"/>
          <a:chExt cx="0" cy="0"/>
        </a:xfrm>
      </p:grpSpPr>
      <p:sp>
        <p:nvSpPr>
          <p:cNvPr id="100" name="Shape 10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1" name="Shape 101"/>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 name="Shape 106"/>
        <p:cNvGrpSpPr/>
        <p:nvPr/>
      </p:nvGrpSpPr>
      <p:grpSpPr>
        <a:xfrm>
          <a:off x="0" y="0"/>
          <a:ext cx="0" cy="0"/>
          <a:chOff x="0" y="0"/>
          <a:chExt cx="0" cy="0"/>
        </a:xfrm>
      </p:grpSpPr>
      <p:sp>
        <p:nvSpPr>
          <p:cNvPr id="107" name="Shape 10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8" name="Shape 108"/>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Shape 11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5" name="Shape 115"/>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Shape 12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1" name="Shape 121"/>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Shape 12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8" name="Shape 128"/>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Shape 13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4" name="Shape 134"/>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Shape 14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1" name="Shape 141"/>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Shape 14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9" name="Shape 149"/>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
  <p:cSld name="Title slide">
    <p:spTree>
      <p:nvGrpSpPr>
        <p:cNvPr id="9" name="Shape 9"/>
        <p:cNvGrpSpPr/>
        <p:nvPr/>
      </p:nvGrpSpPr>
      <p:grpSpPr>
        <a:xfrm>
          <a:off x="0" y="0"/>
          <a:ext cx="0" cy="0"/>
          <a:chOff x="0" y="0"/>
          <a:chExt cx="0" cy="0"/>
        </a:xfrm>
      </p:grpSpPr>
      <p:sp>
        <p:nvSpPr>
          <p:cNvPr id="10" name="Shape 10"/>
          <p:cNvSpPr txBox="1"/>
          <p:nvPr>
            <p:ph type="ctrTitle"/>
          </p:nvPr>
        </p:nvSpPr>
        <p:spPr>
          <a:xfrm>
            <a:off x="311708" y="744575"/>
            <a:ext cx="8520600" cy="2052600"/>
          </a:xfrm>
          <a:prstGeom prst="rect">
            <a:avLst/>
          </a:prstGeom>
        </p:spPr>
        <p:txBody>
          <a:bodyPr anchorCtr="0" anchor="b" bIns="91425" lIns="91425" rIns="91425" wrap="square" tIns="91425"/>
          <a:lstStyle>
            <a:lvl1pPr lvl="0" algn="ctr">
              <a:spcBef>
                <a:spcPts val="0"/>
              </a:spcBef>
              <a:buSzPts val="5200"/>
              <a:buNone/>
              <a:defRPr sz="5200"/>
            </a:lvl1pPr>
            <a:lvl2pPr lvl="1" algn="ctr">
              <a:spcBef>
                <a:spcPts val="0"/>
              </a:spcBef>
              <a:buSzPts val="5200"/>
              <a:buNone/>
              <a:defRPr sz="5200"/>
            </a:lvl2pPr>
            <a:lvl3pPr lvl="2" algn="ctr">
              <a:spcBef>
                <a:spcPts val="0"/>
              </a:spcBef>
              <a:buSzPts val="5200"/>
              <a:buNone/>
              <a:defRPr sz="5200"/>
            </a:lvl3pPr>
            <a:lvl4pPr lvl="3" algn="ctr">
              <a:spcBef>
                <a:spcPts val="0"/>
              </a:spcBef>
              <a:buSzPts val="5200"/>
              <a:buNone/>
              <a:defRPr sz="5200"/>
            </a:lvl4pPr>
            <a:lvl5pPr lvl="4" algn="ctr">
              <a:spcBef>
                <a:spcPts val="0"/>
              </a:spcBef>
              <a:buSzPts val="5200"/>
              <a:buNone/>
              <a:defRPr sz="5200"/>
            </a:lvl5pPr>
            <a:lvl6pPr lvl="5" algn="ctr">
              <a:spcBef>
                <a:spcPts val="0"/>
              </a:spcBef>
              <a:buSzPts val="5200"/>
              <a:buNone/>
              <a:defRPr sz="5200"/>
            </a:lvl6pPr>
            <a:lvl7pPr lvl="6" algn="ctr">
              <a:spcBef>
                <a:spcPts val="0"/>
              </a:spcBef>
              <a:buSzPts val="5200"/>
              <a:buNone/>
              <a:defRPr sz="5200"/>
            </a:lvl7pPr>
            <a:lvl8pPr lvl="7" algn="ctr">
              <a:spcBef>
                <a:spcPts val="0"/>
              </a:spcBef>
              <a:buSzPts val="5200"/>
              <a:buNone/>
              <a:defRPr sz="5200"/>
            </a:lvl8pPr>
            <a:lvl9pPr lvl="8" algn="ctr">
              <a:spcBef>
                <a:spcPts val="0"/>
              </a:spcBef>
              <a:buSzPts val="5200"/>
              <a:buNone/>
              <a:defRPr sz="5200"/>
            </a:lvl9pPr>
          </a:lstStyle>
          <a:p/>
        </p:txBody>
      </p:sp>
      <p:sp>
        <p:nvSpPr>
          <p:cNvPr id="11" name="Shape 11"/>
          <p:cNvSpPr txBox="1"/>
          <p:nvPr>
            <p:ph idx="1" type="subTitle"/>
          </p:nvPr>
        </p:nvSpPr>
        <p:spPr>
          <a:xfrm>
            <a:off x="311700" y="2834125"/>
            <a:ext cx="8520600" cy="792600"/>
          </a:xfrm>
          <a:prstGeom prst="rect">
            <a:avLst/>
          </a:prstGeom>
        </p:spPr>
        <p:txBody>
          <a:bodyPr anchorCtr="0" anchor="t" bIns="91425" lIns="91425"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Shape 12"/>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secHead">
  <p:cSld name="Section header">
    <p:spTree>
      <p:nvGrpSpPr>
        <p:cNvPr id="13" name="Shape 13"/>
        <p:cNvGrpSpPr/>
        <p:nvPr/>
      </p:nvGrpSpPr>
      <p:grpSpPr>
        <a:xfrm>
          <a:off x="0" y="0"/>
          <a:ext cx="0" cy="0"/>
          <a:chOff x="0" y="0"/>
          <a:chExt cx="0" cy="0"/>
        </a:xfrm>
      </p:grpSpPr>
      <p:sp>
        <p:nvSpPr>
          <p:cNvPr id="14" name="Shape 14"/>
          <p:cNvSpPr txBox="1"/>
          <p:nvPr>
            <p:ph type="title"/>
          </p:nvPr>
        </p:nvSpPr>
        <p:spPr>
          <a:xfrm>
            <a:off x="311700" y="2150850"/>
            <a:ext cx="8520600" cy="841800"/>
          </a:xfrm>
          <a:prstGeom prst="rect">
            <a:avLst/>
          </a:prstGeom>
        </p:spPr>
        <p:txBody>
          <a:bodyPr anchorCtr="0" anchor="ctr" bIns="91425" lIns="91425" rIns="91425" wrap="square" tIns="91425"/>
          <a:lstStyle>
            <a:lvl1pPr lvl="0" algn="ctr">
              <a:spcBef>
                <a:spcPts val="0"/>
              </a:spcBef>
              <a:buSzPts val="3600"/>
              <a:buNone/>
              <a:defRPr sz="3600"/>
            </a:lvl1pPr>
            <a:lvl2pPr lvl="1" algn="ctr">
              <a:spcBef>
                <a:spcPts val="0"/>
              </a:spcBef>
              <a:buSzPts val="3600"/>
              <a:buNone/>
              <a:defRPr sz="3600"/>
            </a:lvl2pPr>
            <a:lvl3pPr lvl="2" algn="ctr">
              <a:spcBef>
                <a:spcPts val="0"/>
              </a:spcBef>
              <a:buSzPts val="3600"/>
              <a:buNone/>
              <a:defRPr sz="3600"/>
            </a:lvl3pPr>
            <a:lvl4pPr lvl="3" algn="ctr">
              <a:spcBef>
                <a:spcPts val="0"/>
              </a:spcBef>
              <a:buSzPts val="3600"/>
              <a:buNone/>
              <a:defRPr sz="3600"/>
            </a:lvl4pPr>
            <a:lvl5pPr lvl="4" algn="ctr">
              <a:spcBef>
                <a:spcPts val="0"/>
              </a:spcBef>
              <a:buSzPts val="3600"/>
              <a:buNone/>
              <a:defRPr sz="3600"/>
            </a:lvl5pPr>
            <a:lvl6pPr lvl="5" algn="ctr">
              <a:spcBef>
                <a:spcPts val="0"/>
              </a:spcBef>
              <a:buSzPts val="3600"/>
              <a:buNone/>
              <a:defRPr sz="3600"/>
            </a:lvl6pPr>
            <a:lvl7pPr lvl="6" algn="ctr">
              <a:spcBef>
                <a:spcPts val="0"/>
              </a:spcBef>
              <a:buSzPts val="3600"/>
              <a:buNone/>
              <a:defRPr sz="3600"/>
            </a:lvl7pPr>
            <a:lvl8pPr lvl="7" algn="ctr">
              <a:spcBef>
                <a:spcPts val="0"/>
              </a:spcBef>
              <a:buSzPts val="3600"/>
              <a:buNone/>
              <a:defRPr sz="3600"/>
            </a:lvl8pPr>
            <a:lvl9pPr lvl="8" algn="ctr">
              <a:spcBef>
                <a:spcPts val="0"/>
              </a:spcBef>
              <a:buSzPts val="3600"/>
              <a:buNone/>
              <a:defRPr sz="3600"/>
            </a:lvl9pPr>
          </a:lstStyle>
          <a:p/>
        </p:txBody>
      </p:sp>
      <p:sp>
        <p:nvSpPr>
          <p:cNvPr id="15" name="Shape 15"/>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x">
  <p:cSld name="Title and body">
    <p:spTree>
      <p:nvGrpSpPr>
        <p:cNvPr id="16" name="Shape 16"/>
        <p:cNvGrpSpPr/>
        <p:nvPr/>
      </p:nvGrpSpPr>
      <p:grpSpPr>
        <a:xfrm>
          <a:off x="0" y="0"/>
          <a:ext cx="0" cy="0"/>
          <a:chOff x="0" y="0"/>
          <a:chExt cx="0" cy="0"/>
        </a:xfrm>
      </p:grpSpPr>
      <p:sp>
        <p:nvSpPr>
          <p:cNvPr id="17" name="Shape 17"/>
          <p:cNvSpPr txBox="1"/>
          <p:nvPr>
            <p:ph type="title"/>
          </p:nvPr>
        </p:nvSpPr>
        <p:spPr>
          <a:xfrm>
            <a:off x="311700" y="445025"/>
            <a:ext cx="8520600" cy="572700"/>
          </a:xfrm>
          <a:prstGeom prst="rect">
            <a:avLst/>
          </a:prstGeom>
        </p:spPr>
        <p:txBody>
          <a:bodyPr anchorCtr="0" anchor="t" bIns="91425" lIns="91425" rIns="91425" wrap="square" tIns="91425"/>
          <a:lstStyle>
            <a:lvl1pPr lvl="0">
              <a:spcBef>
                <a:spcPts val="0"/>
              </a:spcBef>
              <a:buSzPts val="2800"/>
              <a:buNone/>
              <a:defRPr/>
            </a:lvl1pPr>
            <a:lvl2pPr lvl="1">
              <a:spcBef>
                <a:spcPts val="0"/>
              </a:spcBef>
              <a:buSzPts val="2800"/>
              <a:buNone/>
              <a:defRPr/>
            </a:lvl2pPr>
            <a:lvl3pPr lvl="2">
              <a:spcBef>
                <a:spcPts val="0"/>
              </a:spcBef>
              <a:buSzPts val="2800"/>
              <a:buNone/>
              <a:defRPr/>
            </a:lvl3pPr>
            <a:lvl4pPr lvl="3">
              <a:spcBef>
                <a:spcPts val="0"/>
              </a:spcBef>
              <a:buSzPts val="2800"/>
              <a:buNone/>
              <a:defRPr/>
            </a:lvl4pPr>
            <a:lvl5pPr lvl="4">
              <a:spcBef>
                <a:spcPts val="0"/>
              </a:spcBef>
              <a:buSzPts val="2800"/>
              <a:buNone/>
              <a:defRPr/>
            </a:lvl5pPr>
            <a:lvl6pPr lvl="5">
              <a:spcBef>
                <a:spcPts val="0"/>
              </a:spcBef>
              <a:buSzPts val="2800"/>
              <a:buNone/>
              <a:defRPr/>
            </a:lvl6pPr>
            <a:lvl7pPr lvl="6">
              <a:spcBef>
                <a:spcPts val="0"/>
              </a:spcBef>
              <a:buSzPts val="2800"/>
              <a:buNone/>
              <a:defRPr/>
            </a:lvl7pPr>
            <a:lvl8pPr lvl="7">
              <a:spcBef>
                <a:spcPts val="0"/>
              </a:spcBef>
              <a:buSzPts val="2800"/>
              <a:buNone/>
              <a:defRPr/>
            </a:lvl8pPr>
            <a:lvl9pPr lvl="8">
              <a:spcBef>
                <a:spcPts val="0"/>
              </a:spcBef>
              <a:buSzPts val="2800"/>
              <a:buNone/>
              <a:defRPr/>
            </a:lvl9pPr>
          </a:lstStyle>
          <a:p/>
        </p:txBody>
      </p:sp>
      <p:sp>
        <p:nvSpPr>
          <p:cNvPr id="18" name="Shape 18"/>
          <p:cNvSpPr txBox="1"/>
          <p:nvPr>
            <p:ph idx="1" type="body"/>
          </p:nvPr>
        </p:nvSpPr>
        <p:spPr>
          <a:xfrm>
            <a:off x="311700" y="1152475"/>
            <a:ext cx="8520600" cy="3416400"/>
          </a:xfrm>
          <a:prstGeom prst="rect">
            <a:avLst/>
          </a:prstGeom>
        </p:spPr>
        <p:txBody>
          <a:bodyPr anchorCtr="0" anchor="t" bIns="91425" lIns="91425" rIns="91425" wrap="square" tIns="91425"/>
          <a:lstStyle>
            <a:lvl1pPr lvl="0">
              <a:spcBef>
                <a:spcPts val="0"/>
              </a:spcBef>
              <a:buSzPts val="1800"/>
              <a:buChar char="●"/>
              <a:defRPr/>
            </a:lvl1pPr>
            <a:lvl2pPr lvl="1">
              <a:spcBef>
                <a:spcPts val="0"/>
              </a:spcBef>
              <a:buSzPts val="1400"/>
              <a:buChar char="○"/>
              <a:defRPr/>
            </a:lvl2pPr>
            <a:lvl3pPr lvl="2">
              <a:spcBef>
                <a:spcPts val="0"/>
              </a:spcBef>
              <a:buSzPts val="1400"/>
              <a:buChar char="■"/>
              <a:defRPr/>
            </a:lvl3pPr>
            <a:lvl4pPr lvl="3">
              <a:spcBef>
                <a:spcPts val="0"/>
              </a:spcBef>
              <a:buSzPts val="1400"/>
              <a:buChar char="●"/>
              <a:defRPr/>
            </a:lvl4pPr>
            <a:lvl5pPr lvl="4">
              <a:spcBef>
                <a:spcPts val="0"/>
              </a:spcBef>
              <a:buSzPts val="1400"/>
              <a:buChar char="○"/>
              <a:defRPr/>
            </a:lvl5pPr>
            <a:lvl6pPr lvl="5">
              <a:spcBef>
                <a:spcPts val="0"/>
              </a:spcBef>
              <a:buSzPts val="1400"/>
              <a:buChar char="■"/>
              <a:defRPr/>
            </a:lvl6pPr>
            <a:lvl7pPr lvl="6">
              <a:spcBef>
                <a:spcPts val="0"/>
              </a:spcBef>
              <a:buSzPts val="1400"/>
              <a:buChar char="●"/>
              <a:defRPr/>
            </a:lvl7pPr>
            <a:lvl8pPr lvl="7">
              <a:spcBef>
                <a:spcPts val="0"/>
              </a:spcBef>
              <a:buSzPts val="1400"/>
              <a:buChar char="○"/>
              <a:defRPr/>
            </a:lvl8pPr>
            <a:lvl9pPr lvl="8">
              <a:spcBef>
                <a:spcPts val="0"/>
              </a:spcBef>
              <a:buSzPts val="1400"/>
              <a:buChar char="■"/>
              <a:defRPr/>
            </a:lvl9pPr>
          </a:lstStyle>
          <a:p/>
        </p:txBody>
      </p:sp>
      <p:sp>
        <p:nvSpPr>
          <p:cNvPr id="19" name="Shape 19"/>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woColTx">
  <p:cSld name="Title and two columns">
    <p:spTree>
      <p:nvGrpSpPr>
        <p:cNvPr id="20" name="Shape 20"/>
        <p:cNvGrpSpPr/>
        <p:nvPr/>
      </p:nvGrpSpPr>
      <p:grpSpPr>
        <a:xfrm>
          <a:off x="0" y="0"/>
          <a:ext cx="0" cy="0"/>
          <a:chOff x="0" y="0"/>
          <a:chExt cx="0" cy="0"/>
        </a:xfrm>
      </p:grpSpPr>
      <p:sp>
        <p:nvSpPr>
          <p:cNvPr id="21" name="Shape 21"/>
          <p:cNvSpPr txBox="1"/>
          <p:nvPr>
            <p:ph type="title"/>
          </p:nvPr>
        </p:nvSpPr>
        <p:spPr>
          <a:xfrm>
            <a:off x="311700" y="445025"/>
            <a:ext cx="8520600" cy="572700"/>
          </a:xfrm>
          <a:prstGeom prst="rect">
            <a:avLst/>
          </a:prstGeom>
        </p:spPr>
        <p:txBody>
          <a:bodyPr anchorCtr="0" anchor="t" bIns="91425" lIns="91425" rIns="91425" wrap="square" tIns="91425"/>
          <a:lstStyle>
            <a:lvl1pPr lvl="0">
              <a:spcBef>
                <a:spcPts val="0"/>
              </a:spcBef>
              <a:buSzPts val="2800"/>
              <a:buNone/>
              <a:defRPr/>
            </a:lvl1pPr>
            <a:lvl2pPr lvl="1">
              <a:spcBef>
                <a:spcPts val="0"/>
              </a:spcBef>
              <a:buSzPts val="2800"/>
              <a:buNone/>
              <a:defRPr/>
            </a:lvl2pPr>
            <a:lvl3pPr lvl="2">
              <a:spcBef>
                <a:spcPts val="0"/>
              </a:spcBef>
              <a:buSzPts val="2800"/>
              <a:buNone/>
              <a:defRPr/>
            </a:lvl3pPr>
            <a:lvl4pPr lvl="3">
              <a:spcBef>
                <a:spcPts val="0"/>
              </a:spcBef>
              <a:buSzPts val="2800"/>
              <a:buNone/>
              <a:defRPr/>
            </a:lvl4pPr>
            <a:lvl5pPr lvl="4">
              <a:spcBef>
                <a:spcPts val="0"/>
              </a:spcBef>
              <a:buSzPts val="2800"/>
              <a:buNone/>
              <a:defRPr/>
            </a:lvl5pPr>
            <a:lvl6pPr lvl="5">
              <a:spcBef>
                <a:spcPts val="0"/>
              </a:spcBef>
              <a:buSzPts val="2800"/>
              <a:buNone/>
              <a:defRPr/>
            </a:lvl6pPr>
            <a:lvl7pPr lvl="6">
              <a:spcBef>
                <a:spcPts val="0"/>
              </a:spcBef>
              <a:buSzPts val="2800"/>
              <a:buNone/>
              <a:defRPr/>
            </a:lvl7pPr>
            <a:lvl8pPr lvl="7">
              <a:spcBef>
                <a:spcPts val="0"/>
              </a:spcBef>
              <a:buSzPts val="2800"/>
              <a:buNone/>
              <a:defRPr/>
            </a:lvl8pPr>
            <a:lvl9pPr lvl="8">
              <a:spcBef>
                <a:spcPts val="0"/>
              </a:spcBef>
              <a:buSzPts val="2800"/>
              <a:buNone/>
              <a:defRPr/>
            </a:lvl9pPr>
          </a:lstStyle>
          <a:p/>
        </p:txBody>
      </p:sp>
      <p:sp>
        <p:nvSpPr>
          <p:cNvPr id="22" name="Shape 22"/>
          <p:cNvSpPr txBox="1"/>
          <p:nvPr>
            <p:ph idx="1" type="body"/>
          </p:nvPr>
        </p:nvSpPr>
        <p:spPr>
          <a:xfrm>
            <a:off x="311700" y="1152475"/>
            <a:ext cx="3999900" cy="3416400"/>
          </a:xfrm>
          <a:prstGeom prst="rect">
            <a:avLst/>
          </a:prstGeom>
        </p:spPr>
        <p:txBody>
          <a:bodyPr anchorCtr="0" anchor="t" bIns="91425" lIns="91425" rIns="91425" wrap="square" tIns="91425"/>
          <a:lstStyle>
            <a:lvl1pPr lvl="0">
              <a:spcBef>
                <a:spcPts val="0"/>
              </a:spcBef>
              <a:buSzPts val="1400"/>
              <a:buChar char="●"/>
              <a:defRPr sz="1400"/>
            </a:lvl1pPr>
            <a:lvl2pPr lvl="1">
              <a:spcBef>
                <a:spcPts val="0"/>
              </a:spcBef>
              <a:buSzPts val="1200"/>
              <a:buChar char="○"/>
              <a:defRPr sz="1200"/>
            </a:lvl2pPr>
            <a:lvl3pPr lvl="2">
              <a:spcBef>
                <a:spcPts val="0"/>
              </a:spcBef>
              <a:buSzPts val="1200"/>
              <a:buChar char="■"/>
              <a:defRPr sz="1200"/>
            </a:lvl3pPr>
            <a:lvl4pPr lvl="3">
              <a:spcBef>
                <a:spcPts val="0"/>
              </a:spcBef>
              <a:buSzPts val="1200"/>
              <a:buChar char="●"/>
              <a:defRPr sz="1200"/>
            </a:lvl4pPr>
            <a:lvl5pPr lvl="4">
              <a:spcBef>
                <a:spcPts val="0"/>
              </a:spcBef>
              <a:buSzPts val="1200"/>
              <a:buChar char="○"/>
              <a:defRPr sz="1200"/>
            </a:lvl5pPr>
            <a:lvl6pPr lvl="5">
              <a:spcBef>
                <a:spcPts val="0"/>
              </a:spcBef>
              <a:buSzPts val="1200"/>
              <a:buChar char="■"/>
              <a:defRPr sz="1200"/>
            </a:lvl6pPr>
            <a:lvl7pPr lvl="6">
              <a:spcBef>
                <a:spcPts val="0"/>
              </a:spcBef>
              <a:buSzPts val="1200"/>
              <a:buChar char="●"/>
              <a:defRPr sz="1200"/>
            </a:lvl7pPr>
            <a:lvl8pPr lvl="7">
              <a:spcBef>
                <a:spcPts val="0"/>
              </a:spcBef>
              <a:buSzPts val="1200"/>
              <a:buChar char="○"/>
              <a:defRPr sz="1200"/>
            </a:lvl8pPr>
            <a:lvl9pPr lvl="8">
              <a:spcBef>
                <a:spcPts val="0"/>
              </a:spcBef>
              <a:buSzPts val="1200"/>
              <a:buChar char="■"/>
              <a:defRPr sz="1200"/>
            </a:lvl9pPr>
          </a:lstStyle>
          <a:p/>
        </p:txBody>
      </p:sp>
      <p:sp>
        <p:nvSpPr>
          <p:cNvPr id="23" name="Shape 23"/>
          <p:cNvSpPr txBox="1"/>
          <p:nvPr>
            <p:ph idx="2" type="body"/>
          </p:nvPr>
        </p:nvSpPr>
        <p:spPr>
          <a:xfrm>
            <a:off x="4832400" y="1152475"/>
            <a:ext cx="3999900" cy="3416400"/>
          </a:xfrm>
          <a:prstGeom prst="rect">
            <a:avLst/>
          </a:prstGeom>
        </p:spPr>
        <p:txBody>
          <a:bodyPr anchorCtr="0" anchor="t" bIns="91425" lIns="91425" rIns="91425" wrap="square" tIns="91425"/>
          <a:lstStyle>
            <a:lvl1pPr lvl="0">
              <a:spcBef>
                <a:spcPts val="0"/>
              </a:spcBef>
              <a:buSzPts val="1400"/>
              <a:buChar char="●"/>
              <a:defRPr sz="1400"/>
            </a:lvl1pPr>
            <a:lvl2pPr lvl="1">
              <a:spcBef>
                <a:spcPts val="0"/>
              </a:spcBef>
              <a:buSzPts val="1200"/>
              <a:buChar char="○"/>
              <a:defRPr sz="1200"/>
            </a:lvl2pPr>
            <a:lvl3pPr lvl="2">
              <a:spcBef>
                <a:spcPts val="0"/>
              </a:spcBef>
              <a:buSzPts val="1200"/>
              <a:buChar char="■"/>
              <a:defRPr sz="1200"/>
            </a:lvl3pPr>
            <a:lvl4pPr lvl="3">
              <a:spcBef>
                <a:spcPts val="0"/>
              </a:spcBef>
              <a:buSzPts val="1200"/>
              <a:buChar char="●"/>
              <a:defRPr sz="1200"/>
            </a:lvl4pPr>
            <a:lvl5pPr lvl="4">
              <a:spcBef>
                <a:spcPts val="0"/>
              </a:spcBef>
              <a:buSzPts val="1200"/>
              <a:buChar char="○"/>
              <a:defRPr sz="1200"/>
            </a:lvl5pPr>
            <a:lvl6pPr lvl="5">
              <a:spcBef>
                <a:spcPts val="0"/>
              </a:spcBef>
              <a:buSzPts val="1200"/>
              <a:buChar char="■"/>
              <a:defRPr sz="1200"/>
            </a:lvl6pPr>
            <a:lvl7pPr lvl="6">
              <a:spcBef>
                <a:spcPts val="0"/>
              </a:spcBef>
              <a:buSzPts val="1200"/>
              <a:buChar char="●"/>
              <a:defRPr sz="1200"/>
            </a:lvl7pPr>
            <a:lvl8pPr lvl="7">
              <a:spcBef>
                <a:spcPts val="0"/>
              </a:spcBef>
              <a:buSzPts val="1200"/>
              <a:buChar char="○"/>
              <a:defRPr sz="1200"/>
            </a:lvl8pPr>
            <a:lvl9pPr lvl="8">
              <a:spcBef>
                <a:spcPts val="0"/>
              </a:spcBef>
              <a:buSzPts val="1200"/>
              <a:buChar char="■"/>
              <a:defRPr sz="1200"/>
            </a:lvl9pPr>
          </a:lstStyle>
          <a:p/>
        </p:txBody>
      </p:sp>
      <p:sp>
        <p:nvSpPr>
          <p:cNvPr id="24" name="Shape 24"/>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Only">
  <p:cSld name="Title only">
    <p:spTree>
      <p:nvGrpSpPr>
        <p:cNvPr id="25" name="Shape 25"/>
        <p:cNvGrpSpPr/>
        <p:nvPr/>
      </p:nvGrpSpPr>
      <p:grpSpPr>
        <a:xfrm>
          <a:off x="0" y="0"/>
          <a:ext cx="0" cy="0"/>
          <a:chOff x="0" y="0"/>
          <a:chExt cx="0" cy="0"/>
        </a:xfrm>
      </p:grpSpPr>
      <p:sp>
        <p:nvSpPr>
          <p:cNvPr id="26" name="Shape 26"/>
          <p:cNvSpPr txBox="1"/>
          <p:nvPr>
            <p:ph type="title"/>
          </p:nvPr>
        </p:nvSpPr>
        <p:spPr>
          <a:xfrm>
            <a:off x="311700" y="445025"/>
            <a:ext cx="8520600" cy="572700"/>
          </a:xfrm>
          <a:prstGeom prst="rect">
            <a:avLst/>
          </a:prstGeom>
        </p:spPr>
        <p:txBody>
          <a:bodyPr anchorCtr="0" anchor="t" bIns="91425" lIns="91425" rIns="91425" wrap="square" tIns="91425"/>
          <a:lstStyle>
            <a:lvl1pPr lvl="0">
              <a:spcBef>
                <a:spcPts val="0"/>
              </a:spcBef>
              <a:buSzPts val="2800"/>
              <a:buNone/>
              <a:defRPr/>
            </a:lvl1pPr>
            <a:lvl2pPr lvl="1">
              <a:spcBef>
                <a:spcPts val="0"/>
              </a:spcBef>
              <a:buSzPts val="2800"/>
              <a:buNone/>
              <a:defRPr/>
            </a:lvl2pPr>
            <a:lvl3pPr lvl="2">
              <a:spcBef>
                <a:spcPts val="0"/>
              </a:spcBef>
              <a:buSzPts val="2800"/>
              <a:buNone/>
              <a:defRPr/>
            </a:lvl3pPr>
            <a:lvl4pPr lvl="3">
              <a:spcBef>
                <a:spcPts val="0"/>
              </a:spcBef>
              <a:buSzPts val="2800"/>
              <a:buNone/>
              <a:defRPr/>
            </a:lvl4pPr>
            <a:lvl5pPr lvl="4">
              <a:spcBef>
                <a:spcPts val="0"/>
              </a:spcBef>
              <a:buSzPts val="2800"/>
              <a:buNone/>
              <a:defRPr/>
            </a:lvl5pPr>
            <a:lvl6pPr lvl="5">
              <a:spcBef>
                <a:spcPts val="0"/>
              </a:spcBef>
              <a:buSzPts val="2800"/>
              <a:buNone/>
              <a:defRPr/>
            </a:lvl6pPr>
            <a:lvl7pPr lvl="6">
              <a:spcBef>
                <a:spcPts val="0"/>
              </a:spcBef>
              <a:buSzPts val="2800"/>
              <a:buNone/>
              <a:defRPr/>
            </a:lvl7pPr>
            <a:lvl8pPr lvl="7">
              <a:spcBef>
                <a:spcPts val="0"/>
              </a:spcBef>
              <a:buSzPts val="2800"/>
              <a:buNone/>
              <a:defRPr/>
            </a:lvl8pPr>
            <a:lvl9pPr lvl="8">
              <a:spcBef>
                <a:spcPts val="0"/>
              </a:spcBef>
              <a:buSzPts val="2800"/>
              <a:buNone/>
              <a:defRPr/>
            </a:lvl9pPr>
          </a:lstStyle>
          <a:p/>
        </p:txBody>
      </p:sp>
      <p:sp>
        <p:nvSpPr>
          <p:cNvPr id="27" name="Shape 27"/>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One column text">
    <p:spTree>
      <p:nvGrpSpPr>
        <p:cNvPr id="28" name="Shape 28"/>
        <p:cNvGrpSpPr/>
        <p:nvPr/>
      </p:nvGrpSpPr>
      <p:grpSpPr>
        <a:xfrm>
          <a:off x="0" y="0"/>
          <a:ext cx="0" cy="0"/>
          <a:chOff x="0" y="0"/>
          <a:chExt cx="0" cy="0"/>
        </a:xfrm>
      </p:grpSpPr>
      <p:sp>
        <p:nvSpPr>
          <p:cNvPr id="29" name="Shape 29"/>
          <p:cNvSpPr txBox="1"/>
          <p:nvPr>
            <p:ph type="title"/>
          </p:nvPr>
        </p:nvSpPr>
        <p:spPr>
          <a:xfrm>
            <a:off x="311700" y="555600"/>
            <a:ext cx="2808000" cy="755700"/>
          </a:xfrm>
          <a:prstGeom prst="rect">
            <a:avLst/>
          </a:prstGeom>
        </p:spPr>
        <p:txBody>
          <a:bodyPr anchorCtr="0" anchor="b" bIns="91425" lIns="91425" rIns="91425" wrap="square" tIns="91425"/>
          <a:lstStyle>
            <a:lvl1pPr lvl="0">
              <a:spcBef>
                <a:spcPts val="0"/>
              </a:spcBef>
              <a:buSzPts val="2400"/>
              <a:buNone/>
              <a:defRPr sz="2400"/>
            </a:lvl1pPr>
            <a:lvl2pPr lvl="1">
              <a:spcBef>
                <a:spcPts val="0"/>
              </a:spcBef>
              <a:buSzPts val="2400"/>
              <a:buNone/>
              <a:defRPr sz="2400"/>
            </a:lvl2pPr>
            <a:lvl3pPr lvl="2">
              <a:spcBef>
                <a:spcPts val="0"/>
              </a:spcBef>
              <a:buSzPts val="2400"/>
              <a:buNone/>
              <a:defRPr sz="2400"/>
            </a:lvl3pPr>
            <a:lvl4pPr lvl="3">
              <a:spcBef>
                <a:spcPts val="0"/>
              </a:spcBef>
              <a:buSzPts val="2400"/>
              <a:buNone/>
              <a:defRPr sz="2400"/>
            </a:lvl4pPr>
            <a:lvl5pPr lvl="4">
              <a:spcBef>
                <a:spcPts val="0"/>
              </a:spcBef>
              <a:buSzPts val="2400"/>
              <a:buNone/>
              <a:defRPr sz="2400"/>
            </a:lvl5pPr>
            <a:lvl6pPr lvl="5">
              <a:spcBef>
                <a:spcPts val="0"/>
              </a:spcBef>
              <a:buSzPts val="2400"/>
              <a:buNone/>
              <a:defRPr sz="2400"/>
            </a:lvl6pPr>
            <a:lvl7pPr lvl="6">
              <a:spcBef>
                <a:spcPts val="0"/>
              </a:spcBef>
              <a:buSzPts val="2400"/>
              <a:buNone/>
              <a:defRPr sz="2400"/>
            </a:lvl7pPr>
            <a:lvl8pPr lvl="7">
              <a:spcBef>
                <a:spcPts val="0"/>
              </a:spcBef>
              <a:buSzPts val="2400"/>
              <a:buNone/>
              <a:defRPr sz="2400"/>
            </a:lvl8pPr>
            <a:lvl9pPr lvl="8">
              <a:spcBef>
                <a:spcPts val="0"/>
              </a:spcBef>
              <a:buSzPts val="2400"/>
              <a:buNone/>
              <a:defRPr sz="2400"/>
            </a:lvl9pPr>
          </a:lstStyle>
          <a:p/>
        </p:txBody>
      </p:sp>
      <p:sp>
        <p:nvSpPr>
          <p:cNvPr id="30" name="Shape 30"/>
          <p:cNvSpPr txBox="1"/>
          <p:nvPr>
            <p:ph idx="1" type="body"/>
          </p:nvPr>
        </p:nvSpPr>
        <p:spPr>
          <a:xfrm>
            <a:off x="311700" y="1389600"/>
            <a:ext cx="2808000" cy="3179400"/>
          </a:xfrm>
          <a:prstGeom prst="rect">
            <a:avLst/>
          </a:prstGeom>
        </p:spPr>
        <p:txBody>
          <a:bodyPr anchorCtr="0" anchor="t" bIns="91425" lIns="91425" rIns="91425" wrap="square" tIns="91425"/>
          <a:lstStyle>
            <a:lvl1pPr lvl="0">
              <a:spcBef>
                <a:spcPts val="0"/>
              </a:spcBef>
              <a:buSzPts val="1200"/>
              <a:buChar char="●"/>
              <a:defRPr sz="1200"/>
            </a:lvl1pPr>
            <a:lvl2pPr lvl="1">
              <a:spcBef>
                <a:spcPts val="0"/>
              </a:spcBef>
              <a:buSzPts val="1200"/>
              <a:buChar char="○"/>
              <a:defRPr sz="1200"/>
            </a:lvl2pPr>
            <a:lvl3pPr lvl="2">
              <a:spcBef>
                <a:spcPts val="0"/>
              </a:spcBef>
              <a:buSzPts val="1200"/>
              <a:buChar char="■"/>
              <a:defRPr sz="1200"/>
            </a:lvl3pPr>
            <a:lvl4pPr lvl="3">
              <a:spcBef>
                <a:spcPts val="0"/>
              </a:spcBef>
              <a:buSzPts val="1200"/>
              <a:buChar char="●"/>
              <a:defRPr sz="1200"/>
            </a:lvl4pPr>
            <a:lvl5pPr lvl="4">
              <a:spcBef>
                <a:spcPts val="0"/>
              </a:spcBef>
              <a:buSzPts val="1200"/>
              <a:buChar char="○"/>
              <a:defRPr sz="1200"/>
            </a:lvl5pPr>
            <a:lvl6pPr lvl="5">
              <a:spcBef>
                <a:spcPts val="0"/>
              </a:spcBef>
              <a:buSzPts val="1200"/>
              <a:buChar char="■"/>
              <a:defRPr sz="1200"/>
            </a:lvl6pPr>
            <a:lvl7pPr lvl="6">
              <a:spcBef>
                <a:spcPts val="0"/>
              </a:spcBef>
              <a:buSzPts val="1200"/>
              <a:buChar char="●"/>
              <a:defRPr sz="1200"/>
            </a:lvl7pPr>
            <a:lvl8pPr lvl="7">
              <a:spcBef>
                <a:spcPts val="0"/>
              </a:spcBef>
              <a:buSzPts val="1200"/>
              <a:buChar char="○"/>
              <a:defRPr sz="1200"/>
            </a:lvl8pPr>
            <a:lvl9pPr lvl="8">
              <a:spcBef>
                <a:spcPts val="0"/>
              </a:spcBef>
              <a:buSzPts val="1200"/>
              <a:buChar char="■"/>
              <a:defRPr sz="1200"/>
            </a:lvl9pPr>
          </a:lstStyle>
          <a:p/>
        </p:txBody>
      </p:sp>
      <p:sp>
        <p:nvSpPr>
          <p:cNvPr id="31" name="Shape 31"/>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in point">
    <p:spTree>
      <p:nvGrpSpPr>
        <p:cNvPr id="32" name="Shape 32"/>
        <p:cNvGrpSpPr/>
        <p:nvPr/>
      </p:nvGrpSpPr>
      <p:grpSpPr>
        <a:xfrm>
          <a:off x="0" y="0"/>
          <a:ext cx="0" cy="0"/>
          <a:chOff x="0" y="0"/>
          <a:chExt cx="0" cy="0"/>
        </a:xfrm>
      </p:grpSpPr>
      <p:sp>
        <p:nvSpPr>
          <p:cNvPr id="33" name="Shape 33"/>
          <p:cNvSpPr txBox="1"/>
          <p:nvPr>
            <p:ph type="title"/>
          </p:nvPr>
        </p:nvSpPr>
        <p:spPr>
          <a:xfrm>
            <a:off x="490250" y="450150"/>
            <a:ext cx="6367800" cy="4090800"/>
          </a:xfrm>
          <a:prstGeom prst="rect">
            <a:avLst/>
          </a:prstGeom>
        </p:spPr>
        <p:txBody>
          <a:bodyPr anchorCtr="0" anchor="ctr" bIns="91425" lIns="91425" rIns="91425" wrap="square" tIns="91425"/>
          <a:lstStyle>
            <a:lvl1pPr lvl="0">
              <a:spcBef>
                <a:spcPts val="0"/>
              </a:spcBef>
              <a:buSzPts val="4800"/>
              <a:buNone/>
              <a:defRPr sz="4800"/>
            </a:lvl1pPr>
            <a:lvl2pPr lvl="1">
              <a:spcBef>
                <a:spcPts val="0"/>
              </a:spcBef>
              <a:buSzPts val="4800"/>
              <a:buNone/>
              <a:defRPr sz="4800"/>
            </a:lvl2pPr>
            <a:lvl3pPr lvl="2">
              <a:spcBef>
                <a:spcPts val="0"/>
              </a:spcBef>
              <a:buSzPts val="4800"/>
              <a:buNone/>
              <a:defRPr sz="4800"/>
            </a:lvl3pPr>
            <a:lvl4pPr lvl="3">
              <a:spcBef>
                <a:spcPts val="0"/>
              </a:spcBef>
              <a:buSzPts val="4800"/>
              <a:buNone/>
              <a:defRPr sz="4800"/>
            </a:lvl4pPr>
            <a:lvl5pPr lvl="4">
              <a:spcBef>
                <a:spcPts val="0"/>
              </a:spcBef>
              <a:buSzPts val="4800"/>
              <a:buNone/>
              <a:defRPr sz="4800"/>
            </a:lvl5pPr>
            <a:lvl6pPr lvl="5">
              <a:spcBef>
                <a:spcPts val="0"/>
              </a:spcBef>
              <a:buSzPts val="4800"/>
              <a:buNone/>
              <a:defRPr sz="4800"/>
            </a:lvl6pPr>
            <a:lvl7pPr lvl="6">
              <a:spcBef>
                <a:spcPts val="0"/>
              </a:spcBef>
              <a:buSzPts val="4800"/>
              <a:buNone/>
              <a:defRPr sz="4800"/>
            </a:lvl7pPr>
            <a:lvl8pPr lvl="7">
              <a:spcBef>
                <a:spcPts val="0"/>
              </a:spcBef>
              <a:buSzPts val="4800"/>
              <a:buNone/>
              <a:defRPr sz="4800"/>
            </a:lvl8pPr>
            <a:lvl9pPr lvl="8">
              <a:spcBef>
                <a:spcPts val="0"/>
              </a:spcBef>
              <a:buSzPts val="4800"/>
              <a:buNone/>
              <a:defRPr sz="4800"/>
            </a:lvl9pPr>
          </a:lstStyle>
          <a:p/>
        </p:txBody>
      </p:sp>
      <p:sp>
        <p:nvSpPr>
          <p:cNvPr id="34" name="Shape 34"/>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ection title and description">
    <p:spTree>
      <p:nvGrpSpPr>
        <p:cNvPr id="35"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anchorCtr="0" anchor="ctr" bIns="91425" lIns="91425" rIns="91425" wrap="square" tIns="91425">
            <a:noAutofit/>
          </a:bodyPr>
          <a:lstStyle/>
          <a:p>
            <a:pPr indent="0" lvl="0" marL="0">
              <a:spcBef>
                <a:spcPts val="0"/>
              </a:spcBef>
              <a:buNone/>
            </a:pPr>
            <a:r>
              <a:t/>
            </a:r>
            <a:endParaRPr/>
          </a:p>
        </p:txBody>
      </p:sp>
      <p:sp>
        <p:nvSpPr>
          <p:cNvPr id="37" name="Shape 37"/>
          <p:cNvSpPr txBox="1"/>
          <p:nvPr>
            <p:ph type="title"/>
          </p:nvPr>
        </p:nvSpPr>
        <p:spPr>
          <a:xfrm>
            <a:off x="265500" y="1233175"/>
            <a:ext cx="4045200" cy="1482300"/>
          </a:xfrm>
          <a:prstGeom prst="rect">
            <a:avLst/>
          </a:prstGeom>
        </p:spPr>
        <p:txBody>
          <a:bodyPr anchorCtr="0" anchor="b" bIns="91425" lIns="91425" rIns="91425" wrap="square" tIns="91425"/>
          <a:lstStyle>
            <a:lvl1pPr lvl="0" algn="ctr">
              <a:spcBef>
                <a:spcPts val="0"/>
              </a:spcBef>
              <a:buSzPts val="4200"/>
              <a:buNone/>
              <a:defRPr sz="4200"/>
            </a:lvl1pPr>
            <a:lvl2pPr lvl="1" algn="ctr">
              <a:spcBef>
                <a:spcPts val="0"/>
              </a:spcBef>
              <a:buSzPts val="4200"/>
              <a:buNone/>
              <a:defRPr sz="4200"/>
            </a:lvl2pPr>
            <a:lvl3pPr lvl="2" algn="ctr">
              <a:spcBef>
                <a:spcPts val="0"/>
              </a:spcBef>
              <a:buSzPts val="4200"/>
              <a:buNone/>
              <a:defRPr sz="4200"/>
            </a:lvl3pPr>
            <a:lvl4pPr lvl="3" algn="ctr">
              <a:spcBef>
                <a:spcPts val="0"/>
              </a:spcBef>
              <a:buSzPts val="4200"/>
              <a:buNone/>
              <a:defRPr sz="4200"/>
            </a:lvl4pPr>
            <a:lvl5pPr lvl="4" algn="ctr">
              <a:spcBef>
                <a:spcPts val="0"/>
              </a:spcBef>
              <a:buSzPts val="4200"/>
              <a:buNone/>
              <a:defRPr sz="4200"/>
            </a:lvl5pPr>
            <a:lvl6pPr lvl="5" algn="ctr">
              <a:spcBef>
                <a:spcPts val="0"/>
              </a:spcBef>
              <a:buSzPts val="4200"/>
              <a:buNone/>
              <a:defRPr sz="4200"/>
            </a:lvl6pPr>
            <a:lvl7pPr lvl="6" algn="ctr">
              <a:spcBef>
                <a:spcPts val="0"/>
              </a:spcBef>
              <a:buSzPts val="4200"/>
              <a:buNone/>
              <a:defRPr sz="4200"/>
            </a:lvl7pPr>
            <a:lvl8pPr lvl="7" algn="ctr">
              <a:spcBef>
                <a:spcPts val="0"/>
              </a:spcBef>
              <a:buSzPts val="4200"/>
              <a:buNone/>
              <a:defRPr sz="4200"/>
            </a:lvl8pPr>
            <a:lvl9pPr lvl="8" algn="ctr">
              <a:spcBef>
                <a:spcPts val="0"/>
              </a:spcBef>
              <a:buSzPts val="4200"/>
              <a:buNone/>
              <a:defRPr sz="4200"/>
            </a:lvl9pPr>
          </a:lstStyle>
          <a:p/>
        </p:txBody>
      </p:sp>
      <p:sp>
        <p:nvSpPr>
          <p:cNvPr id="38" name="Shape 38"/>
          <p:cNvSpPr txBox="1"/>
          <p:nvPr>
            <p:ph idx="1" type="subTitle"/>
          </p:nvPr>
        </p:nvSpPr>
        <p:spPr>
          <a:xfrm>
            <a:off x="265500" y="2803075"/>
            <a:ext cx="4045200" cy="1235100"/>
          </a:xfrm>
          <a:prstGeom prst="rect">
            <a:avLst/>
          </a:prstGeom>
        </p:spPr>
        <p:txBody>
          <a:bodyPr anchorCtr="0" anchor="t" bIns="91425" lIns="91425"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Shape 39"/>
          <p:cNvSpPr txBox="1"/>
          <p:nvPr>
            <p:ph idx="2" type="body"/>
          </p:nvPr>
        </p:nvSpPr>
        <p:spPr>
          <a:xfrm>
            <a:off x="4939500" y="724075"/>
            <a:ext cx="3837000" cy="3695100"/>
          </a:xfrm>
          <a:prstGeom prst="rect">
            <a:avLst/>
          </a:prstGeom>
        </p:spPr>
        <p:txBody>
          <a:bodyPr anchorCtr="0" anchor="ctr" bIns="91425" lIns="91425" rIns="91425" wrap="square" tIns="91425"/>
          <a:lstStyle>
            <a:lvl1pPr lvl="0">
              <a:spcBef>
                <a:spcPts val="0"/>
              </a:spcBef>
              <a:buSzPts val="1800"/>
              <a:buChar char="●"/>
              <a:defRPr/>
            </a:lvl1pPr>
            <a:lvl2pPr lvl="1">
              <a:spcBef>
                <a:spcPts val="0"/>
              </a:spcBef>
              <a:buSzPts val="1400"/>
              <a:buChar char="○"/>
              <a:defRPr/>
            </a:lvl2pPr>
            <a:lvl3pPr lvl="2">
              <a:spcBef>
                <a:spcPts val="0"/>
              </a:spcBef>
              <a:buSzPts val="1400"/>
              <a:buChar char="■"/>
              <a:defRPr/>
            </a:lvl3pPr>
            <a:lvl4pPr lvl="3">
              <a:spcBef>
                <a:spcPts val="0"/>
              </a:spcBef>
              <a:buSzPts val="1400"/>
              <a:buChar char="●"/>
              <a:defRPr/>
            </a:lvl4pPr>
            <a:lvl5pPr lvl="4">
              <a:spcBef>
                <a:spcPts val="0"/>
              </a:spcBef>
              <a:buSzPts val="1400"/>
              <a:buChar char="○"/>
              <a:defRPr/>
            </a:lvl5pPr>
            <a:lvl6pPr lvl="5">
              <a:spcBef>
                <a:spcPts val="0"/>
              </a:spcBef>
              <a:buSzPts val="1400"/>
              <a:buChar char="■"/>
              <a:defRPr/>
            </a:lvl6pPr>
            <a:lvl7pPr lvl="6">
              <a:spcBef>
                <a:spcPts val="0"/>
              </a:spcBef>
              <a:buSzPts val="1400"/>
              <a:buChar char="●"/>
              <a:defRPr/>
            </a:lvl7pPr>
            <a:lvl8pPr lvl="7">
              <a:spcBef>
                <a:spcPts val="0"/>
              </a:spcBef>
              <a:buSzPts val="1400"/>
              <a:buChar char="○"/>
              <a:defRPr/>
            </a:lvl8pPr>
            <a:lvl9pPr lvl="8">
              <a:spcBef>
                <a:spcPts val="0"/>
              </a:spcBef>
              <a:buSzPts val="1400"/>
              <a:buChar char="■"/>
              <a:defRPr/>
            </a:lvl9pPr>
          </a:lstStyle>
          <a:p/>
        </p:txBody>
      </p:sp>
      <p:sp>
        <p:nvSpPr>
          <p:cNvPr id="40" name="Shape 40"/>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Caption">
    <p:spTree>
      <p:nvGrpSpPr>
        <p:cNvPr id="41" name="Shape 41"/>
        <p:cNvGrpSpPr/>
        <p:nvPr/>
      </p:nvGrpSpPr>
      <p:grpSpPr>
        <a:xfrm>
          <a:off x="0" y="0"/>
          <a:ext cx="0" cy="0"/>
          <a:chOff x="0" y="0"/>
          <a:chExt cx="0" cy="0"/>
        </a:xfrm>
      </p:grpSpPr>
      <p:sp>
        <p:nvSpPr>
          <p:cNvPr id="42" name="Shape 42"/>
          <p:cNvSpPr txBox="1"/>
          <p:nvPr>
            <p:ph idx="1" type="body"/>
          </p:nvPr>
        </p:nvSpPr>
        <p:spPr>
          <a:xfrm>
            <a:off x="311700" y="4230575"/>
            <a:ext cx="5998800" cy="605100"/>
          </a:xfrm>
          <a:prstGeom prst="rect">
            <a:avLst/>
          </a:prstGeom>
        </p:spPr>
        <p:txBody>
          <a:bodyPr anchorCtr="0" anchor="ctr" bIns="91425" lIns="91425" rIns="91425" wrap="square" tIns="91425"/>
          <a:lstStyle>
            <a:lvl1pPr lvl="0">
              <a:lnSpc>
                <a:spcPct val="100000"/>
              </a:lnSpc>
              <a:spcBef>
                <a:spcPts val="0"/>
              </a:spcBef>
              <a:spcAft>
                <a:spcPts val="0"/>
              </a:spcAft>
              <a:buSzPts val="1800"/>
              <a:buNone/>
              <a:defRPr/>
            </a:lvl1pPr>
          </a:lstStyle>
          <a:p/>
        </p:txBody>
      </p:sp>
      <p:sp>
        <p:nvSpPr>
          <p:cNvPr id="43" name="Shape 43"/>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ig number">
    <p:spTree>
      <p:nvGrpSpPr>
        <p:cNvPr id="44" name="Shape 44"/>
        <p:cNvGrpSpPr/>
        <p:nvPr/>
      </p:nvGrpSpPr>
      <p:grpSpPr>
        <a:xfrm>
          <a:off x="0" y="0"/>
          <a:ext cx="0" cy="0"/>
          <a:chOff x="0" y="0"/>
          <a:chExt cx="0" cy="0"/>
        </a:xfrm>
      </p:grpSpPr>
      <p:sp>
        <p:nvSpPr>
          <p:cNvPr id="45" name="Shape 45"/>
          <p:cNvSpPr txBox="1"/>
          <p:nvPr>
            <p:ph type="title"/>
          </p:nvPr>
        </p:nvSpPr>
        <p:spPr>
          <a:xfrm>
            <a:off x="311700" y="1106125"/>
            <a:ext cx="8520600" cy="1963500"/>
          </a:xfrm>
          <a:prstGeom prst="rect">
            <a:avLst/>
          </a:prstGeom>
        </p:spPr>
        <p:txBody>
          <a:bodyPr anchorCtr="0" anchor="b" bIns="91425" lIns="91425" rIns="91425" wrap="square" tIns="91425"/>
          <a:lstStyle>
            <a:lvl1pPr lvl="0" algn="ctr">
              <a:spcBef>
                <a:spcPts val="0"/>
              </a:spcBef>
              <a:buSzPts val="12000"/>
              <a:buNone/>
              <a:defRPr sz="12000"/>
            </a:lvl1pPr>
            <a:lvl2pPr lvl="1" algn="ctr">
              <a:spcBef>
                <a:spcPts val="0"/>
              </a:spcBef>
              <a:buSzPts val="12000"/>
              <a:buNone/>
              <a:defRPr sz="12000"/>
            </a:lvl2pPr>
            <a:lvl3pPr lvl="2" algn="ctr">
              <a:spcBef>
                <a:spcPts val="0"/>
              </a:spcBef>
              <a:buSzPts val="12000"/>
              <a:buNone/>
              <a:defRPr sz="12000"/>
            </a:lvl3pPr>
            <a:lvl4pPr lvl="3" algn="ctr">
              <a:spcBef>
                <a:spcPts val="0"/>
              </a:spcBef>
              <a:buSzPts val="12000"/>
              <a:buNone/>
              <a:defRPr sz="12000"/>
            </a:lvl4pPr>
            <a:lvl5pPr lvl="4" algn="ctr">
              <a:spcBef>
                <a:spcPts val="0"/>
              </a:spcBef>
              <a:buSzPts val="12000"/>
              <a:buNone/>
              <a:defRPr sz="12000"/>
            </a:lvl5pPr>
            <a:lvl6pPr lvl="5" algn="ctr">
              <a:spcBef>
                <a:spcPts val="0"/>
              </a:spcBef>
              <a:buSzPts val="12000"/>
              <a:buNone/>
              <a:defRPr sz="12000"/>
            </a:lvl6pPr>
            <a:lvl7pPr lvl="6" algn="ctr">
              <a:spcBef>
                <a:spcPts val="0"/>
              </a:spcBef>
              <a:buSzPts val="12000"/>
              <a:buNone/>
              <a:defRPr sz="12000"/>
            </a:lvl7pPr>
            <a:lvl8pPr lvl="7" algn="ctr">
              <a:spcBef>
                <a:spcPts val="0"/>
              </a:spcBef>
              <a:buSzPts val="12000"/>
              <a:buNone/>
              <a:defRPr sz="12000"/>
            </a:lvl8pPr>
            <a:lvl9pPr lvl="8" algn="ctr">
              <a:spcBef>
                <a:spcPts val="0"/>
              </a:spcBef>
              <a:buSzPts val="12000"/>
              <a:buNone/>
              <a:defRPr sz="12000"/>
            </a:lvl9pPr>
          </a:lstStyle>
          <a:p/>
        </p:txBody>
      </p:sp>
      <p:sp>
        <p:nvSpPr>
          <p:cNvPr id="46" name="Shape 46"/>
          <p:cNvSpPr txBox="1"/>
          <p:nvPr>
            <p:ph idx="1" type="body"/>
          </p:nvPr>
        </p:nvSpPr>
        <p:spPr>
          <a:xfrm>
            <a:off x="311700" y="3152225"/>
            <a:ext cx="8520600" cy="1300800"/>
          </a:xfrm>
          <a:prstGeom prst="rect">
            <a:avLst/>
          </a:prstGeom>
        </p:spPr>
        <p:txBody>
          <a:bodyPr anchorCtr="0" anchor="t" bIns="91425" lIns="91425" rIns="91425" wrap="square" tIns="91425"/>
          <a:lstStyle>
            <a:lvl1pPr lvl="0" algn="ctr">
              <a:spcBef>
                <a:spcPts val="0"/>
              </a:spcBef>
              <a:buSzPts val="1800"/>
              <a:buChar char="●"/>
              <a:defRPr/>
            </a:lvl1pPr>
            <a:lvl2pPr lvl="1" algn="ctr">
              <a:spcBef>
                <a:spcPts val="0"/>
              </a:spcBef>
              <a:buSzPts val="1400"/>
              <a:buChar char="○"/>
              <a:defRPr/>
            </a:lvl2pPr>
            <a:lvl3pPr lvl="2" algn="ctr">
              <a:spcBef>
                <a:spcPts val="0"/>
              </a:spcBef>
              <a:buSzPts val="1400"/>
              <a:buChar char="■"/>
              <a:defRPr/>
            </a:lvl3pPr>
            <a:lvl4pPr lvl="3" algn="ctr">
              <a:spcBef>
                <a:spcPts val="0"/>
              </a:spcBef>
              <a:buSzPts val="1400"/>
              <a:buChar char="●"/>
              <a:defRPr/>
            </a:lvl4pPr>
            <a:lvl5pPr lvl="4" algn="ctr">
              <a:spcBef>
                <a:spcPts val="0"/>
              </a:spcBef>
              <a:buSzPts val="1400"/>
              <a:buChar char="○"/>
              <a:defRPr/>
            </a:lvl5pPr>
            <a:lvl6pPr lvl="5" algn="ctr">
              <a:spcBef>
                <a:spcPts val="0"/>
              </a:spcBef>
              <a:buSzPts val="1400"/>
              <a:buChar char="■"/>
              <a:defRPr/>
            </a:lvl6pPr>
            <a:lvl7pPr lvl="6" algn="ctr">
              <a:spcBef>
                <a:spcPts val="0"/>
              </a:spcBef>
              <a:buSzPts val="1400"/>
              <a:buChar char="●"/>
              <a:defRPr/>
            </a:lvl7pPr>
            <a:lvl8pPr lvl="7" algn="ctr">
              <a:spcBef>
                <a:spcPts val="0"/>
              </a:spcBef>
              <a:buSzPts val="1400"/>
              <a:buChar char="○"/>
              <a:defRPr/>
            </a:lvl8pPr>
            <a:lvl9pPr lvl="8" algn="ctr">
              <a:spcBef>
                <a:spcPts val="0"/>
              </a:spcBef>
              <a:buSzPts val="1400"/>
              <a:buChar char="■"/>
              <a:defRPr/>
            </a:lvl9pPr>
          </a:lstStyle>
          <a:p/>
        </p:txBody>
      </p:sp>
      <p:sp>
        <p:nvSpPr>
          <p:cNvPr id="47" name="Shape 47"/>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indent="0" lvl="0" marL="0">
              <a:spcBef>
                <a:spcPts val="0"/>
              </a:spcBef>
              <a:buNone/>
            </a:pPr>
            <a:fld id="{00000000-1234-1234-1234-123412341234}" type="slidenum">
              <a:rPr lang="en"/>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445025"/>
            <a:ext cx="8520600" cy="572700"/>
          </a:xfrm>
          <a:prstGeom prst="rect">
            <a:avLst/>
          </a:prstGeom>
          <a:noFill/>
          <a:ln>
            <a:noFill/>
          </a:ln>
        </p:spPr>
        <p:txBody>
          <a:bodyPr anchorCtr="0" anchor="t" bIns="91425" lIns="91425" rIns="91425" wrap="square" tIns="91425"/>
          <a:lstStyle>
            <a:lvl1pPr lvl="0">
              <a:spcBef>
                <a:spcPts val="0"/>
              </a:spcBef>
              <a:buClr>
                <a:schemeClr val="dk1"/>
              </a:buClr>
              <a:buSzPts val="2800"/>
              <a:buNone/>
              <a:defRPr sz="2800">
                <a:solidFill>
                  <a:schemeClr val="dk1"/>
                </a:solidFill>
              </a:defRPr>
            </a:lvl1pPr>
            <a:lvl2pPr lvl="1">
              <a:spcBef>
                <a:spcPts val="0"/>
              </a:spcBef>
              <a:buClr>
                <a:schemeClr val="dk1"/>
              </a:buClr>
              <a:buSzPts val="2800"/>
              <a:buNone/>
              <a:defRPr sz="2800">
                <a:solidFill>
                  <a:schemeClr val="dk1"/>
                </a:solidFill>
              </a:defRPr>
            </a:lvl2pPr>
            <a:lvl3pPr lvl="2">
              <a:spcBef>
                <a:spcPts val="0"/>
              </a:spcBef>
              <a:buClr>
                <a:schemeClr val="dk1"/>
              </a:buClr>
              <a:buSzPts val="2800"/>
              <a:buNone/>
              <a:defRPr sz="2800">
                <a:solidFill>
                  <a:schemeClr val="dk1"/>
                </a:solidFill>
              </a:defRPr>
            </a:lvl3pPr>
            <a:lvl4pPr lvl="3">
              <a:spcBef>
                <a:spcPts val="0"/>
              </a:spcBef>
              <a:buClr>
                <a:schemeClr val="dk1"/>
              </a:buClr>
              <a:buSzPts val="2800"/>
              <a:buNone/>
              <a:defRPr sz="2800">
                <a:solidFill>
                  <a:schemeClr val="dk1"/>
                </a:solidFill>
              </a:defRPr>
            </a:lvl4pPr>
            <a:lvl5pPr lvl="4">
              <a:spcBef>
                <a:spcPts val="0"/>
              </a:spcBef>
              <a:buClr>
                <a:schemeClr val="dk1"/>
              </a:buClr>
              <a:buSzPts val="2800"/>
              <a:buNone/>
              <a:defRPr sz="2800">
                <a:solidFill>
                  <a:schemeClr val="dk1"/>
                </a:solidFill>
              </a:defRPr>
            </a:lvl5pPr>
            <a:lvl6pPr lvl="5">
              <a:spcBef>
                <a:spcPts val="0"/>
              </a:spcBef>
              <a:buClr>
                <a:schemeClr val="dk1"/>
              </a:buClr>
              <a:buSzPts val="2800"/>
              <a:buNone/>
              <a:defRPr sz="2800">
                <a:solidFill>
                  <a:schemeClr val="dk1"/>
                </a:solidFill>
              </a:defRPr>
            </a:lvl6pPr>
            <a:lvl7pPr lvl="6">
              <a:spcBef>
                <a:spcPts val="0"/>
              </a:spcBef>
              <a:buClr>
                <a:schemeClr val="dk1"/>
              </a:buClr>
              <a:buSzPts val="2800"/>
              <a:buNone/>
              <a:defRPr sz="2800">
                <a:solidFill>
                  <a:schemeClr val="dk1"/>
                </a:solidFill>
              </a:defRPr>
            </a:lvl7pPr>
            <a:lvl8pPr lvl="7">
              <a:spcBef>
                <a:spcPts val="0"/>
              </a:spcBef>
              <a:buClr>
                <a:schemeClr val="dk1"/>
              </a:buClr>
              <a:buSzPts val="2800"/>
              <a:buNone/>
              <a:defRPr sz="2800">
                <a:solidFill>
                  <a:schemeClr val="dk1"/>
                </a:solidFill>
              </a:defRPr>
            </a:lvl8pPr>
            <a:lvl9pPr lvl="8">
              <a:spcBef>
                <a:spcPts val="0"/>
              </a:spcBef>
              <a:buClr>
                <a:schemeClr val="dk1"/>
              </a:buClr>
              <a:buSzPts val="2800"/>
              <a:buNone/>
              <a:defRPr sz="2800">
                <a:solidFill>
                  <a:schemeClr val="dk1"/>
                </a:solidFill>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rIns="91425" wrap="square" tIns="91425"/>
          <a:lstStyle>
            <a:lvl1pPr lvl="0">
              <a:lnSpc>
                <a:spcPct val="115000"/>
              </a:lnSpc>
              <a:spcBef>
                <a:spcPts val="0"/>
              </a:spcBef>
              <a:spcAft>
                <a:spcPts val="1600"/>
              </a:spcAft>
              <a:buClr>
                <a:schemeClr val="dk2"/>
              </a:buClr>
              <a:buSzPts val="1800"/>
              <a:buChar char="●"/>
              <a:defRPr sz="1800">
                <a:solidFill>
                  <a:schemeClr val="dk2"/>
                </a:solidFill>
              </a:defRPr>
            </a:lvl1pPr>
            <a:lvl2pPr lvl="1">
              <a:lnSpc>
                <a:spcPct val="115000"/>
              </a:lnSpc>
              <a:spcBef>
                <a:spcPts val="0"/>
              </a:spcBef>
              <a:spcAft>
                <a:spcPts val="1600"/>
              </a:spcAft>
              <a:buClr>
                <a:schemeClr val="dk2"/>
              </a:buClr>
              <a:buSzPts val="1400"/>
              <a:buChar char="○"/>
              <a:defRPr>
                <a:solidFill>
                  <a:schemeClr val="dk2"/>
                </a:solidFill>
              </a:defRPr>
            </a:lvl2pPr>
            <a:lvl3pPr lvl="2">
              <a:lnSpc>
                <a:spcPct val="115000"/>
              </a:lnSpc>
              <a:spcBef>
                <a:spcPts val="0"/>
              </a:spcBef>
              <a:spcAft>
                <a:spcPts val="1600"/>
              </a:spcAft>
              <a:buClr>
                <a:schemeClr val="dk2"/>
              </a:buClr>
              <a:buSzPts val="1400"/>
              <a:buChar char="■"/>
              <a:defRPr>
                <a:solidFill>
                  <a:schemeClr val="dk2"/>
                </a:solidFill>
              </a:defRPr>
            </a:lvl3pPr>
            <a:lvl4pPr lvl="3">
              <a:lnSpc>
                <a:spcPct val="115000"/>
              </a:lnSpc>
              <a:spcBef>
                <a:spcPts val="0"/>
              </a:spcBef>
              <a:spcAft>
                <a:spcPts val="1600"/>
              </a:spcAft>
              <a:buClr>
                <a:schemeClr val="dk2"/>
              </a:buClr>
              <a:buSzPts val="1400"/>
              <a:buChar char="●"/>
              <a:defRPr>
                <a:solidFill>
                  <a:schemeClr val="dk2"/>
                </a:solidFill>
              </a:defRPr>
            </a:lvl4pPr>
            <a:lvl5pPr lvl="4">
              <a:lnSpc>
                <a:spcPct val="115000"/>
              </a:lnSpc>
              <a:spcBef>
                <a:spcPts val="0"/>
              </a:spcBef>
              <a:spcAft>
                <a:spcPts val="1600"/>
              </a:spcAft>
              <a:buClr>
                <a:schemeClr val="dk2"/>
              </a:buClr>
              <a:buSzPts val="1400"/>
              <a:buChar char="○"/>
              <a:defRPr>
                <a:solidFill>
                  <a:schemeClr val="dk2"/>
                </a:solidFill>
              </a:defRPr>
            </a:lvl5pPr>
            <a:lvl6pPr lvl="5">
              <a:lnSpc>
                <a:spcPct val="115000"/>
              </a:lnSpc>
              <a:spcBef>
                <a:spcPts val="0"/>
              </a:spcBef>
              <a:spcAft>
                <a:spcPts val="1600"/>
              </a:spcAft>
              <a:buClr>
                <a:schemeClr val="dk2"/>
              </a:buClr>
              <a:buSzPts val="1400"/>
              <a:buChar char="■"/>
              <a:defRPr>
                <a:solidFill>
                  <a:schemeClr val="dk2"/>
                </a:solidFill>
              </a:defRPr>
            </a:lvl6pPr>
            <a:lvl7pPr lvl="6">
              <a:lnSpc>
                <a:spcPct val="115000"/>
              </a:lnSpc>
              <a:spcBef>
                <a:spcPts val="0"/>
              </a:spcBef>
              <a:spcAft>
                <a:spcPts val="1600"/>
              </a:spcAft>
              <a:buClr>
                <a:schemeClr val="dk2"/>
              </a:buClr>
              <a:buSzPts val="1400"/>
              <a:buChar char="●"/>
              <a:defRPr>
                <a:solidFill>
                  <a:schemeClr val="dk2"/>
                </a:solidFill>
              </a:defRPr>
            </a:lvl7pPr>
            <a:lvl8pPr lvl="7">
              <a:lnSpc>
                <a:spcPct val="115000"/>
              </a:lnSpc>
              <a:spcBef>
                <a:spcPts val="0"/>
              </a:spcBef>
              <a:spcAft>
                <a:spcPts val="1600"/>
              </a:spcAft>
              <a:buClr>
                <a:schemeClr val="dk2"/>
              </a:buClr>
              <a:buSzPts val="1400"/>
              <a:buChar char="○"/>
              <a:defRPr>
                <a:solidFill>
                  <a:schemeClr val="dk2"/>
                </a:solidFill>
              </a:defRPr>
            </a:lvl8pPr>
            <a:lvl9pPr lvl="8">
              <a:lnSpc>
                <a:spcPct val="115000"/>
              </a:lnSpc>
              <a:spcBef>
                <a:spcPts val="0"/>
              </a:spcBef>
              <a:spcAft>
                <a:spcPts val="1600"/>
              </a:spcAft>
              <a:buClr>
                <a:schemeClr val="dk2"/>
              </a:buClr>
              <a:buSzPts val="1400"/>
              <a:buChar char="■"/>
              <a:defRPr>
                <a:solidFill>
                  <a:schemeClr val="dk2"/>
                </a:solidFill>
              </a:defRPr>
            </a:lvl9pPr>
          </a:lstStyle>
          <a:p/>
        </p:txBody>
      </p:sp>
      <p:sp>
        <p:nvSpPr>
          <p:cNvPr id="8" name="Shape 8"/>
          <p:cNvSpPr txBox="1"/>
          <p:nvPr>
            <p:ph idx="12" type="sldNum"/>
          </p:nvPr>
        </p:nvSpPr>
        <p:spPr>
          <a:xfrm>
            <a:off x="8472458" y="4663217"/>
            <a:ext cx="548700" cy="393600"/>
          </a:xfrm>
          <a:prstGeom prst="rect">
            <a:avLst/>
          </a:prstGeom>
          <a:noFill/>
          <a:ln>
            <a:noFill/>
          </a:ln>
        </p:spPr>
        <p:txBody>
          <a:bodyPr anchorCtr="0" anchor="ctr" bIns="91425" lIns="91425" rIns="91425" wrap="square" tIns="91425">
            <a:noAutofit/>
          </a:bodyPr>
          <a:lstStyle/>
          <a:p>
            <a:pPr indent="0" lvl="0" marL="0" algn="r">
              <a:spcBef>
                <a:spcPts val="0"/>
              </a:spcBef>
              <a:buNone/>
            </a:pPr>
            <a:fld id="{00000000-1234-1234-1234-123412341234}" type="slidenum">
              <a:rPr lang="en" sz="1000">
                <a:solidFill>
                  <a:schemeClr val="dk2"/>
                </a:solidFill>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gif"/><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gif"/><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6.jpg"/><Relationship Id="rId5" Type="http://schemas.openxmlformats.org/officeDocument/2006/relationships/image" Target="../media/image7.png"/><Relationship Id="rId6"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youtube.com/watch?v=A0XvAdwFW8Q" TargetMode="External"/><Relationship Id="rId4" Type="http://schemas.openxmlformats.org/officeDocument/2006/relationships/hyperlink" Target="https://www.youtube.com/watch?v=A0XvAdwFW8Q" TargetMode="External"/><Relationship Id="rId5" Type="http://schemas.openxmlformats.org/officeDocument/2006/relationships/image" Target="../media/image1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5.jpg"/><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www.nola.com/news/gulf-oil-spill/index.ssf/2010/09/5_key_human_errors_colossal_me.html" TargetMode="External"/><Relationship Id="rId4" Type="http://schemas.openxmlformats.org/officeDocument/2006/relationships/hyperlink" Target="http://www.npr.org/sections/thetwo-way/2017/04/27/525959808/trump-to-sign-executive-order-on-offshore-drilling-and-marine-sanctuarie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pic>
        <p:nvPicPr>
          <p:cNvPr id="54" name="Shape 54"/>
          <p:cNvPicPr preferRelativeResize="0"/>
          <p:nvPr/>
        </p:nvPicPr>
        <p:blipFill>
          <a:blip r:embed="rId3">
            <a:alphaModFix/>
          </a:blip>
          <a:stretch>
            <a:fillRect/>
          </a:stretch>
        </p:blipFill>
        <p:spPr>
          <a:xfrm>
            <a:off x="1143857" y="0"/>
            <a:ext cx="6856286" cy="5143500"/>
          </a:xfrm>
          <a:prstGeom prst="rect">
            <a:avLst/>
          </a:prstGeom>
          <a:noFill/>
          <a:ln>
            <a:noFill/>
          </a:ln>
        </p:spPr>
      </p:pic>
      <p:sp>
        <p:nvSpPr>
          <p:cNvPr id="55" name="Shape 55"/>
          <p:cNvSpPr txBox="1"/>
          <p:nvPr>
            <p:ph type="ctrTitle"/>
          </p:nvPr>
        </p:nvSpPr>
        <p:spPr>
          <a:xfrm>
            <a:off x="376175" y="59275"/>
            <a:ext cx="8520600" cy="908100"/>
          </a:xfrm>
          <a:prstGeom prst="rect">
            <a:avLst/>
          </a:prstGeom>
        </p:spPr>
        <p:txBody>
          <a:bodyPr anchorCtr="0" anchor="b" bIns="91425" lIns="91425" rIns="91425" wrap="square" tIns="91425">
            <a:noAutofit/>
          </a:bodyPr>
          <a:lstStyle/>
          <a:p>
            <a:pPr indent="0" lvl="0" marL="0" rtl="0">
              <a:spcBef>
                <a:spcPts val="0"/>
              </a:spcBef>
              <a:buNone/>
            </a:pPr>
            <a:r>
              <a:rPr lang="en" sz="4000">
                <a:solidFill>
                  <a:srgbClr val="FFFFFF"/>
                </a:solidFill>
              </a:rPr>
              <a:t>Is Offshore Drilling too Risky?</a:t>
            </a:r>
          </a:p>
        </p:txBody>
      </p:sp>
      <p:sp>
        <p:nvSpPr>
          <p:cNvPr id="56" name="Shape 56"/>
          <p:cNvSpPr txBox="1"/>
          <p:nvPr>
            <p:ph idx="1" type="subTitle"/>
          </p:nvPr>
        </p:nvSpPr>
        <p:spPr>
          <a:xfrm>
            <a:off x="311700" y="2834125"/>
            <a:ext cx="8520600" cy="792600"/>
          </a:xfrm>
          <a:prstGeom prst="rect">
            <a:avLst/>
          </a:prstGeom>
        </p:spPr>
        <p:txBody>
          <a:bodyPr anchorCtr="0" anchor="t" bIns="91425" lIns="91425" rIns="91425" wrap="square" tIns="91425">
            <a:noAutofit/>
          </a:bodyPr>
          <a:lstStyle/>
          <a:p>
            <a:pPr indent="0" lvl="0" marL="0">
              <a:spcBef>
                <a:spcPts val="0"/>
              </a:spcBef>
              <a:buNone/>
            </a:pPr>
            <a:r>
              <a:t/>
            </a:r>
            <a:endParaRPr>
              <a:solidFill>
                <a:srgbClr val="FFFFFF"/>
              </a:solidFill>
            </a:endParaRPr>
          </a:p>
          <a:p>
            <a:pPr indent="0" lvl="0" marL="0">
              <a:spcBef>
                <a:spcPts val="0"/>
              </a:spcBef>
              <a:buNone/>
            </a:pPr>
            <a:r>
              <a:t/>
            </a:r>
            <a:endParaRPr>
              <a:solidFill>
                <a:srgbClr val="FFFFFF"/>
              </a:solidFill>
            </a:endParaRPr>
          </a:p>
          <a:p>
            <a:pPr indent="0" lvl="0" marL="0">
              <a:spcBef>
                <a:spcPts val="0"/>
              </a:spcBef>
              <a:buNone/>
            </a:pPr>
            <a:r>
              <a:rPr lang="en">
                <a:solidFill>
                  <a:srgbClr val="FFFFFF"/>
                </a:solidFill>
              </a:rPr>
              <a:t>By</a:t>
            </a:r>
          </a:p>
          <a:p>
            <a:pPr indent="0" lvl="0" marL="0">
              <a:spcBef>
                <a:spcPts val="0"/>
              </a:spcBef>
              <a:buNone/>
            </a:pPr>
            <a:r>
              <a:rPr lang="en">
                <a:solidFill>
                  <a:srgbClr val="FFFFFF"/>
                </a:solidFill>
              </a:rPr>
              <a:t>Boosalis, Chow, Clarke &amp; </a:t>
            </a:r>
            <a:r>
              <a:rPr lang="en">
                <a:solidFill>
                  <a:srgbClr val="FFFFFF"/>
                </a:solidFill>
              </a:rPr>
              <a:t>DiMarsico</a:t>
            </a: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 name="Shape 60"/>
        <p:cNvGrpSpPr/>
        <p:nvPr/>
      </p:nvGrpSpPr>
      <p:grpSpPr>
        <a:xfrm>
          <a:off x="0" y="0"/>
          <a:ext cx="0" cy="0"/>
          <a:chOff x="0" y="0"/>
          <a:chExt cx="0" cy="0"/>
        </a:xfrm>
      </p:grpSpPr>
      <p:sp>
        <p:nvSpPr>
          <p:cNvPr id="61" name="Shape 61"/>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What is Offshore Drilling</a:t>
            </a:r>
          </a:p>
        </p:txBody>
      </p:sp>
      <p:sp>
        <p:nvSpPr>
          <p:cNvPr id="62" name="Shape 62"/>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0" lvl="0" marL="0">
              <a:spcBef>
                <a:spcPts val="0"/>
              </a:spcBef>
              <a:buNone/>
            </a:pPr>
            <a:r>
              <a:rPr lang="en" sz="1400">
                <a:solidFill>
                  <a:srgbClr val="484848"/>
                </a:solidFill>
                <a:highlight>
                  <a:srgbClr val="FFFFFF"/>
                </a:highlight>
              </a:rPr>
              <a:t>A drilling operation done beneath the seabed from an oil rig in order to draw out oil and gas</a:t>
            </a:r>
          </a:p>
          <a:p>
            <a:pPr indent="-317500" lvl="0" marL="457200" rtl="0">
              <a:spcBef>
                <a:spcPts val="0"/>
              </a:spcBef>
              <a:spcAft>
                <a:spcPts val="0"/>
              </a:spcAft>
              <a:buClr>
                <a:srgbClr val="484848"/>
              </a:buClr>
              <a:buSzPts val="1400"/>
              <a:buChar char="●"/>
            </a:pPr>
            <a:r>
              <a:rPr lang="en" sz="1400">
                <a:solidFill>
                  <a:srgbClr val="484848"/>
                </a:solidFill>
                <a:highlight>
                  <a:srgbClr val="FFFFFF"/>
                </a:highlight>
              </a:rPr>
              <a:t>Continental Shelf</a:t>
            </a:r>
          </a:p>
          <a:p>
            <a:pPr indent="-317500" lvl="0" marL="457200" rtl="0">
              <a:spcBef>
                <a:spcPts val="0"/>
              </a:spcBef>
              <a:spcAft>
                <a:spcPts val="0"/>
              </a:spcAft>
              <a:buClr>
                <a:srgbClr val="484848"/>
              </a:buClr>
              <a:buSzPts val="1400"/>
              <a:buChar char="●"/>
            </a:pPr>
            <a:r>
              <a:rPr lang="en" sz="1400">
                <a:solidFill>
                  <a:srgbClr val="484848"/>
                </a:solidFill>
                <a:highlight>
                  <a:srgbClr val="FFFFFF"/>
                </a:highlight>
              </a:rPr>
              <a:t>The North Sea, Gulf of Mexico, California</a:t>
            </a:r>
          </a:p>
          <a:p>
            <a:pPr indent="-317500" lvl="0" marL="457200" rtl="0">
              <a:spcBef>
                <a:spcPts val="0"/>
              </a:spcBef>
              <a:buClr>
                <a:srgbClr val="484848"/>
              </a:buClr>
              <a:buSzPts val="1400"/>
              <a:buChar char="●"/>
            </a:pPr>
            <a:r>
              <a:rPr lang="en" sz="1400">
                <a:solidFill>
                  <a:srgbClr val="484848"/>
                </a:solidFill>
                <a:highlight>
                  <a:srgbClr val="FFFFFF"/>
                </a:highlight>
              </a:rPr>
              <a:t>1891, Great lake St. Mary, Ohio</a:t>
            </a:r>
          </a:p>
          <a:p>
            <a:pPr indent="0" lvl="0" marL="0">
              <a:spcBef>
                <a:spcPts val="0"/>
              </a:spcBef>
              <a:buNone/>
            </a:pPr>
            <a:r>
              <a:t/>
            </a:r>
            <a:endParaRPr sz="1400">
              <a:solidFill>
                <a:srgbClr val="484848"/>
              </a:solidFill>
              <a:highlight>
                <a:srgbClr val="FFFFFF"/>
              </a:highlight>
            </a:endParaRPr>
          </a:p>
        </p:txBody>
      </p:sp>
      <p:pic>
        <p:nvPicPr>
          <p:cNvPr id="63" name="Shape 63"/>
          <p:cNvPicPr preferRelativeResize="0"/>
          <p:nvPr/>
        </p:nvPicPr>
        <p:blipFill>
          <a:blip r:embed="rId3">
            <a:alphaModFix/>
          </a:blip>
          <a:stretch>
            <a:fillRect/>
          </a:stretch>
        </p:blipFill>
        <p:spPr>
          <a:xfrm>
            <a:off x="5337775" y="2437685"/>
            <a:ext cx="3419501" cy="2272075"/>
          </a:xfrm>
          <a:prstGeom prst="rect">
            <a:avLst/>
          </a:prstGeom>
          <a:noFill/>
          <a:ln>
            <a:noFill/>
          </a:ln>
        </p:spPr>
      </p:pic>
      <p:pic>
        <p:nvPicPr>
          <p:cNvPr id="64" name="Shape 64"/>
          <p:cNvPicPr preferRelativeResize="0"/>
          <p:nvPr/>
        </p:nvPicPr>
        <p:blipFill>
          <a:blip r:embed="rId4">
            <a:alphaModFix/>
          </a:blip>
          <a:stretch>
            <a:fillRect/>
          </a:stretch>
        </p:blipFill>
        <p:spPr>
          <a:xfrm>
            <a:off x="261800" y="2953275"/>
            <a:ext cx="2642325" cy="1615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8" name="Shape 68"/>
        <p:cNvGrpSpPr/>
        <p:nvPr/>
      </p:nvGrpSpPr>
      <p:grpSpPr>
        <a:xfrm>
          <a:off x="0" y="0"/>
          <a:ext cx="0" cy="0"/>
          <a:chOff x="0" y="0"/>
          <a:chExt cx="0" cy="0"/>
        </a:xfrm>
      </p:grpSpPr>
      <p:sp>
        <p:nvSpPr>
          <p:cNvPr id="69" name="Shape 69"/>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Benefits</a:t>
            </a:r>
          </a:p>
        </p:txBody>
      </p:sp>
      <p:sp>
        <p:nvSpPr>
          <p:cNvPr id="70" name="Shape 70"/>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04800" lvl="0" marL="457200" rtl="0">
              <a:spcBef>
                <a:spcPts val="0"/>
              </a:spcBef>
              <a:spcAft>
                <a:spcPts val="0"/>
              </a:spcAft>
              <a:buSzPts val="1200"/>
              <a:buAutoNum type="arabicPeriod"/>
            </a:pPr>
            <a:r>
              <a:rPr b="1" lang="en" sz="1200"/>
              <a:t>E</a:t>
            </a:r>
            <a:r>
              <a:rPr b="1" lang="en" sz="1200"/>
              <a:t>conomic </a:t>
            </a:r>
            <a:r>
              <a:rPr b="1" lang="en" sz="1200"/>
              <a:t>benefits</a:t>
            </a:r>
          </a:p>
          <a:p>
            <a:pPr indent="-304800" lvl="1" marL="914400" rtl="0">
              <a:spcBef>
                <a:spcPts val="0"/>
              </a:spcBef>
              <a:spcAft>
                <a:spcPts val="0"/>
              </a:spcAft>
              <a:buSzPts val="1200"/>
              <a:buAutoNum type="alphaLcPeriod"/>
            </a:pPr>
            <a:r>
              <a:rPr lang="en" sz="1200"/>
              <a:t>Foreign Oil</a:t>
            </a:r>
          </a:p>
          <a:p>
            <a:pPr indent="-304800" lvl="1" marL="914400" rtl="0">
              <a:spcBef>
                <a:spcPts val="0"/>
              </a:spcBef>
              <a:spcAft>
                <a:spcPts val="0"/>
              </a:spcAft>
              <a:buSzPts val="1200"/>
              <a:buAutoNum type="alphaLcPeriod"/>
            </a:pPr>
            <a:r>
              <a:rPr lang="en" sz="1200"/>
              <a:t>Oil prices </a:t>
            </a:r>
          </a:p>
          <a:p>
            <a:pPr indent="-304800" lvl="1" marL="914400" rtl="0">
              <a:spcBef>
                <a:spcPts val="0"/>
              </a:spcBef>
              <a:spcAft>
                <a:spcPts val="0"/>
              </a:spcAft>
              <a:buSzPts val="1200"/>
              <a:buAutoNum type="alphaLcPeriod"/>
            </a:pPr>
            <a:r>
              <a:rPr lang="en" sz="1200"/>
              <a:t>$$$</a:t>
            </a:r>
          </a:p>
          <a:p>
            <a:pPr indent="-304800" lvl="0" marL="457200" rtl="0">
              <a:spcBef>
                <a:spcPts val="0"/>
              </a:spcBef>
              <a:spcAft>
                <a:spcPts val="0"/>
              </a:spcAft>
              <a:buSzPts val="1200"/>
              <a:buAutoNum type="arabicPeriod"/>
            </a:pPr>
            <a:r>
              <a:rPr b="1" lang="en" sz="1200"/>
              <a:t>Job opportunities</a:t>
            </a:r>
          </a:p>
          <a:p>
            <a:pPr indent="-304800" lvl="1" marL="914400" rtl="0">
              <a:spcBef>
                <a:spcPts val="0"/>
              </a:spcBef>
              <a:spcAft>
                <a:spcPts val="0"/>
              </a:spcAft>
              <a:buSzPts val="1200"/>
              <a:buAutoNum type="alphaLcPeriod"/>
            </a:pPr>
            <a:r>
              <a:rPr lang="en" sz="1200"/>
              <a:t>800,000+ by 2035</a:t>
            </a:r>
          </a:p>
          <a:p>
            <a:pPr indent="-304800" lvl="0" marL="457200" rtl="0">
              <a:spcBef>
                <a:spcPts val="0"/>
              </a:spcBef>
              <a:spcAft>
                <a:spcPts val="0"/>
              </a:spcAft>
              <a:buSzPts val="1200"/>
              <a:buAutoNum type="arabicPeriod"/>
            </a:pPr>
            <a:r>
              <a:rPr b="1" lang="en" sz="1200"/>
              <a:t>Aquatic shelter</a:t>
            </a:r>
          </a:p>
          <a:p>
            <a:pPr indent="-304800" lvl="1" marL="914400" rtl="0">
              <a:spcBef>
                <a:spcPts val="0"/>
              </a:spcBef>
              <a:buSzPts val="1200"/>
              <a:buAutoNum type="alphaLcPeriod"/>
            </a:pPr>
            <a:r>
              <a:t/>
            </a:r>
            <a:endParaRPr sz="1200"/>
          </a:p>
          <a:p>
            <a:pPr indent="0" lvl="0" marL="0">
              <a:spcBef>
                <a:spcPts val="0"/>
              </a:spcBef>
              <a:buNone/>
            </a:pPr>
            <a:r>
              <a:t/>
            </a:r>
            <a:endParaRPr sz="1200"/>
          </a:p>
        </p:txBody>
      </p:sp>
      <p:sp>
        <p:nvSpPr>
          <p:cNvPr id="71" name="Shape 71"/>
          <p:cNvSpPr/>
          <p:nvPr/>
        </p:nvSpPr>
        <p:spPr>
          <a:xfrm>
            <a:off x="2099375" y="1860825"/>
            <a:ext cx="238500" cy="162300"/>
          </a:xfrm>
          <a:prstGeom prst="downArrow">
            <a:avLst>
              <a:gd fmla="val 50000" name="adj1"/>
              <a:gd fmla="val 50000" name="adj2"/>
            </a:avLst>
          </a:prstGeom>
          <a:solidFill>
            <a:schemeClr val="lt2"/>
          </a:solidFill>
          <a:ln cap="flat" cmpd="sng" w="9525">
            <a:solidFill>
              <a:schemeClr val="dk2"/>
            </a:solidFill>
            <a:prstDash val="solid"/>
            <a:round/>
            <a:headEnd len="med" w="med" type="none"/>
            <a:tailEnd len="med" w="med" type="none"/>
          </a:ln>
        </p:spPr>
        <p:txBody>
          <a:bodyPr anchorCtr="0" anchor="ctr" bIns="91425" lIns="91425" rIns="91425" wrap="square" tIns="91425">
            <a:noAutofit/>
          </a:bodyPr>
          <a:lstStyle/>
          <a:p>
            <a:pPr indent="0" lvl="0" marL="0">
              <a:spcBef>
                <a:spcPts val="0"/>
              </a:spcBef>
              <a:buNone/>
            </a:pPr>
            <a:r>
              <a:t/>
            </a:r>
            <a:endParaRPr/>
          </a:p>
        </p:txBody>
      </p:sp>
      <p:pic>
        <p:nvPicPr>
          <p:cNvPr id="72" name="Shape 72"/>
          <p:cNvPicPr preferRelativeResize="0"/>
          <p:nvPr/>
        </p:nvPicPr>
        <p:blipFill>
          <a:blip r:embed="rId3">
            <a:alphaModFix/>
          </a:blip>
          <a:stretch>
            <a:fillRect/>
          </a:stretch>
        </p:blipFill>
        <p:spPr>
          <a:xfrm>
            <a:off x="4593325" y="1017725"/>
            <a:ext cx="3416400" cy="3416400"/>
          </a:xfrm>
          <a:prstGeom prst="rect">
            <a:avLst/>
          </a:prstGeom>
          <a:noFill/>
          <a:ln>
            <a:noFill/>
          </a:ln>
        </p:spPr>
      </p:pic>
      <p:pic>
        <p:nvPicPr>
          <p:cNvPr id="73" name="Shape 73"/>
          <p:cNvPicPr preferRelativeResize="0"/>
          <p:nvPr/>
        </p:nvPicPr>
        <p:blipFill>
          <a:blip r:embed="rId4">
            <a:alphaModFix/>
          </a:blip>
          <a:stretch>
            <a:fillRect/>
          </a:stretch>
        </p:blipFill>
        <p:spPr>
          <a:xfrm>
            <a:off x="1179225" y="2755550"/>
            <a:ext cx="1635875" cy="926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7" name="Shape 77"/>
        <p:cNvGrpSpPr/>
        <p:nvPr/>
      </p:nvGrpSpPr>
      <p:grpSpPr>
        <a:xfrm>
          <a:off x="0" y="0"/>
          <a:ext cx="0" cy="0"/>
          <a:chOff x="0" y="0"/>
          <a:chExt cx="0" cy="0"/>
        </a:xfrm>
      </p:grpSpPr>
      <p:sp>
        <p:nvSpPr>
          <p:cNvPr id="78" name="Shape 78"/>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Risks</a:t>
            </a:r>
          </a:p>
        </p:txBody>
      </p:sp>
      <p:sp>
        <p:nvSpPr>
          <p:cNvPr id="79" name="Shape 79"/>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04800" lvl="0" marL="457200" rtl="0">
              <a:spcBef>
                <a:spcPts val="0"/>
              </a:spcBef>
              <a:spcAft>
                <a:spcPts val="0"/>
              </a:spcAft>
              <a:buClr>
                <a:srgbClr val="484848"/>
              </a:buClr>
              <a:buSzPts val="1200"/>
              <a:buAutoNum type="arabicPeriod"/>
            </a:pPr>
            <a:r>
              <a:rPr lang="en" sz="1200">
                <a:solidFill>
                  <a:srgbClr val="484848"/>
                </a:solidFill>
              </a:rPr>
              <a:t>Dangerous to environment</a:t>
            </a:r>
          </a:p>
          <a:p>
            <a:pPr indent="-304800" lvl="0" marL="457200" rtl="0">
              <a:spcBef>
                <a:spcPts val="0"/>
              </a:spcBef>
              <a:spcAft>
                <a:spcPts val="0"/>
              </a:spcAft>
              <a:buClr>
                <a:srgbClr val="484848"/>
              </a:buClr>
              <a:buSzPts val="1200"/>
              <a:buAutoNum type="arabicPeriod"/>
            </a:pPr>
            <a:r>
              <a:rPr lang="en" sz="1200">
                <a:solidFill>
                  <a:srgbClr val="484848"/>
                </a:solidFill>
              </a:rPr>
              <a:t>Harmful to human health</a:t>
            </a:r>
          </a:p>
          <a:p>
            <a:pPr indent="-304800" lvl="0" marL="457200" rtl="0">
              <a:spcBef>
                <a:spcPts val="0"/>
              </a:spcBef>
              <a:spcAft>
                <a:spcPts val="0"/>
              </a:spcAft>
              <a:buClr>
                <a:srgbClr val="484848"/>
              </a:buClr>
              <a:buSzPts val="1200"/>
              <a:buAutoNum type="arabicPeriod"/>
            </a:pPr>
            <a:r>
              <a:rPr lang="en" sz="1200">
                <a:solidFill>
                  <a:srgbClr val="484848"/>
                </a:solidFill>
              </a:rPr>
              <a:t>Air pollution</a:t>
            </a:r>
          </a:p>
          <a:p>
            <a:pPr indent="-304800" lvl="0" marL="457200" rtl="0">
              <a:spcBef>
                <a:spcPts val="0"/>
              </a:spcBef>
              <a:buClr>
                <a:srgbClr val="484848"/>
              </a:buClr>
              <a:buSzPts val="1200"/>
              <a:buAutoNum type="arabicPeriod"/>
            </a:pPr>
            <a:r>
              <a:rPr lang="en" sz="1200">
                <a:solidFill>
                  <a:srgbClr val="484848"/>
                </a:solidFill>
              </a:rPr>
              <a:t>Expensive</a:t>
            </a:r>
          </a:p>
        </p:txBody>
      </p:sp>
      <p:pic>
        <p:nvPicPr>
          <p:cNvPr id="80" name="Shape 80"/>
          <p:cNvPicPr preferRelativeResize="0"/>
          <p:nvPr/>
        </p:nvPicPr>
        <p:blipFill>
          <a:blip r:embed="rId3">
            <a:alphaModFix/>
          </a:blip>
          <a:stretch>
            <a:fillRect/>
          </a:stretch>
        </p:blipFill>
        <p:spPr>
          <a:xfrm>
            <a:off x="3651175" y="607250"/>
            <a:ext cx="2051676" cy="2051676"/>
          </a:xfrm>
          <a:prstGeom prst="rect">
            <a:avLst/>
          </a:prstGeom>
          <a:noFill/>
          <a:ln>
            <a:noFill/>
          </a:ln>
        </p:spPr>
      </p:pic>
      <p:pic>
        <p:nvPicPr>
          <p:cNvPr id="81" name="Shape 81"/>
          <p:cNvPicPr preferRelativeResize="0"/>
          <p:nvPr/>
        </p:nvPicPr>
        <p:blipFill>
          <a:blip r:embed="rId4">
            <a:alphaModFix/>
          </a:blip>
          <a:stretch>
            <a:fillRect/>
          </a:stretch>
        </p:blipFill>
        <p:spPr>
          <a:xfrm>
            <a:off x="6565375" y="1702175"/>
            <a:ext cx="2318876" cy="1739149"/>
          </a:xfrm>
          <a:prstGeom prst="rect">
            <a:avLst/>
          </a:prstGeom>
          <a:noFill/>
          <a:ln>
            <a:noFill/>
          </a:ln>
        </p:spPr>
      </p:pic>
      <p:pic>
        <p:nvPicPr>
          <p:cNvPr id="82" name="Shape 82"/>
          <p:cNvPicPr preferRelativeResize="0"/>
          <p:nvPr/>
        </p:nvPicPr>
        <p:blipFill>
          <a:blip r:embed="rId5">
            <a:alphaModFix/>
          </a:blip>
          <a:stretch>
            <a:fillRect/>
          </a:stretch>
        </p:blipFill>
        <p:spPr>
          <a:xfrm>
            <a:off x="4981247" y="2957175"/>
            <a:ext cx="1368775" cy="1891900"/>
          </a:xfrm>
          <a:prstGeom prst="rect">
            <a:avLst/>
          </a:prstGeom>
          <a:noFill/>
          <a:ln>
            <a:noFill/>
          </a:ln>
        </p:spPr>
      </p:pic>
      <p:pic>
        <p:nvPicPr>
          <p:cNvPr id="83" name="Shape 83"/>
          <p:cNvPicPr preferRelativeResize="0"/>
          <p:nvPr/>
        </p:nvPicPr>
        <p:blipFill>
          <a:blip r:embed="rId6">
            <a:alphaModFix/>
          </a:blip>
          <a:stretch>
            <a:fillRect/>
          </a:stretch>
        </p:blipFill>
        <p:spPr>
          <a:xfrm>
            <a:off x="973225" y="2957175"/>
            <a:ext cx="2895766" cy="1891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Shape 88"/>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1989 Exxon Valdez</a:t>
            </a:r>
          </a:p>
        </p:txBody>
      </p:sp>
      <p:sp>
        <p:nvSpPr>
          <p:cNvPr id="89" name="Shape 89"/>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298450" lvl="0" marL="45720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The Exxon spill was a devastating oil spill that occurred on the coast of Alaska in 1989.  This spill along with the BP was catastrophic, studies show that in 2007 that 26000 gallons of oil were still trapped along the beaches and coastlines of Alaska.  </a:t>
            </a:r>
          </a:p>
          <a:p>
            <a:pPr indent="-298450" lvl="0" marL="457200" rtl="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The casualties among animals surrounding these lands were close to the millions</a:t>
            </a:r>
          </a:p>
          <a:p>
            <a:pPr indent="-298450" lvl="0" marL="45720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250-500 thousand seabirds, thousands of sea otters, harbor seals, 2 dozen killer whales are being said to have been affected by this oil spill.  Millions on millions of salmon and herring eggs were destroyed.  Other than the loss of billions of dollars there was also a major impact on wildlife that will cost more to clean up as well.  </a:t>
            </a:r>
          </a:p>
          <a:p>
            <a:pPr indent="-298450" lvl="0" marL="457200">
              <a:spcBef>
                <a:spcPts val="0"/>
              </a:spcBef>
              <a:buClr>
                <a:schemeClr val="dk1"/>
              </a:buClr>
              <a:buSzPts val="1100"/>
              <a:buFont typeface="Calibri"/>
              <a:buChar char="●"/>
            </a:pPr>
            <a:r>
              <a:rPr lang="en" sz="1100">
                <a:solidFill>
                  <a:schemeClr val="dk1"/>
                </a:solidFill>
                <a:latin typeface="Calibri"/>
                <a:ea typeface="Calibri"/>
                <a:cs typeface="Calibri"/>
                <a:sym typeface="Calibri"/>
              </a:rPr>
              <a:t>more than 1,000 miles of coastline were fouled, and hundreds of thousands of animals perished. Exxon ended up paying billions in cleanup costs and fines, and remains tied up in court cases to this day.</a:t>
            </a:r>
          </a:p>
          <a:p>
            <a:pPr indent="0" lvl="0" marL="0">
              <a:spcBef>
                <a:spcPts val="0"/>
              </a:spcBef>
              <a:buNone/>
            </a:pPr>
            <a:r>
              <a:t/>
            </a:r>
            <a:endParaRPr sz="1100">
              <a:solidFill>
                <a:schemeClr val="dk1"/>
              </a:solidFill>
              <a:latin typeface="Calibri"/>
              <a:ea typeface="Calibri"/>
              <a:cs typeface="Calibri"/>
              <a:sym typeface="Calibri"/>
            </a:endParaRPr>
          </a:p>
        </p:txBody>
      </p:sp>
      <p:pic>
        <p:nvPicPr>
          <p:cNvPr id="90" name="Shape 90"/>
          <p:cNvPicPr preferRelativeResize="0"/>
          <p:nvPr/>
        </p:nvPicPr>
        <p:blipFill>
          <a:blip r:embed="rId3">
            <a:alphaModFix/>
          </a:blip>
          <a:stretch>
            <a:fillRect/>
          </a:stretch>
        </p:blipFill>
        <p:spPr>
          <a:xfrm>
            <a:off x="4866775" y="2755175"/>
            <a:ext cx="3583800" cy="2344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Clean up</a:t>
            </a:r>
          </a:p>
        </p:txBody>
      </p:sp>
      <p:sp>
        <p:nvSpPr>
          <p:cNvPr id="96" name="Shape 96"/>
          <p:cNvSpPr txBox="1"/>
          <p:nvPr>
            <p:ph idx="1" type="body"/>
          </p:nvPr>
        </p:nvSpPr>
        <p:spPr>
          <a:xfrm>
            <a:off x="311700" y="1126075"/>
            <a:ext cx="8520600" cy="3416400"/>
          </a:xfrm>
          <a:prstGeom prst="rect">
            <a:avLst/>
          </a:prstGeom>
        </p:spPr>
        <p:txBody>
          <a:bodyPr anchorCtr="0" anchor="t" bIns="91425" lIns="91425" rIns="91425" wrap="square" tIns="91425">
            <a:noAutofit/>
          </a:bodyPr>
          <a:lstStyle/>
          <a:p>
            <a:pPr indent="-298450" lvl="0" marL="45720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Though the typical oil drilling rig generates about 60 million dollars a year the costs of the cleanup surpasses those profits.</a:t>
            </a:r>
          </a:p>
          <a:p>
            <a:pPr indent="-298450" lvl="0" marL="457200" rtl="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When BP suffered their oil spill in 2010 the cost of their spill was nearly 61.6 billion dollars.  </a:t>
            </a:r>
          </a:p>
          <a:p>
            <a:pPr indent="-298450" lvl="0" marL="457200" rtl="0">
              <a:spcBef>
                <a:spcPts val="0"/>
              </a:spcBef>
              <a:spcAft>
                <a:spcPts val="0"/>
              </a:spcAft>
              <a:buClr>
                <a:schemeClr val="dk1"/>
              </a:buClr>
              <a:buSzPts val="1100"/>
              <a:buFont typeface="Calibri"/>
              <a:buChar char="●"/>
            </a:pPr>
            <a:r>
              <a:rPr lang="en" sz="1100">
                <a:solidFill>
                  <a:schemeClr val="dk1"/>
                </a:solidFill>
                <a:latin typeface="Calibri"/>
                <a:ea typeface="Calibri"/>
                <a:cs typeface="Calibri"/>
                <a:sym typeface="Calibri"/>
              </a:rPr>
              <a:t>Exxon suffered theirs in 1989 </a:t>
            </a:r>
          </a:p>
          <a:p>
            <a:pPr indent="-298450" lvl="0" marL="457200">
              <a:spcBef>
                <a:spcPts val="0"/>
              </a:spcBef>
              <a:buClr>
                <a:schemeClr val="dk1"/>
              </a:buClr>
              <a:buSzPts val="1100"/>
              <a:buFont typeface="Calibri"/>
              <a:buChar char="●"/>
            </a:pPr>
            <a:r>
              <a:rPr lang="en" sz="1100">
                <a:solidFill>
                  <a:schemeClr val="dk1"/>
                </a:solidFill>
                <a:latin typeface="Calibri"/>
                <a:ea typeface="Calibri"/>
                <a:cs typeface="Calibri"/>
                <a:sym typeface="Calibri"/>
              </a:rPr>
              <a:t>The reasons to the cost are due to all the necessary procedures needed to clean to oceans and coastlines as quick as possible to minimize damages and loss of marine life around the area.  In order to clean up such a massive spill you need equipment such as skimming ships, floating oil containment booms, oil boom fence, oil dispersant spray systems, and many other biological methods.</a:t>
            </a:r>
          </a:p>
        </p:txBody>
      </p:sp>
      <p:pic>
        <p:nvPicPr>
          <p:cNvPr id="97" name="Shape 97"/>
          <p:cNvPicPr preferRelativeResize="0"/>
          <p:nvPr/>
        </p:nvPicPr>
        <p:blipFill>
          <a:blip r:embed="rId3">
            <a:alphaModFix/>
          </a:blip>
          <a:stretch>
            <a:fillRect/>
          </a:stretch>
        </p:blipFill>
        <p:spPr>
          <a:xfrm>
            <a:off x="452800" y="2374263"/>
            <a:ext cx="4000500" cy="2733675"/>
          </a:xfrm>
          <a:prstGeom prst="rect">
            <a:avLst/>
          </a:prstGeom>
          <a:noFill/>
          <a:ln>
            <a:noFill/>
          </a:ln>
        </p:spPr>
      </p:pic>
      <p:pic>
        <p:nvPicPr>
          <p:cNvPr id="98" name="Shape 98"/>
          <p:cNvPicPr preferRelativeResize="0"/>
          <p:nvPr/>
        </p:nvPicPr>
        <p:blipFill>
          <a:blip r:embed="rId4">
            <a:alphaModFix/>
          </a:blip>
          <a:stretch>
            <a:fillRect/>
          </a:stretch>
        </p:blipFill>
        <p:spPr>
          <a:xfrm>
            <a:off x="5612788" y="3158988"/>
            <a:ext cx="2847975" cy="1609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2" name="Shape 102"/>
        <p:cNvGrpSpPr/>
        <p:nvPr/>
      </p:nvGrpSpPr>
      <p:grpSpPr>
        <a:xfrm>
          <a:off x="0" y="0"/>
          <a:ext cx="0" cy="0"/>
          <a:chOff x="0" y="0"/>
          <a:chExt cx="0" cy="0"/>
        </a:xfrm>
      </p:grpSpPr>
      <p:sp>
        <p:nvSpPr>
          <p:cNvPr id="103" name="Shape 103"/>
          <p:cNvSpPr txBox="1"/>
          <p:nvPr>
            <p:ph type="title"/>
          </p:nvPr>
        </p:nvSpPr>
        <p:spPr>
          <a:xfrm>
            <a:off x="311700" y="383550"/>
            <a:ext cx="8520600" cy="572700"/>
          </a:xfrm>
          <a:prstGeom prst="rect">
            <a:avLst/>
          </a:prstGeom>
        </p:spPr>
        <p:txBody>
          <a:bodyPr anchorCtr="0" anchor="t" bIns="91425" lIns="91425" rIns="91425" wrap="square" tIns="91425">
            <a:noAutofit/>
          </a:bodyPr>
          <a:lstStyle/>
          <a:p>
            <a:pPr indent="0" lvl="0" marL="0">
              <a:spcBef>
                <a:spcPts val="0"/>
              </a:spcBef>
              <a:buNone/>
            </a:pPr>
            <a:r>
              <a:rPr lang="en"/>
              <a:t>BP Oil Spill</a:t>
            </a:r>
          </a:p>
        </p:txBody>
      </p:sp>
      <p:sp>
        <p:nvSpPr>
          <p:cNvPr id="104" name="Shape 104"/>
          <p:cNvSpPr txBox="1"/>
          <p:nvPr>
            <p:ph idx="1" type="body"/>
          </p:nvPr>
        </p:nvSpPr>
        <p:spPr>
          <a:xfrm>
            <a:off x="250225" y="1118325"/>
            <a:ext cx="8520600" cy="3416400"/>
          </a:xfrm>
          <a:prstGeom prst="rect">
            <a:avLst/>
          </a:prstGeom>
        </p:spPr>
        <p:txBody>
          <a:bodyPr anchorCtr="0" anchor="t" bIns="91425" lIns="91425" rIns="91425" wrap="square" tIns="91425">
            <a:noAutofit/>
          </a:bodyPr>
          <a:lstStyle/>
          <a:p>
            <a:pPr indent="-153035" lvl="0" marL="228600" rtl="0">
              <a:lnSpc>
                <a:spcPct val="70000"/>
              </a:lnSpc>
              <a:spcBef>
                <a:spcPts val="0"/>
              </a:spcBef>
              <a:spcAft>
                <a:spcPts val="0"/>
              </a:spcAft>
              <a:buClr>
                <a:schemeClr val="dk1"/>
              </a:buClr>
              <a:buSzPts val="1400"/>
              <a:buChar char="•"/>
            </a:pPr>
            <a:r>
              <a:rPr lang="en" sz="1400">
                <a:solidFill>
                  <a:schemeClr val="dk1"/>
                </a:solidFill>
                <a:latin typeface="Calibri"/>
                <a:ea typeface="Calibri"/>
                <a:cs typeface="Calibri"/>
                <a:sym typeface="Calibri"/>
              </a:rPr>
              <a:t>April 10</a:t>
            </a:r>
            <a:r>
              <a:rPr baseline="30000" lang="en" sz="1400">
                <a:solidFill>
                  <a:schemeClr val="dk1"/>
                </a:solidFill>
                <a:latin typeface="Calibri"/>
                <a:ea typeface="Calibri"/>
                <a:cs typeface="Calibri"/>
                <a:sym typeface="Calibri"/>
              </a:rPr>
              <a:t>th</a:t>
            </a:r>
            <a:r>
              <a:rPr lang="en" sz="1400">
                <a:solidFill>
                  <a:schemeClr val="dk1"/>
                </a:solidFill>
                <a:latin typeface="Calibri"/>
                <a:ea typeface="Calibri"/>
                <a:cs typeface="Calibri"/>
                <a:sym typeface="Calibri"/>
              </a:rPr>
              <a:t>, 2010</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Gulf of Mexico</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Deepwater Horizon Rig</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Killed 11 people and injured 115 crew members</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Oil flowed for 87 days, spread across 16,000 miles</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Aquatic ecosystems destroyed (Coral) </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Widespread extinction </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Domino effect </a:t>
            </a:r>
          </a:p>
          <a:p>
            <a:pPr indent="-153035"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Worst oil spill in the history of the United States</a:t>
            </a:r>
          </a:p>
          <a:p>
            <a:pPr indent="-228600" lvl="0" marL="228600" rtl="0">
              <a:lnSpc>
                <a:spcPct val="70000"/>
              </a:lnSpc>
              <a:spcBef>
                <a:spcPts val="1000"/>
              </a:spcBef>
              <a:spcAft>
                <a:spcPts val="0"/>
              </a:spcAft>
              <a:buClr>
                <a:schemeClr val="dk1"/>
              </a:buClr>
              <a:buSzPts val="2590"/>
              <a:buChar char="•"/>
            </a:pPr>
            <a:r>
              <a:rPr lang="en" sz="1400" u="sng">
                <a:solidFill>
                  <a:srgbClr val="0563C1"/>
                </a:solidFill>
                <a:latin typeface="Calibri"/>
                <a:ea typeface="Calibri"/>
                <a:cs typeface="Calibri"/>
                <a:sym typeface="Calibri"/>
                <a:hlinkClick r:id="rId3"/>
              </a:rPr>
              <a:t>https://www.youtube.com/watch?v=A0XvAdwFW8</a:t>
            </a:r>
            <a:r>
              <a:rPr lang="en" sz="2590" u="sng">
                <a:solidFill>
                  <a:srgbClr val="0563C1"/>
                </a:solidFill>
                <a:latin typeface="Calibri"/>
                <a:ea typeface="Calibri"/>
                <a:cs typeface="Calibri"/>
                <a:sym typeface="Calibri"/>
                <a:hlinkClick r:id="rId4"/>
              </a:rPr>
              <a:t>Q</a:t>
            </a:r>
          </a:p>
        </p:txBody>
      </p:sp>
      <p:pic>
        <p:nvPicPr>
          <p:cNvPr id="105" name="Shape 105"/>
          <p:cNvPicPr preferRelativeResize="0"/>
          <p:nvPr/>
        </p:nvPicPr>
        <p:blipFill rotWithShape="1">
          <a:blip r:embed="rId5">
            <a:alphaModFix/>
          </a:blip>
          <a:srcRect b="0" l="0" r="0" t="0"/>
          <a:stretch/>
        </p:blipFill>
        <p:spPr>
          <a:xfrm>
            <a:off x="4667058" y="741213"/>
            <a:ext cx="3787123" cy="284034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9" name="Shape 109"/>
        <p:cNvGrpSpPr/>
        <p:nvPr/>
      </p:nvGrpSpPr>
      <p:grpSpPr>
        <a:xfrm>
          <a:off x="0" y="0"/>
          <a:ext cx="0" cy="0"/>
          <a:chOff x="0" y="0"/>
          <a:chExt cx="0" cy="0"/>
        </a:xfrm>
      </p:grpSpPr>
      <p:sp>
        <p:nvSpPr>
          <p:cNvPr id="110" name="Shape 110"/>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Environmental Impacts</a:t>
            </a:r>
          </a:p>
        </p:txBody>
      </p:sp>
      <p:sp>
        <p:nvSpPr>
          <p:cNvPr id="111" name="Shape 111"/>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165100" lvl="0" marL="228600" rtl="0">
              <a:lnSpc>
                <a:spcPct val="80000"/>
              </a:lnSpc>
              <a:spcBef>
                <a:spcPts val="0"/>
              </a:spcBef>
              <a:spcAft>
                <a:spcPts val="0"/>
              </a:spcAft>
              <a:buClr>
                <a:schemeClr val="dk1"/>
              </a:buClr>
              <a:buSzPts val="1800"/>
              <a:buChar char="•"/>
            </a:pPr>
            <a:r>
              <a:rPr lang="en">
                <a:solidFill>
                  <a:schemeClr val="dk1"/>
                </a:solidFill>
                <a:latin typeface="Calibri"/>
                <a:ea typeface="Calibri"/>
                <a:cs typeface="Calibri"/>
                <a:sym typeface="Calibri"/>
              </a:rPr>
              <a:t>Drilling Muds</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used to cool drill bit and pipes</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releases toxic chemicals to marine life</a:t>
            </a:r>
          </a:p>
          <a:p>
            <a:pPr indent="-165100" lvl="0" marL="228600" rtl="0">
              <a:lnSpc>
                <a:spcPct val="80000"/>
              </a:lnSpc>
              <a:spcBef>
                <a:spcPts val="1000"/>
              </a:spcBef>
              <a:spcAft>
                <a:spcPts val="0"/>
              </a:spcAft>
              <a:buClr>
                <a:schemeClr val="dk1"/>
              </a:buClr>
              <a:buSzPts val="1800"/>
              <a:buChar char="•"/>
            </a:pPr>
            <a:r>
              <a:rPr lang="en">
                <a:solidFill>
                  <a:schemeClr val="dk1"/>
                </a:solidFill>
                <a:latin typeface="Calibri"/>
                <a:ea typeface="Calibri"/>
                <a:cs typeface="Calibri"/>
                <a:sym typeface="Calibri"/>
              </a:rPr>
              <a:t>Produced Water</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fluid trapped underground that is brought up with oil and water</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- 20 percent of waste associated with offshore drilling</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has an oil content of 30-40 parts per million</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 nearly 2 billion gallons of produced water released into the Cook    </a:t>
            </a:r>
          </a:p>
          <a:p>
            <a:pPr indent="-177800" lvl="0" marL="0" rtl="0">
              <a:lnSpc>
                <a:spcPct val="80000"/>
              </a:lnSpc>
              <a:spcBef>
                <a:spcPts val="1000"/>
              </a:spcBef>
              <a:spcAft>
                <a:spcPts val="0"/>
              </a:spcAft>
              <a:buClr>
                <a:schemeClr val="dk1"/>
              </a:buClr>
              <a:buSzPts val="2800"/>
              <a:buFont typeface="Arial"/>
              <a:buNone/>
            </a:pPr>
            <a:r>
              <a:rPr lang="en">
                <a:solidFill>
                  <a:schemeClr val="dk1"/>
                </a:solidFill>
                <a:latin typeface="Calibri"/>
                <a:ea typeface="Calibri"/>
                <a:cs typeface="Calibri"/>
                <a:sym typeface="Calibri"/>
              </a:rPr>
              <a:t>      Inlet in Alaska each year contain about 70,000 gallons of oil</a:t>
            </a:r>
          </a:p>
        </p:txBody>
      </p:sp>
      <p:sp>
        <p:nvSpPr>
          <p:cNvPr id="112" name="Shape 112"/>
          <p:cNvSpPr txBox="1"/>
          <p:nvPr/>
        </p:nvSpPr>
        <p:spPr>
          <a:xfrm>
            <a:off x="2358960" y="5509616"/>
            <a:ext cx="3934500" cy="459000"/>
          </a:xfrm>
          <a:prstGeom prst="rect">
            <a:avLst/>
          </a:prstGeom>
          <a:noFill/>
          <a:ln>
            <a:noFill/>
          </a:ln>
        </p:spPr>
        <p:txBody>
          <a:bodyPr anchorCtr="0" anchor="t" bIns="91425" lIns="91425" rIns="91425" wrap="square" tIns="91425">
            <a:noAutofit/>
          </a:bodyPr>
          <a:lstStyle/>
          <a:p>
            <a:pPr indent="0" lvl="0" marL="0">
              <a:spcBef>
                <a:spcPts val="0"/>
              </a:spcBef>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sp>
        <p:nvSpPr>
          <p:cNvPr id="117" name="Shape 117"/>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Environmental Impacts continued.</a:t>
            </a:r>
          </a:p>
        </p:txBody>
      </p:sp>
      <p:sp>
        <p:nvSpPr>
          <p:cNvPr id="118" name="Shape 118"/>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166370" lvl="0" marL="228600" rtl="0">
              <a:lnSpc>
                <a:spcPct val="70000"/>
              </a:lnSpc>
              <a:spcBef>
                <a:spcPts val="0"/>
              </a:spcBef>
              <a:spcAft>
                <a:spcPts val="0"/>
              </a:spcAft>
              <a:buClr>
                <a:schemeClr val="dk1"/>
              </a:buClr>
              <a:buSzPts val="1400"/>
              <a:buChar char="•"/>
            </a:pPr>
            <a:r>
              <a:rPr lang="en" sz="1400">
                <a:solidFill>
                  <a:schemeClr val="dk1"/>
                </a:solidFill>
                <a:latin typeface="Calibri"/>
                <a:ea typeface="Calibri"/>
                <a:cs typeface="Calibri"/>
                <a:sym typeface="Calibri"/>
              </a:rPr>
              <a:t>Exploration </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firing air guns which send a strong shock across the seabed to find </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offshore oil</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decreases fish catch, damage the hearing capacity of various marine </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species and may lead to marine mammals being stranded</a:t>
            </a:r>
          </a:p>
          <a:p>
            <a:pPr indent="-166370" lvl="0" marL="228600" rtl="0">
              <a:lnSpc>
                <a:spcPct val="70000"/>
              </a:lnSpc>
              <a:spcBef>
                <a:spcPts val="1000"/>
              </a:spcBef>
              <a:spcAft>
                <a:spcPts val="0"/>
              </a:spcAft>
              <a:buClr>
                <a:schemeClr val="dk1"/>
              </a:buClr>
              <a:buSzPts val="1400"/>
              <a:buChar char="•"/>
            </a:pPr>
            <a:r>
              <a:rPr lang="en" sz="1400">
                <a:solidFill>
                  <a:schemeClr val="dk1"/>
                </a:solidFill>
                <a:latin typeface="Calibri"/>
                <a:ea typeface="Calibri"/>
                <a:cs typeface="Calibri"/>
                <a:sym typeface="Calibri"/>
              </a:rPr>
              <a:t>  Offshore Oil Rigs</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attract seabirds at night due to their lighting and flaring </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bird mortality has been associated with physical collisions with the </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rigs/ incineration from flares and oil leaks</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higher levels of mercury are found in Gulf of Mexico fish</a:t>
            </a:r>
          </a:p>
          <a:p>
            <a:pPr indent="-151130" lvl="0" marL="0" rtl="0">
              <a:lnSpc>
                <a:spcPct val="70000"/>
              </a:lnSpc>
              <a:spcBef>
                <a:spcPts val="1000"/>
              </a:spcBef>
              <a:spcAft>
                <a:spcPts val="0"/>
              </a:spcAft>
              <a:buClr>
                <a:schemeClr val="dk1"/>
              </a:buClr>
              <a:buSzPts val="2380"/>
              <a:buFont typeface="Arial"/>
              <a:buNone/>
            </a:pPr>
            <a:r>
              <a:rPr lang="en" sz="1400">
                <a:solidFill>
                  <a:schemeClr val="dk1"/>
                </a:solidFill>
                <a:latin typeface="Calibri"/>
                <a:ea typeface="Calibri"/>
                <a:cs typeface="Calibri"/>
                <a:sym typeface="Calibri"/>
              </a:rPr>
              <a:t>     - black carbon is created which contributes to climate change</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2" name="Shape 122"/>
        <p:cNvGrpSpPr/>
        <p:nvPr/>
      </p:nvGrpSpPr>
      <p:grpSpPr>
        <a:xfrm>
          <a:off x="0" y="0"/>
          <a:ext cx="0" cy="0"/>
          <a:chOff x="0" y="0"/>
          <a:chExt cx="0" cy="0"/>
        </a:xfrm>
      </p:grpSpPr>
      <p:sp>
        <p:nvSpPr>
          <p:cNvPr id="123" name="Shape 123"/>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Human Casualties</a:t>
            </a:r>
          </a:p>
        </p:txBody>
      </p:sp>
      <p:sp>
        <p:nvSpPr>
          <p:cNvPr id="124" name="Shape 124"/>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42900" lvl="0" marL="457200" rtl="0">
              <a:spcBef>
                <a:spcPts val="0"/>
              </a:spcBef>
              <a:spcAft>
                <a:spcPts val="0"/>
              </a:spcAft>
              <a:buSzPts val="1800"/>
              <a:buChar char="●"/>
            </a:pPr>
            <a:r>
              <a:rPr lang="en"/>
              <a:t>The CDC has tracked the human casualty data and determined that between 2003-2010, over 128 people have died working on offshore rigs.</a:t>
            </a:r>
          </a:p>
          <a:p>
            <a:pPr indent="-342900" lvl="0" marL="457200" rtl="0">
              <a:spcBef>
                <a:spcPts val="0"/>
              </a:spcBef>
              <a:spcAft>
                <a:spcPts val="0"/>
              </a:spcAft>
              <a:buSzPts val="1800"/>
              <a:buChar char="●"/>
            </a:pPr>
            <a:r>
              <a:rPr lang="en"/>
              <a:t>The average fatality rate for US offshore drilling is 2.8 deaths per 100,000 workers.</a:t>
            </a:r>
          </a:p>
          <a:p>
            <a:pPr indent="-342900" lvl="0" marL="457200" rtl="0">
              <a:spcBef>
                <a:spcPts val="0"/>
              </a:spcBef>
              <a:buSzPts val="1800"/>
              <a:buChar char="●"/>
            </a:pPr>
            <a:r>
              <a:rPr lang="en"/>
              <a:t>In the Deepwater Horizon Explosion, it was believed that 11 people were killed in the explosion.</a:t>
            </a:r>
          </a:p>
          <a:p>
            <a:pPr indent="0" lvl="0" marL="0">
              <a:spcBef>
                <a:spcPts val="0"/>
              </a:spcBef>
              <a:buNone/>
            </a:pPr>
            <a:r>
              <a:t/>
            </a:r>
            <a:endParaRPr/>
          </a:p>
        </p:txBody>
      </p:sp>
      <p:pic>
        <p:nvPicPr>
          <p:cNvPr id="125" name="Shape 125"/>
          <p:cNvPicPr preferRelativeResize="0"/>
          <p:nvPr/>
        </p:nvPicPr>
        <p:blipFill>
          <a:blip r:embed="rId3">
            <a:alphaModFix/>
          </a:blip>
          <a:stretch>
            <a:fillRect/>
          </a:stretch>
        </p:blipFill>
        <p:spPr>
          <a:xfrm>
            <a:off x="4146500" y="2925000"/>
            <a:ext cx="3565450" cy="20729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Shape 130"/>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Costs</a:t>
            </a:r>
          </a:p>
        </p:txBody>
      </p:sp>
      <p:sp>
        <p:nvSpPr>
          <p:cNvPr id="131" name="Shape 131"/>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42900" lvl="0" marL="457200" rtl="0">
              <a:spcBef>
                <a:spcPts val="0"/>
              </a:spcBef>
              <a:spcAft>
                <a:spcPts val="0"/>
              </a:spcAft>
              <a:buSzPts val="1800"/>
              <a:buChar char="●"/>
            </a:pPr>
            <a:r>
              <a:rPr lang="en"/>
              <a:t>The cost on average to build an offshore rig compared to a land rig is about 15 to 20 times more. </a:t>
            </a:r>
          </a:p>
          <a:p>
            <a:pPr indent="-342900" lvl="0" marL="457200" rtl="0">
              <a:spcBef>
                <a:spcPts val="0"/>
              </a:spcBef>
              <a:spcAft>
                <a:spcPts val="0"/>
              </a:spcAft>
              <a:buSzPts val="1800"/>
              <a:buChar char="●"/>
            </a:pPr>
            <a:r>
              <a:rPr lang="en"/>
              <a:t>The price of offshore drilling is approximately $650 million </a:t>
            </a:r>
          </a:p>
          <a:p>
            <a:pPr indent="-342900" lvl="0" marL="457200" rtl="0">
              <a:spcBef>
                <a:spcPts val="0"/>
              </a:spcBef>
              <a:spcAft>
                <a:spcPts val="0"/>
              </a:spcAft>
              <a:buSzPts val="1800"/>
              <a:buChar char="●"/>
            </a:pPr>
            <a:r>
              <a:rPr lang="en"/>
              <a:t>The least expensive offshore rigs are typically around $200 million</a:t>
            </a:r>
          </a:p>
          <a:p>
            <a:pPr indent="-342900" lvl="0" marL="457200" rtl="0">
              <a:spcBef>
                <a:spcPts val="0"/>
              </a:spcBef>
              <a:spcAft>
                <a:spcPts val="0"/>
              </a:spcAft>
              <a:buSzPts val="1800"/>
              <a:buChar char="●"/>
            </a:pPr>
            <a:r>
              <a:rPr lang="en"/>
              <a:t>The big five oil companies (ExxonMobile, BP, Shell, Chevron and ConocoPhillips.)</a:t>
            </a:r>
          </a:p>
          <a:p>
            <a:pPr indent="-342900" lvl="0" marL="457200" rtl="0">
              <a:spcBef>
                <a:spcPts val="0"/>
              </a:spcBef>
              <a:spcAft>
                <a:spcPts val="0"/>
              </a:spcAft>
              <a:buSzPts val="1800"/>
              <a:buChar char="●"/>
            </a:pPr>
            <a:r>
              <a:rPr lang="en"/>
              <a:t>The cost of cleaning up the mess made made by oil spills is well over the amount that offshore drilling makes in profits.</a:t>
            </a:r>
          </a:p>
          <a:p>
            <a:pPr indent="-342900" lvl="0" marL="457200" rtl="0">
              <a:spcBef>
                <a:spcPts val="0"/>
              </a:spcBef>
              <a:buSzPts val="1800"/>
              <a:buChar char="●"/>
            </a:pPr>
            <a:r>
              <a:rPr lang="en"/>
              <a:t>The approximate cost cleanup in social terms is well over $68 billion, $670 per gallon of oil spilled</a:t>
            </a:r>
          </a:p>
          <a:p>
            <a:pPr indent="0" lvl="0" marL="0">
              <a:spcBef>
                <a:spcPts val="0"/>
              </a:spcBef>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5" name="Shape 135"/>
        <p:cNvGrpSpPr/>
        <p:nvPr/>
      </p:nvGrpSpPr>
      <p:grpSpPr>
        <a:xfrm>
          <a:off x="0" y="0"/>
          <a:ext cx="0" cy="0"/>
          <a:chOff x="0" y="0"/>
          <a:chExt cx="0" cy="0"/>
        </a:xfrm>
      </p:grpSpPr>
      <p:sp>
        <p:nvSpPr>
          <p:cNvPr id="136" name="Shape 136"/>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President Trump</a:t>
            </a:r>
          </a:p>
        </p:txBody>
      </p:sp>
      <p:sp>
        <p:nvSpPr>
          <p:cNvPr id="137" name="Shape 137"/>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42900" lvl="0" marL="457200" rtl="0">
              <a:spcBef>
                <a:spcPts val="0"/>
              </a:spcBef>
              <a:spcAft>
                <a:spcPts val="0"/>
              </a:spcAft>
              <a:buSzPts val="1800"/>
              <a:buChar char="●"/>
            </a:pPr>
            <a:r>
              <a:rPr lang="en"/>
              <a:t>President Trump is all for offshore drilling</a:t>
            </a:r>
          </a:p>
          <a:p>
            <a:pPr indent="-342900" lvl="0" marL="457200" rtl="0">
              <a:spcBef>
                <a:spcPts val="0"/>
              </a:spcBef>
              <a:spcAft>
                <a:spcPts val="0"/>
              </a:spcAft>
              <a:buSzPts val="1800"/>
              <a:buChar char="●"/>
            </a:pPr>
            <a:r>
              <a:rPr lang="en"/>
              <a:t>President Trump has been a huge supporter on the fossil fuel movement.</a:t>
            </a:r>
          </a:p>
          <a:p>
            <a:pPr indent="-342900" lvl="0" marL="457200" rtl="0">
              <a:spcBef>
                <a:spcPts val="0"/>
              </a:spcBef>
              <a:spcAft>
                <a:spcPts val="0"/>
              </a:spcAft>
              <a:buSzPts val="1800"/>
              <a:buChar char="●"/>
            </a:pPr>
            <a:r>
              <a:rPr lang="en"/>
              <a:t>He believes that America should be the dominant force of energy in the world. He doesn’t care how we do it, he just cares that we become the dominant force.</a:t>
            </a:r>
          </a:p>
          <a:p>
            <a:pPr indent="-342900" lvl="0" marL="457200" rtl="0">
              <a:spcBef>
                <a:spcPts val="0"/>
              </a:spcBef>
              <a:spcAft>
                <a:spcPts val="0"/>
              </a:spcAft>
              <a:buSzPts val="1800"/>
              <a:buChar char="●"/>
            </a:pPr>
            <a:r>
              <a:rPr lang="en"/>
              <a:t>He recently signed an executive order for the expansion of offshore drilling and this obviously raised alarms for wildlife preservations and animal rights activists.</a:t>
            </a:r>
          </a:p>
          <a:p>
            <a:pPr indent="-342900" lvl="0" marL="457200" rtl="0">
              <a:spcBef>
                <a:spcPts val="0"/>
              </a:spcBef>
              <a:buSzPts val="1800"/>
              <a:buChar char="●"/>
            </a:pPr>
            <a:r>
              <a:rPr lang="en"/>
              <a:t>He believes that the renewed production of offshore drilling will create new jobs and create billions of dollars of revenue.</a:t>
            </a:r>
          </a:p>
          <a:p>
            <a:pPr indent="0" lvl="0" marL="0" rtl="0">
              <a:spcBef>
                <a:spcPts val="0"/>
              </a:spcBef>
              <a:buNone/>
            </a:pPr>
            <a:r>
              <a:t/>
            </a:r>
            <a:endParaRPr/>
          </a:p>
          <a:p>
            <a:pPr indent="0" lvl="0" marL="0">
              <a:spcBef>
                <a:spcPts val="0"/>
              </a:spcBef>
              <a:buNone/>
            </a:pPr>
            <a:r>
              <a:t/>
            </a:r>
            <a:endParaRPr/>
          </a:p>
        </p:txBody>
      </p:sp>
      <p:pic>
        <p:nvPicPr>
          <p:cNvPr descr="Image result for donald trump" id="138" name="Shape 138"/>
          <p:cNvPicPr preferRelativeResize="0"/>
          <p:nvPr/>
        </p:nvPicPr>
        <p:blipFill>
          <a:blip r:embed="rId3">
            <a:alphaModFix/>
          </a:blip>
          <a:stretch>
            <a:fillRect/>
          </a:stretch>
        </p:blipFill>
        <p:spPr>
          <a:xfrm>
            <a:off x="5536900" y="445025"/>
            <a:ext cx="1331300" cy="9980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2" name="Shape 142"/>
        <p:cNvGrpSpPr/>
        <p:nvPr/>
      </p:nvGrpSpPr>
      <p:grpSpPr>
        <a:xfrm>
          <a:off x="0" y="0"/>
          <a:ext cx="0" cy="0"/>
          <a:chOff x="0" y="0"/>
          <a:chExt cx="0" cy="0"/>
        </a:xfrm>
      </p:grpSpPr>
      <p:sp>
        <p:nvSpPr>
          <p:cNvPr id="143" name="Shape 143"/>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Our Thoughts</a:t>
            </a:r>
          </a:p>
        </p:txBody>
      </p:sp>
      <p:sp>
        <p:nvSpPr>
          <p:cNvPr id="144" name="Shape 144"/>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342900" lvl="0" marL="457200">
              <a:spcBef>
                <a:spcPts val="0"/>
              </a:spcBef>
              <a:buSzPts val="1800"/>
              <a:buChar char="●"/>
            </a:pPr>
            <a:r>
              <a:rPr lang="en"/>
              <a:t>We believe that the risk of offshore drilling is far too dangerous as the reward of such a venture is coupled with the possible damage it may cause. The cost of offshore drilling is quite expensive. The dangers in offshore drilling is also a cause for concern as in multiple occasions, there are accidents and spills which will cost even more to clean up.</a:t>
            </a:r>
          </a:p>
        </p:txBody>
      </p:sp>
      <p:pic>
        <p:nvPicPr>
          <p:cNvPr descr="Image result for offshore drilling" id="145" name="Shape 145"/>
          <p:cNvPicPr preferRelativeResize="0"/>
          <p:nvPr/>
        </p:nvPicPr>
        <p:blipFill>
          <a:blip r:embed="rId3">
            <a:alphaModFix/>
          </a:blip>
          <a:stretch>
            <a:fillRect/>
          </a:stretch>
        </p:blipFill>
        <p:spPr>
          <a:xfrm>
            <a:off x="864950" y="2918375"/>
            <a:ext cx="3175000" cy="2057400"/>
          </a:xfrm>
          <a:prstGeom prst="rect">
            <a:avLst/>
          </a:prstGeom>
          <a:noFill/>
          <a:ln>
            <a:noFill/>
          </a:ln>
        </p:spPr>
      </p:pic>
      <p:pic>
        <p:nvPicPr>
          <p:cNvPr descr="Image result for offshore drilling" id="146" name="Shape 146"/>
          <p:cNvPicPr preferRelativeResize="0"/>
          <p:nvPr/>
        </p:nvPicPr>
        <p:blipFill>
          <a:blip r:embed="rId4">
            <a:alphaModFix/>
          </a:blip>
          <a:stretch>
            <a:fillRect/>
          </a:stretch>
        </p:blipFill>
        <p:spPr>
          <a:xfrm>
            <a:off x="5018075" y="2810075"/>
            <a:ext cx="3248525" cy="21657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0" name="Shape 150"/>
        <p:cNvGrpSpPr/>
        <p:nvPr/>
      </p:nvGrpSpPr>
      <p:grpSpPr>
        <a:xfrm>
          <a:off x="0" y="0"/>
          <a:ext cx="0" cy="0"/>
          <a:chOff x="0" y="0"/>
          <a:chExt cx="0" cy="0"/>
        </a:xfrm>
      </p:grpSpPr>
      <p:sp>
        <p:nvSpPr>
          <p:cNvPr id="151" name="Shape 151"/>
          <p:cNvSpPr txBox="1"/>
          <p:nvPr>
            <p:ph type="title"/>
          </p:nvPr>
        </p:nvSpPr>
        <p:spPr>
          <a:xfrm>
            <a:off x="311700" y="445025"/>
            <a:ext cx="8520600" cy="572700"/>
          </a:xfrm>
          <a:prstGeom prst="rect">
            <a:avLst/>
          </a:prstGeom>
        </p:spPr>
        <p:txBody>
          <a:bodyPr anchorCtr="0" anchor="t" bIns="91425" lIns="91425" rIns="91425" wrap="square" tIns="91425">
            <a:noAutofit/>
          </a:bodyPr>
          <a:lstStyle/>
          <a:p>
            <a:pPr indent="0" lvl="0" marL="0">
              <a:spcBef>
                <a:spcPts val="0"/>
              </a:spcBef>
              <a:buNone/>
            </a:pPr>
            <a:r>
              <a:rPr lang="en"/>
              <a:t>References</a:t>
            </a:r>
          </a:p>
        </p:txBody>
      </p:sp>
      <p:sp>
        <p:nvSpPr>
          <p:cNvPr id="152" name="Shape 152"/>
          <p:cNvSpPr txBox="1"/>
          <p:nvPr>
            <p:ph idx="1" type="body"/>
          </p:nvPr>
        </p:nvSpPr>
        <p:spPr>
          <a:xfrm>
            <a:off x="311700" y="1152475"/>
            <a:ext cx="8520600" cy="3416400"/>
          </a:xfrm>
          <a:prstGeom prst="rect">
            <a:avLst/>
          </a:prstGeom>
        </p:spPr>
        <p:txBody>
          <a:bodyPr anchorCtr="0" anchor="t" bIns="91425" lIns="91425" rIns="91425" wrap="square" tIns="91425">
            <a:noAutofit/>
          </a:bodyPr>
          <a:lstStyle/>
          <a:p>
            <a:pPr indent="0" lvl="0" marL="0" rtl="0">
              <a:spcBef>
                <a:spcPts val="0"/>
              </a:spcBef>
              <a:buNone/>
            </a:pPr>
            <a:r>
              <a:rPr lang="en" sz="1100">
                <a:solidFill>
                  <a:srgbClr val="333333"/>
                </a:solidFill>
                <a:latin typeface="Times New Roman"/>
                <a:ea typeface="Times New Roman"/>
                <a:cs typeface="Times New Roman"/>
                <a:sym typeface="Times New Roman"/>
              </a:rPr>
              <a:t>NYLN.com. “7 Most Notable Pros and Cons of Offshore Drilling.” </a:t>
            </a:r>
            <a:r>
              <a:rPr i="1" lang="en" sz="1100">
                <a:solidFill>
                  <a:srgbClr val="333333"/>
                </a:solidFill>
                <a:latin typeface="Times New Roman"/>
                <a:ea typeface="Times New Roman"/>
                <a:cs typeface="Times New Roman"/>
                <a:sym typeface="Times New Roman"/>
              </a:rPr>
              <a:t>NYLN.org</a:t>
            </a:r>
            <a:r>
              <a:rPr lang="en" sz="1100">
                <a:solidFill>
                  <a:srgbClr val="333333"/>
                </a:solidFill>
                <a:latin typeface="Times New Roman"/>
                <a:ea typeface="Times New Roman"/>
                <a:cs typeface="Times New Roman"/>
                <a:sym typeface="Times New Roman"/>
              </a:rPr>
              <a:t>, 16 July 2015,           nyln.org/7-most-notable-pros-and-cons-of-offshore-drilling.</a:t>
            </a:r>
          </a:p>
          <a:p>
            <a:pPr indent="0" lvl="0" marL="0" rtl="0">
              <a:spcBef>
                <a:spcPts val="0"/>
              </a:spcBef>
              <a:buNone/>
            </a:pPr>
            <a:r>
              <a:rPr lang="en" sz="1200">
                <a:solidFill>
                  <a:srgbClr val="333333"/>
                </a:solidFill>
                <a:latin typeface="Times New Roman"/>
                <a:ea typeface="Times New Roman"/>
                <a:cs typeface="Times New Roman"/>
                <a:sym typeface="Times New Roman"/>
              </a:rPr>
              <a:t>Times-Picayune, David Hammer The. “5 key human errors, colossal mechanical failure led to fatal Gulf oil rig blowout.” </a:t>
            </a:r>
            <a:r>
              <a:rPr i="1" lang="en" sz="1200">
                <a:solidFill>
                  <a:srgbClr val="333333"/>
                </a:solidFill>
                <a:latin typeface="Times New Roman"/>
                <a:ea typeface="Times New Roman"/>
                <a:cs typeface="Times New Roman"/>
                <a:sym typeface="Times New Roman"/>
              </a:rPr>
              <a:t>NOLA.com</a:t>
            </a:r>
            <a:r>
              <a:rPr lang="en" sz="1200">
                <a:solidFill>
                  <a:srgbClr val="333333"/>
                </a:solidFill>
                <a:latin typeface="Times New Roman"/>
                <a:ea typeface="Times New Roman"/>
                <a:cs typeface="Times New Roman"/>
                <a:sym typeface="Times New Roman"/>
              </a:rPr>
              <a:t>, 5 Sept. 2010, </a:t>
            </a:r>
            <a:r>
              <a:rPr lang="en" sz="1200" u="sng">
                <a:solidFill>
                  <a:schemeClr val="hlink"/>
                </a:solidFill>
                <a:latin typeface="Times New Roman"/>
                <a:ea typeface="Times New Roman"/>
                <a:cs typeface="Times New Roman"/>
                <a:sym typeface="Times New Roman"/>
                <a:hlinkClick r:id="rId3"/>
              </a:rPr>
              <a:t>www.nola.com/news/gulf-oil-spill/index.ssf/2010/09/5_key_human_errors_colossal_me.html</a:t>
            </a:r>
            <a:r>
              <a:rPr lang="en" sz="1200">
                <a:solidFill>
                  <a:srgbClr val="333333"/>
                </a:solidFill>
                <a:latin typeface="Times New Roman"/>
                <a:ea typeface="Times New Roman"/>
                <a:cs typeface="Times New Roman"/>
                <a:sym typeface="Times New Roman"/>
              </a:rPr>
              <a:t>.</a:t>
            </a:r>
          </a:p>
          <a:p>
            <a:pPr indent="0" lvl="0" marL="0" rtl="0">
              <a:spcBef>
                <a:spcPts val="0"/>
              </a:spcBef>
              <a:buNone/>
            </a:pPr>
            <a:r>
              <a:rPr lang="en" sz="1200">
                <a:solidFill>
                  <a:srgbClr val="333333"/>
                </a:solidFill>
                <a:highlight>
                  <a:srgbClr val="FFFFFF"/>
                </a:highlight>
                <a:latin typeface="Times New Roman"/>
                <a:ea typeface="Times New Roman"/>
                <a:cs typeface="Times New Roman"/>
                <a:sym typeface="Times New Roman"/>
              </a:rPr>
              <a:t>Rott, Nathan, and Merrit Kennedy. “Trump Signs Executive Order On Offshore Drilling And Marine Sanctuaries.” </a:t>
            </a:r>
            <a:r>
              <a:rPr i="1" lang="en" sz="1200">
                <a:solidFill>
                  <a:srgbClr val="333333"/>
                </a:solidFill>
                <a:highlight>
                  <a:srgbClr val="FFFFFF"/>
                </a:highlight>
                <a:latin typeface="Times New Roman"/>
                <a:ea typeface="Times New Roman"/>
                <a:cs typeface="Times New Roman"/>
                <a:sym typeface="Times New Roman"/>
              </a:rPr>
              <a:t>NPR</a:t>
            </a:r>
            <a:r>
              <a:rPr lang="en" sz="1200">
                <a:solidFill>
                  <a:srgbClr val="333333"/>
                </a:solidFill>
                <a:highlight>
                  <a:srgbClr val="FFFFFF"/>
                </a:highlight>
                <a:latin typeface="Times New Roman"/>
                <a:ea typeface="Times New Roman"/>
                <a:cs typeface="Times New Roman"/>
                <a:sym typeface="Times New Roman"/>
              </a:rPr>
              <a:t>, NPR, 27 Apr. 2017, </a:t>
            </a:r>
            <a:r>
              <a:rPr lang="en" sz="1200" u="sng">
                <a:solidFill>
                  <a:schemeClr val="hlink"/>
                </a:solidFill>
                <a:highlight>
                  <a:srgbClr val="FFFFFF"/>
                </a:highlight>
                <a:latin typeface="Times New Roman"/>
                <a:ea typeface="Times New Roman"/>
                <a:cs typeface="Times New Roman"/>
                <a:sym typeface="Times New Roman"/>
                <a:hlinkClick r:id="rId4"/>
              </a:rPr>
              <a:t>www.npr.org/sections/thetwo-way/2017/04/27/525959808/trump-to-sign-executive-order-on-offshore-drilling-and-marine-sanctuaries</a:t>
            </a:r>
            <a:r>
              <a:rPr lang="en" sz="1200">
                <a:solidFill>
                  <a:srgbClr val="333333"/>
                </a:solidFill>
                <a:highlight>
                  <a:srgbClr val="FFFFFF"/>
                </a:highlight>
                <a:latin typeface="Times New Roman"/>
                <a:ea typeface="Times New Roman"/>
                <a:cs typeface="Times New Roman"/>
                <a:sym typeface="Times New Roman"/>
              </a:rPr>
              <a:t>.</a:t>
            </a:r>
          </a:p>
          <a:p>
            <a:pPr indent="0" lvl="0" marL="0" rtl="0">
              <a:spcBef>
                <a:spcPts val="0"/>
              </a:spcBef>
              <a:buNone/>
            </a:pPr>
            <a:r>
              <a:t/>
            </a:r>
            <a:endParaRPr sz="1200">
              <a:solidFill>
                <a:srgbClr val="333333"/>
              </a:solidFill>
              <a:highlight>
                <a:srgbClr val="FFFFFF"/>
              </a:highlight>
              <a:latin typeface="Times New Roman"/>
              <a:ea typeface="Times New Roman"/>
              <a:cs typeface="Times New Roman"/>
              <a:sym typeface="Times New Roman"/>
            </a:endParaRPr>
          </a:p>
          <a:p>
            <a:pPr indent="457200" lvl="0" marL="0" rtl="0">
              <a:spcBef>
                <a:spcPts val="0"/>
              </a:spcBef>
              <a:buNone/>
            </a:pPr>
            <a:r>
              <a:t/>
            </a:r>
            <a:endParaRPr sz="1200">
              <a:solidFill>
                <a:srgbClr val="333333"/>
              </a:solidFill>
              <a:latin typeface="Times New Roman"/>
              <a:ea typeface="Times New Roman"/>
              <a:cs typeface="Times New Roman"/>
              <a:sym typeface="Times New Roman"/>
            </a:endParaRPr>
          </a:p>
          <a:p>
            <a:pPr indent="457200" lvl="0" marL="0" rtl="0">
              <a:spcBef>
                <a:spcPts val="0"/>
              </a:spcBef>
              <a:buNone/>
            </a:pPr>
            <a:r>
              <a:t/>
            </a:r>
            <a:endParaRPr sz="1200">
              <a:solidFill>
                <a:srgbClr val="333333"/>
              </a:solidFill>
              <a:latin typeface="Times New Roman"/>
              <a:ea typeface="Times New Roman"/>
              <a:cs typeface="Times New Roman"/>
              <a:sym typeface="Times New Roman"/>
            </a:endParaRPr>
          </a:p>
          <a:p>
            <a:pPr indent="457200" lvl="0" marL="0" rtl="0">
              <a:spcBef>
                <a:spcPts val="0"/>
              </a:spcBef>
              <a:buNone/>
            </a:pPr>
            <a:r>
              <a:t/>
            </a:r>
            <a:endParaRPr sz="1200">
              <a:solidFill>
                <a:srgbClr val="333333"/>
              </a:solidFill>
              <a:latin typeface="Times New Roman"/>
              <a:ea typeface="Times New Roman"/>
              <a:cs typeface="Times New Roman"/>
              <a:sym typeface="Times New Roman"/>
            </a:endParaRPr>
          </a:p>
          <a:p>
            <a:pPr indent="457200" lvl="0" marL="0">
              <a:spcBef>
                <a:spcPts val="0"/>
              </a:spcBef>
              <a:buNone/>
            </a:pPr>
            <a:r>
              <a:t/>
            </a:r>
            <a:endParaRPr sz="1200">
              <a:solidFill>
                <a:srgbClr val="333333"/>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