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Red Hat Display Black"/>
      <p:bold r:id="rId25"/>
      <p:boldItalic r:id="rId26"/>
    </p:embeddedFont>
    <p:embeddedFont>
      <p:font typeface="Lato"/>
      <p:regular r:id="rId27"/>
      <p:bold r:id="rId28"/>
      <p:italic r:id="rId29"/>
      <p:boldItalic r:id="rId30"/>
    </p:embeddedFont>
    <p:embeddedFont>
      <p:font typeface="Red Hat Text"/>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edHatDisplayBlack-boldItalic.fntdata"/><Relationship Id="rId25" Type="http://schemas.openxmlformats.org/officeDocument/2006/relationships/font" Target="fonts/RedHatDisplayBlack-bold.fntdata"/><Relationship Id="rId28" Type="http://schemas.openxmlformats.org/officeDocument/2006/relationships/font" Target="fonts/Lato-bold.fntdata"/><Relationship Id="rId27" Type="http://schemas.openxmlformats.org/officeDocument/2006/relationships/font" Target="fonts/Lato-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Lato-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RedHatText-regular.fntdata"/><Relationship Id="rId30" Type="http://schemas.openxmlformats.org/officeDocument/2006/relationships/font" Target="fonts/Lato-boldItalic.fntdata"/><Relationship Id="rId11" Type="http://schemas.openxmlformats.org/officeDocument/2006/relationships/slide" Target="slides/slide6.xml"/><Relationship Id="rId33" Type="http://schemas.openxmlformats.org/officeDocument/2006/relationships/font" Target="fonts/RedHatText-italic.fntdata"/><Relationship Id="rId10" Type="http://schemas.openxmlformats.org/officeDocument/2006/relationships/slide" Target="slides/slide5.xml"/><Relationship Id="rId32" Type="http://schemas.openxmlformats.org/officeDocument/2006/relationships/font" Target="fonts/RedHatText-bold.fntdata"/><Relationship Id="rId13" Type="http://schemas.openxmlformats.org/officeDocument/2006/relationships/slide" Target="slides/slide8.xml"/><Relationship Id="rId12" Type="http://schemas.openxmlformats.org/officeDocument/2006/relationships/slide" Target="slides/slide7.xml"/><Relationship Id="rId34" Type="http://schemas.openxmlformats.org/officeDocument/2006/relationships/font" Target="fonts/RedHatText-bold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aafda1242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aafda1242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aafda1242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aafda1242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aafda12423_0_1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 name="Google Shape;101;gaafda12423_0_1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aafda12423_0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aafda12423_0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aafda12423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 name="Google Shape;119;gaafda12423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ab140398d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ab140398d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aafda12423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 name="Google Shape;131;gaafda12423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aafda12423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aafda12423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aafda12423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aafda12423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ab140398d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ab140398d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aafda12423_0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aafda12423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aafda12423_0_2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aafda12423_0_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aafda12423_0_2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aafda12423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aafda12423_0_2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aafda12423_0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aafda12423_0_2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aafda12423_0_2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aafda12423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aafda12423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gaafda12423_0_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 name="Google Shape;196;gaafda12423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aafda12423_0_1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aafda12423_0_1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 name="Google Shape;11;p2"/>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 name="Google Shape;12;p2"/>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 name="Google Shape;13;p2"/>
          <p:cNvSpPr txBox="1"/>
          <p:nvPr>
            <p:ph type="ctrTitle"/>
          </p:nvPr>
        </p:nvSpPr>
        <p:spPr>
          <a:xfrm>
            <a:off x="855300" y="1991825"/>
            <a:ext cx="7433400" cy="1159800"/>
          </a:xfrm>
          <a:prstGeom prst="rect">
            <a:avLst/>
          </a:prstGeom>
        </p:spPr>
        <p:txBody>
          <a:bodyPr anchorCtr="0" anchor="ctr" bIns="0" lIns="0" spcFirstLastPara="1" rIns="0" wrap="square" tIns="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4" name="Shape 14"/>
        <p:cNvGrpSpPr/>
        <p:nvPr/>
      </p:nvGrpSpPr>
      <p:grpSpPr>
        <a:xfrm>
          <a:off x="0" y="0"/>
          <a:ext cx="0" cy="0"/>
          <a:chOff x="0" y="0"/>
          <a:chExt cx="0" cy="0"/>
        </a:xfrm>
      </p:grpSpPr>
      <p:sp>
        <p:nvSpPr>
          <p:cNvPr id="15" name="Google Shape;15;p3"/>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 name="Google Shape;16;p3"/>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 name="Google Shape;17;p3"/>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 name="Google Shape;18;p3"/>
          <p:cNvSpPr txBox="1"/>
          <p:nvPr>
            <p:ph type="ctrTitle"/>
          </p:nvPr>
        </p:nvSpPr>
        <p:spPr>
          <a:xfrm>
            <a:off x="855300" y="1583350"/>
            <a:ext cx="7433400" cy="1159800"/>
          </a:xfrm>
          <a:prstGeom prst="rect">
            <a:avLst/>
          </a:prstGeom>
        </p:spPr>
        <p:txBody>
          <a:bodyPr anchorCtr="0" anchor="b" bIns="0" lIns="0" spcFirstLastPara="1" rIns="0" wrap="square" tIns="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9" name="Google Shape;19;p3"/>
          <p:cNvSpPr txBox="1"/>
          <p:nvPr>
            <p:ph idx="1" type="subTitle"/>
          </p:nvPr>
        </p:nvSpPr>
        <p:spPr>
          <a:xfrm>
            <a:off x="855300" y="2840054"/>
            <a:ext cx="7433400" cy="784800"/>
          </a:xfrm>
          <a:prstGeom prst="rect">
            <a:avLst/>
          </a:prstGeom>
        </p:spPr>
        <p:txBody>
          <a:bodyPr anchorCtr="0" anchor="t" bIns="0" lIns="0" spcFirstLastPara="1" rIns="0" wrap="square" tIns="0">
            <a:noAutofit/>
          </a:bodyPr>
          <a:lstStyle>
            <a:lvl1pPr lvl="0" rtl="0">
              <a:spcBef>
                <a:spcPts val="0"/>
              </a:spcBef>
              <a:spcAft>
                <a:spcPts val="0"/>
              </a:spcAft>
              <a:buClr>
                <a:schemeClr val="dk2"/>
              </a:buClr>
              <a:buSzPts val="2400"/>
              <a:buNone/>
              <a:defRPr>
                <a:solidFill>
                  <a:schemeClr val="dk2"/>
                </a:solidFill>
              </a:defRPr>
            </a:lvl1pPr>
            <a:lvl2pPr lvl="1" rtl="0">
              <a:spcBef>
                <a:spcPts val="600"/>
              </a:spcBef>
              <a:spcAft>
                <a:spcPts val="0"/>
              </a:spcAft>
              <a:buClr>
                <a:schemeClr val="dk2"/>
              </a:buClr>
              <a:buSzPts val="3000"/>
              <a:buNone/>
              <a:defRPr sz="3000">
                <a:solidFill>
                  <a:schemeClr val="dk2"/>
                </a:solidFill>
              </a:defRPr>
            </a:lvl2pPr>
            <a:lvl3pPr lvl="2" rtl="0">
              <a:spcBef>
                <a:spcPts val="600"/>
              </a:spcBef>
              <a:spcAft>
                <a:spcPts val="0"/>
              </a:spcAft>
              <a:buClr>
                <a:schemeClr val="dk2"/>
              </a:buClr>
              <a:buSzPts val="3000"/>
              <a:buNone/>
              <a:defRPr sz="3000">
                <a:solidFill>
                  <a:schemeClr val="dk2"/>
                </a:solidFill>
              </a:defRPr>
            </a:lvl3pPr>
            <a:lvl4pPr lvl="3" rtl="0">
              <a:spcBef>
                <a:spcPts val="600"/>
              </a:spcBef>
              <a:spcAft>
                <a:spcPts val="0"/>
              </a:spcAft>
              <a:buClr>
                <a:schemeClr val="dk2"/>
              </a:buClr>
              <a:buSzPts val="3000"/>
              <a:buNone/>
              <a:defRPr sz="3000">
                <a:solidFill>
                  <a:schemeClr val="dk2"/>
                </a:solidFill>
              </a:defRPr>
            </a:lvl4pPr>
            <a:lvl5pPr lvl="4" rtl="0">
              <a:spcBef>
                <a:spcPts val="600"/>
              </a:spcBef>
              <a:spcAft>
                <a:spcPts val="0"/>
              </a:spcAft>
              <a:buClr>
                <a:schemeClr val="dk2"/>
              </a:buClr>
              <a:buSzPts val="3000"/>
              <a:buNone/>
              <a:defRPr sz="3000">
                <a:solidFill>
                  <a:schemeClr val="dk2"/>
                </a:solidFill>
              </a:defRPr>
            </a:lvl5pPr>
            <a:lvl6pPr lvl="5" rtl="0">
              <a:spcBef>
                <a:spcPts val="600"/>
              </a:spcBef>
              <a:spcAft>
                <a:spcPts val="0"/>
              </a:spcAft>
              <a:buClr>
                <a:schemeClr val="dk2"/>
              </a:buClr>
              <a:buSzPts val="3000"/>
              <a:buNone/>
              <a:defRPr sz="3000">
                <a:solidFill>
                  <a:schemeClr val="dk2"/>
                </a:solidFill>
              </a:defRPr>
            </a:lvl6pPr>
            <a:lvl7pPr lvl="6" rtl="0">
              <a:spcBef>
                <a:spcPts val="600"/>
              </a:spcBef>
              <a:spcAft>
                <a:spcPts val="0"/>
              </a:spcAft>
              <a:buClr>
                <a:schemeClr val="dk2"/>
              </a:buClr>
              <a:buSzPts val="3000"/>
              <a:buNone/>
              <a:defRPr sz="3000">
                <a:solidFill>
                  <a:schemeClr val="dk2"/>
                </a:solidFill>
              </a:defRPr>
            </a:lvl7pPr>
            <a:lvl8pPr lvl="7" rtl="0">
              <a:spcBef>
                <a:spcPts val="600"/>
              </a:spcBef>
              <a:spcAft>
                <a:spcPts val="0"/>
              </a:spcAft>
              <a:buClr>
                <a:schemeClr val="dk2"/>
              </a:buClr>
              <a:buSzPts val="3000"/>
              <a:buNone/>
              <a:defRPr sz="3000">
                <a:solidFill>
                  <a:schemeClr val="dk2"/>
                </a:solidFill>
              </a:defRPr>
            </a:lvl8pPr>
            <a:lvl9pPr lvl="8" rtl="0">
              <a:spcBef>
                <a:spcPts val="600"/>
              </a:spcBef>
              <a:spcAft>
                <a:spcPts val="600"/>
              </a:spcAft>
              <a:buClr>
                <a:schemeClr val="dk2"/>
              </a:buClr>
              <a:buSzPts val="3000"/>
              <a:buNone/>
              <a:defRPr sz="3000">
                <a:solidFill>
                  <a:schemeClr val="dk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20" name="Shape 20"/>
        <p:cNvGrpSpPr/>
        <p:nvPr/>
      </p:nvGrpSpPr>
      <p:grpSpPr>
        <a:xfrm>
          <a:off x="0" y="0"/>
          <a:ext cx="0" cy="0"/>
          <a:chOff x="0" y="0"/>
          <a:chExt cx="0" cy="0"/>
        </a:xfrm>
      </p:grpSpPr>
      <p:sp>
        <p:nvSpPr>
          <p:cNvPr id="21" name="Google Shape;21;p4"/>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 name="Google Shape;22;p4"/>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 name="Google Shape;23;p4"/>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 name="Google Shape;24;p4"/>
          <p:cNvSpPr txBox="1"/>
          <p:nvPr>
            <p:ph idx="1" type="body"/>
          </p:nvPr>
        </p:nvSpPr>
        <p:spPr>
          <a:xfrm>
            <a:off x="1351725" y="896325"/>
            <a:ext cx="6390000" cy="3484200"/>
          </a:xfrm>
          <a:prstGeom prst="rect">
            <a:avLst/>
          </a:prstGeom>
        </p:spPr>
        <p:txBody>
          <a:bodyPr anchorCtr="0" anchor="t" bIns="0" lIns="0" spcFirstLastPara="1" rIns="0" wrap="square" tIns="0">
            <a:noAutofit/>
          </a:bodyPr>
          <a:lstStyle>
            <a:lvl1pPr indent="-457200" lvl="0" marL="457200" rtl="0">
              <a:spcBef>
                <a:spcPts val="0"/>
              </a:spcBef>
              <a:spcAft>
                <a:spcPts val="0"/>
              </a:spcAft>
              <a:buSzPts val="3600"/>
              <a:buChar char="⊚"/>
              <a:defRPr sz="3600"/>
            </a:lvl1pPr>
            <a:lvl2pPr indent="-457200" lvl="1" marL="914400" rtl="0">
              <a:spcBef>
                <a:spcPts val="600"/>
              </a:spcBef>
              <a:spcAft>
                <a:spcPts val="0"/>
              </a:spcAft>
              <a:buSzPts val="3600"/>
              <a:buChar char="○"/>
              <a:defRPr sz="3600"/>
            </a:lvl2pPr>
            <a:lvl3pPr indent="-457200" lvl="2" marL="1371600" rtl="0">
              <a:spcBef>
                <a:spcPts val="600"/>
              </a:spcBef>
              <a:spcAft>
                <a:spcPts val="0"/>
              </a:spcAft>
              <a:buSzPts val="3600"/>
              <a:buChar char="■"/>
              <a:defRPr sz="3600"/>
            </a:lvl3pPr>
            <a:lvl4pPr indent="-457200" lvl="3" marL="1828800" rtl="0">
              <a:spcBef>
                <a:spcPts val="600"/>
              </a:spcBef>
              <a:spcAft>
                <a:spcPts val="0"/>
              </a:spcAft>
              <a:buSzPts val="3600"/>
              <a:buChar char="●"/>
              <a:defRPr sz="3600"/>
            </a:lvl4pPr>
            <a:lvl5pPr indent="-457200" lvl="4" marL="2286000" rtl="0">
              <a:spcBef>
                <a:spcPts val="600"/>
              </a:spcBef>
              <a:spcAft>
                <a:spcPts val="0"/>
              </a:spcAft>
              <a:buSzPts val="3600"/>
              <a:buChar char="○"/>
              <a:defRPr sz="3600"/>
            </a:lvl5pPr>
            <a:lvl6pPr indent="-457200" lvl="5" marL="2743200" rtl="0">
              <a:spcBef>
                <a:spcPts val="600"/>
              </a:spcBef>
              <a:spcAft>
                <a:spcPts val="0"/>
              </a:spcAft>
              <a:buSzPts val="3600"/>
              <a:buChar char="■"/>
              <a:defRPr sz="3600"/>
            </a:lvl6pPr>
            <a:lvl7pPr indent="-457200" lvl="6" marL="3200400" rtl="0">
              <a:spcBef>
                <a:spcPts val="600"/>
              </a:spcBef>
              <a:spcAft>
                <a:spcPts val="0"/>
              </a:spcAft>
              <a:buSzPts val="3600"/>
              <a:buChar char="●"/>
              <a:defRPr sz="3600"/>
            </a:lvl7pPr>
            <a:lvl8pPr indent="-457200" lvl="7" marL="3657600" rtl="0">
              <a:spcBef>
                <a:spcPts val="600"/>
              </a:spcBef>
              <a:spcAft>
                <a:spcPts val="0"/>
              </a:spcAft>
              <a:buSzPts val="3600"/>
              <a:buChar char="○"/>
              <a:defRPr sz="3600"/>
            </a:lvl8pPr>
            <a:lvl9pPr indent="-457200" lvl="8" marL="4114800" rtl="0">
              <a:spcBef>
                <a:spcPts val="600"/>
              </a:spcBef>
              <a:spcAft>
                <a:spcPts val="600"/>
              </a:spcAft>
              <a:buSzPts val="3600"/>
              <a:buChar char="■"/>
              <a:defRPr sz="3600"/>
            </a:lvl9pPr>
          </a:lstStyle>
          <a:p/>
        </p:txBody>
      </p:sp>
      <p:sp>
        <p:nvSpPr>
          <p:cNvPr id="25" name="Google Shape;25;p4"/>
          <p:cNvSpPr txBox="1"/>
          <p:nvPr/>
        </p:nvSpPr>
        <p:spPr>
          <a:xfrm>
            <a:off x="609600" y="459575"/>
            <a:ext cx="918000" cy="1110900"/>
          </a:xfrm>
          <a:prstGeom prst="rect">
            <a:avLst/>
          </a:prstGeom>
          <a:noFill/>
          <a:ln>
            <a:noFill/>
          </a:ln>
          <a:effectLst>
            <a:outerShdw blurRad="85725" rotWithShape="0" algn="bl" dir="5400000" dist="38100">
              <a:schemeClr val="lt1">
                <a:alpha val="35000"/>
              </a:schemeClr>
            </a:outerShdw>
          </a:effectLst>
        </p:spPr>
        <p:txBody>
          <a:bodyPr anchorCtr="0" anchor="t" bIns="0" lIns="0" spcFirstLastPara="1" rIns="0" wrap="square" tIns="0">
            <a:noAutofit/>
          </a:bodyPr>
          <a:lstStyle/>
          <a:p>
            <a:pPr indent="0" lvl="0" marL="0" rtl="0" algn="l">
              <a:spcBef>
                <a:spcPts val="0"/>
              </a:spcBef>
              <a:spcAft>
                <a:spcPts val="0"/>
              </a:spcAft>
              <a:buNone/>
            </a:pPr>
            <a:r>
              <a:rPr b="1" lang="en" sz="9600">
                <a:solidFill>
                  <a:schemeClr val="dk1"/>
                </a:solidFill>
              </a:rPr>
              <a:t>“</a:t>
            </a:r>
            <a:endParaRPr b="1" sz="9600">
              <a:solidFill>
                <a:schemeClr val="dk1"/>
              </a:solidFill>
            </a:endParaRPr>
          </a:p>
        </p:txBody>
      </p:sp>
      <p:sp>
        <p:nvSpPr>
          <p:cNvPr id="26" name="Google Shape;26;p4"/>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27" name="Shape 27"/>
        <p:cNvGrpSpPr/>
        <p:nvPr/>
      </p:nvGrpSpPr>
      <p:grpSpPr>
        <a:xfrm>
          <a:off x="0" y="0"/>
          <a:ext cx="0" cy="0"/>
          <a:chOff x="0" y="0"/>
          <a:chExt cx="0" cy="0"/>
        </a:xfrm>
      </p:grpSpPr>
      <p:sp>
        <p:nvSpPr>
          <p:cNvPr id="28" name="Google Shape;28;p5"/>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 name="Google Shape;29;p5"/>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 name="Google Shape;30;p5"/>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1" name="Google Shape;31;p5"/>
          <p:cNvSpPr txBox="1"/>
          <p:nvPr>
            <p:ph type="title"/>
          </p:nvPr>
        </p:nvSpPr>
        <p:spPr>
          <a:xfrm>
            <a:off x="855300" y="836000"/>
            <a:ext cx="7433400" cy="396300"/>
          </a:xfrm>
          <a:prstGeom prst="rect">
            <a:avLst/>
          </a:prstGeom>
        </p:spPr>
        <p:txBody>
          <a:bodyPr anchorCtr="0" anchor="b" bIns="0" lIns="0" spcFirstLastPara="1" rIns="0" wrap="square" tIns="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32" name="Google Shape;32;p5"/>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lvl1pPr indent="-381000" lvl="0" marL="457200" rtl="0">
              <a:spcBef>
                <a:spcPts val="0"/>
              </a:spcBef>
              <a:spcAft>
                <a:spcPts val="0"/>
              </a:spcAft>
              <a:buSzPts val="2400"/>
              <a:buChar char="⊚"/>
              <a:defRPr/>
            </a:lvl1pPr>
            <a:lvl2pPr indent="-381000" lvl="1" marL="914400" rtl="0">
              <a:spcBef>
                <a:spcPts val="600"/>
              </a:spcBef>
              <a:spcAft>
                <a:spcPts val="0"/>
              </a:spcAft>
              <a:buSzPts val="2400"/>
              <a:buChar char="○"/>
              <a:defRPr/>
            </a:lvl2pPr>
            <a:lvl3pPr indent="-381000" lvl="2" marL="1371600" rtl="0">
              <a:spcBef>
                <a:spcPts val="600"/>
              </a:spcBef>
              <a:spcAft>
                <a:spcPts val="0"/>
              </a:spcAft>
              <a:buSzPts val="2400"/>
              <a:buChar char="■"/>
              <a:defRPr/>
            </a:lvl3pPr>
            <a:lvl4pPr indent="-381000" lvl="3" marL="1828800" rtl="0">
              <a:spcBef>
                <a:spcPts val="600"/>
              </a:spcBef>
              <a:spcAft>
                <a:spcPts val="0"/>
              </a:spcAft>
              <a:buSzPts val="2400"/>
              <a:buChar char="●"/>
              <a:defRPr/>
            </a:lvl4pPr>
            <a:lvl5pPr indent="-381000" lvl="4" marL="2286000" rtl="0">
              <a:spcBef>
                <a:spcPts val="600"/>
              </a:spcBef>
              <a:spcAft>
                <a:spcPts val="0"/>
              </a:spcAft>
              <a:buSzPts val="2400"/>
              <a:buChar char="○"/>
              <a:defRPr/>
            </a:lvl5pPr>
            <a:lvl6pPr indent="-381000" lvl="5" marL="2743200" rtl="0">
              <a:spcBef>
                <a:spcPts val="600"/>
              </a:spcBef>
              <a:spcAft>
                <a:spcPts val="0"/>
              </a:spcAft>
              <a:buSzPts val="2400"/>
              <a:buChar char="■"/>
              <a:defRPr/>
            </a:lvl6pPr>
            <a:lvl7pPr indent="-381000" lvl="6" marL="3200400" rtl="0">
              <a:spcBef>
                <a:spcPts val="600"/>
              </a:spcBef>
              <a:spcAft>
                <a:spcPts val="0"/>
              </a:spcAft>
              <a:buSzPts val="2400"/>
              <a:buChar char="●"/>
              <a:defRPr/>
            </a:lvl7pPr>
            <a:lvl8pPr indent="-381000" lvl="7" marL="3657600" rtl="0">
              <a:spcBef>
                <a:spcPts val="600"/>
              </a:spcBef>
              <a:spcAft>
                <a:spcPts val="0"/>
              </a:spcAft>
              <a:buSzPts val="2400"/>
              <a:buChar char="○"/>
              <a:defRPr/>
            </a:lvl8pPr>
            <a:lvl9pPr indent="-381000" lvl="8" marL="4114800" rtl="0">
              <a:spcBef>
                <a:spcPts val="600"/>
              </a:spcBef>
              <a:spcAft>
                <a:spcPts val="600"/>
              </a:spcAft>
              <a:buSzPts val="2400"/>
              <a:buChar char="■"/>
              <a:defRPr/>
            </a:lvl9pPr>
          </a:lstStyle>
          <a:p/>
        </p:txBody>
      </p:sp>
      <p:sp>
        <p:nvSpPr>
          <p:cNvPr id="33" name="Google Shape;33;p5"/>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4" name="Shape 34"/>
        <p:cNvGrpSpPr/>
        <p:nvPr/>
      </p:nvGrpSpPr>
      <p:grpSpPr>
        <a:xfrm>
          <a:off x="0" y="0"/>
          <a:ext cx="0" cy="0"/>
          <a:chOff x="0" y="0"/>
          <a:chExt cx="0" cy="0"/>
        </a:xfrm>
      </p:grpSpPr>
      <p:sp>
        <p:nvSpPr>
          <p:cNvPr id="35" name="Google Shape;35;p6"/>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 name="Google Shape;36;p6"/>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7" name="Google Shape;37;p6"/>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8" name="Google Shape;38;p6"/>
          <p:cNvSpPr txBox="1"/>
          <p:nvPr>
            <p:ph type="title"/>
          </p:nvPr>
        </p:nvSpPr>
        <p:spPr>
          <a:xfrm>
            <a:off x="855300" y="836000"/>
            <a:ext cx="7433400" cy="396300"/>
          </a:xfrm>
          <a:prstGeom prst="rect">
            <a:avLst/>
          </a:prstGeom>
        </p:spPr>
        <p:txBody>
          <a:bodyPr anchorCtr="0" anchor="b" bIns="0" lIns="0" spcFirstLastPara="1" rIns="0" wrap="square" tIns="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39" name="Google Shape;39;p6"/>
          <p:cNvSpPr txBox="1"/>
          <p:nvPr>
            <p:ph idx="1" type="body"/>
          </p:nvPr>
        </p:nvSpPr>
        <p:spPr>
          <a:xfrm>
            <a:off x="855275" y="1353950"/>
            <a:ext cx="3473100" cy="3418200"/>
          </a:xfrm>
          <a:prstGeom prst="rect">
            <a:avLst/>
          </a:prstGeom>
        </p:spPr>
        <p:txBody>
          <a:bodyPr anchorCtr="0" anchor="t" bIns="0" lIns="0" spcFirstLastPara="1" rIns="0" wrap="square" tIns="0">
            <a:noAutofit/>
          </a:bodyPr>
          <a:lstStyle>
            <a:lvl1pPr indent="-355600" lvl="0" marL="457200" rtl="0">
              <a:spcBef>
                <a:spcPts val="0"/>
              </a:spcBef>
              <a:spcAft>
                <a:spcPts val="0"/>
              </a:spcAft>
              <a:buSzPts val="2000"/>
              <a:buChar char="⊚"/>
              <a:defRPr sz="2000"/>
            </a:lvl1pPr>
            <a:lvl2pPr indent="-355600" lvl="1" marL="914400" rtl="0">
              <a:spcBef>
                <a:spcPts val="600"/>
              </a:spcBef>
              <a:spcAft>
                <a:spcPts val="0"/>
              </a:spcAft>
              <a:buSzPts val="2000"/>
              <a:buChar char="○"/>
              <a:defRPr sz="2000"/>
            </a:lvl2pPr>
            <a:lvl3pPr indent="-355600" lvl="2" marL="1371600" rtl="0">
              <a:spcBef>
                <a:spcPts val="600"/>
              </a:spcBef>
              <a:spcAft>
                <a:spcPts val="0"/>
              </a:spcAft>
              <a:buSzPts val="2000"/>
              <a:buChar char="■"/>
              <a:defRPr sz="2000"/>
            </a:lvl3pPr>
            <a:lvl4pPr indent="-355600" lvl="3" marL="1828800" rtl="0">
              <a:spcBef>
                <a:spcPts val="600"/>
              </a:spcBef>
              <a:spcAft>
                <a:spcPts val="0"/>
              </a:spcAft>
              <a:buSzPts val="2000"/>
              <a:buChar char="●"/>
              <a:defRPr sz="2000"/>
            </a:lvl4pPr>
            <a:lvl5pPr indent="-355600" lvl="4" marL="2286000" rtl="0">
              <a:spcBef>
                <a:spcPts val="600"/>
              </a:spcBef>
              <a:spcAft>
                <a:spcPts val="0"/>
              </a:spcAft>
              <a:buSzPts val="2000"/>
              <a:buChar char="○"/>
              <a:defRPr sz="2000"/>
            </a:lvl5pPr>
            <a:lvl6pPr indent="-355600" lvl="5" marL="2743200" rtl="0">
              <a:spcBef>
                <a:spcPts val="600"/>
              </a:spcBef>
              <a:spcAft>
                <a:spcPts val="0"/>
              </a:spcAft>
              <a:buSzPts val="2000"/>
              <a:buChar char="■"/>
              <a:defRPr sz="2000"/>
            </a:lvl6pPr>
            <a:lvl7pPr indent="-355600" lvl="6" marL="3200400" rtl="0">
              <a:spcBef>
                <a:spcPts val="600"/>
              </a:spcBef>
              <a:spcAft>
                <a:spcPts val="0"/>
              </a:spcAft>
              <a:buSzPts val="2000"/>
              <a:buChar char="●"/>
              <a:defRPr sz="2000"/>
            </a:lvl7pPr>
            <a:lvl8pPr indent="-355600" lvl="7" marL="3657600" rtl="0">
              <a:spcBef>
                <a:spcPts val="600"/>
              </a:spcBef>
              <a:spcAft>
                <a:spcPts val="0"/>
              </a:spcAft>
              <a:buSzPts val="2000"/>
              <a:buChar char="○"/>
              <a:defRPr sz="2000"/>
            </a:lvl8pPr>
            <a:lvl9pPr indent="-355600" lvl="8" marL="4114800" rtl="0">
              <a:spcBef>
                <a:spcPts val="600"/>
              </a:spcBef>
              <a:spcAft>
                <a:spcPts val="600"/>
              </a:spcAft>
              <a:buSzPts val="2000"/>
              <a:buChar char="■"/>
              <a:defRPr sz="2000"/>
            </a:lvl9pPr>
          </a:lstStyle>
          <a:p/>
        </p:txBody>
      </p:sp>
      <p:sp>
        <p:nvSpPr>
          <p:cNvPr id="40" name="Google Shape;40;p6"/>
          <p:cNvSpPr txBox="1"/>
          <p:nvPr>
            <p:ph idx="2" type="body"/>
          </p:nvPr>
        </p:nvSpPr>
        <p:spPr>
          <a:xfrm>
            <a:off x="4815597" y="1353950"/>
            <a:ext cx="3473100" cy="3418200"/>
          </a:xfrm>
          <a:prstGeom prst="rect">
            <a:avLst/>
          </a:prstGeom>
        </p:spPr>
        <p:txBody>
          <a:bodyPr anchorCtr="0" anchor="t" bIns="0" lIns="0" spcFirstLastPara="1" rIns="0" wrap="square" tIns="0">
            <a:noAutofit/>
          </a:bodyPr>
          <a:lstStyle>
            <a:lvl1pPr indent="-355600" lvl="0" marL="457200" rtl="0">
              <a:spcBef>
                <a:spcPts val="0"/>
              </a:spcBef>
              <a:spcAft>
                <a:spcPts val="0"/>
              </a:spcAft>
              <a:buSzPts val="2000"/>
              <a:buChar char="⊚"/>
              <a:defRPr sz="2000"/>
            </a:lvl1pPr>
            <a:lvl2pPr indent="-355600" lvl="1" marL="914400" rtl="0">
              <a:spcBef>
                <a:spcPts val="600"/>
              </a:spcBef>
              <a:spcAft>
                <a:spcPts val="0"/>
              </a:spcAft>
              <a:buSzPts val="2000"/>
              <a:buChar char="○"/>
              <a:defRPr sz="2000"/>
            </a:lvl2pPr>
            <a:lvl3pPr indent="-355600" lvl="2" marL="1371600" rtl="0">
              <a:spcBef>
                <a:spcPts val="600"/>
              </a:spcBef>
              <a:spcAft>
                <a:spcPts val="0"/>
              </a:spcAft>
              <a:buSzPts val="2000"/>
              <a:buChar char="■"/>
              <a:defRPr sz="2000"/>
            </a:lvl3pPr>
            <a:lvl4pPr indent="-355600" lvl="3" marL="1828800" rtl="0">
              <a:spcBef>
                <a:spcPts val="600"/>
              </a:spcBef>
              <a:spcAft>
                <a:spcPts val="0"/>
              </a:spcAft>
              <a:buSzPts val="2000"/>
              <a:buChar char="●"/>
              <a:defRPr sz="2000"/>
            </a:lvl4pPr>
            <a:lvl5pPr indent="-355600" lvl="4" marL="2286000" rtl="0">
              <a:spcBef>
                <a:spcPts val="600"/>
              </a:spcBef>
              <a:spcAft>
                <a:spcPts val="0"/>
              </a:spcAft>
              <a:buSzPts val="2000"/>
              <a:buChar char="○"/>
              <a:defRPr sz="2000"/>
            </a:lvl5pPr>
            <a:lvl6pPr indent="-355600" lvl="5" marL="2743200" rtl="0">
              <a:spcBef>
                <a:spcPts val="600"/>
              </a:spcBef>
              <a:spcAft>
                <a:spcPts val="0"/>
              </a:spcAft>
              <a:buSzPts val="2000"/>
              <a:buChar char="■"/>
              <a:defRPr sz="2000"/>
            </a:lvl6pPr>
            <a:lvl7pPr indent="-355600" lvl="6" marL="3200400" rtl="0">
              <a:spcBef>
                <a:spcPts val="600"/>
              </a:spcBef>
              <a:spcAft>
                <a:spcPts val="0"/>
              </a:spcAft>
              <a:buSzPts val="2000"/>
              <a:buChar char="●"/>
              <a:defRPr sz="2000"/>
            </a:lvl7pPr>
            <a:lvl8pPr indent="-355600" lvl="7" marL="3657600" rtl="0">
              <a:spcBef>
                <a:spcPts val="600"/>
              </a:spcBef>
              <a:spcAft>
                <a:spcPts val="0"/>
              </a:spcAft>
              <a:buSzPts val="2000"/>
              <a:buChar char="○"/>
              <a:defRPr sz="2000"/>
            </a:lvl8pPr>
            <a:lvl9pPr indent="-355600" lvl="8" marL="4114800" rtl="0">
              <a:spcBef>
                <a:spcPts val="600"/>
              </a:spcBef>
              <a:spcAft>
                <a:spcPts val="600"/>
              </a:spcAft>
              <a:buSzPts val="2000"/>
              <a:buChar char="■"/>
              <a:defRPr sz="2000"/>
            </a:lvl9pPr>
          </a:lstStyle>
          <a:p/>
        </p:txBody>
      </p:sp>
      <p:sp>
        <p:nvSpPr>
          <p:cNvPr id="41" name="Google Shape;41;p6"/>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42" name="Shape 42"/>
        <p:cNvGrpSpPr/>
        <p:nvPr/>
      </p:nvGrpSpPr>
      <p:grpSpPr>
        <a:xfrm>
          <a:off x="0" y="0"/>
          <a:ext cx="0" cy="0"/>
          <a:chOff x="0" y="0"/>
          <a:chExt cx="0" cy="0"/>
        </a:xfrm>
      </p:grpSpPr>
      <p:sp>
        <p:nvSpPr>
          <p:cNvPr id="43" name="Google Shape;43;p7"/>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 name="Google Shape;44;p7"/>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 name="Google Shape;45;p7"/>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 name="Google Shape;46;p7"/>
          <p:cNvSpPr txBox="1"/>
          <p:nvPr>
            <p:ph type="title"/>
          </p:nvPr>
        </p:nvSpPr>
        <p:spPr>
          <a:xfrm>
            <a:off x="855300" y="836000"/>
            <a:ext cx="7433400" cy="396300"/>
          </a:xfrm>
          <a:prstGeom prst="rect">
            <a:avLst/>
          </a:prstGeom>
        </p:spPr>
        <p:txBody>
          <a:bodyPr anchorCtr="0" anchor="b" bIns="0" lIns="0" spcFirstLastPara="1" rIns="0" wrap="square" tIns="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47" name="Google Shape;47;p7"/>
          <p:cNvSpPr txBox="1"/>
          <p:nvPr>
            <p:ph idx="1" type="body"/>
          </p:nvPr>
        </p:nvSpPr>
        <p:spPr>
          <a:xfrm>
            <a:off x="855300" y="1353950"/>
            <a:ext cx="2315700" cy="34182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600"/>
              </a:spcBef>
              <a:spcAft>
                <a:spcPts val="0"/>
              </a:spcAft>
              <a:buSzPts val="1800"/>
              <a:buChar char="○"/>
              <a:defRPr sz="1800"/>
            </a:lvl2pPr>
            <a:lvl3pPr indent="-342900" lvl="2" marL="1371600" rtl="0">
              <a:spcBef>
                <a:spcPts val="600"/>
              </a:spcBef>
              <a:spcAft>
                <a:spcPts val="0"/>
              </a:spcAft>
              <a:buSzPts val="1800"/>
              <a:buChar char="■"/>
              <a:defRPr sz="1800"/>
            </a:lvl3pPr>
            <a:lvl4pPr indent="-342900" lvl="3" marL="1828800" rtl="0">
              <a:spcBef>
                <a:spcPts val="600"/>
              </a:spcBef>
              <a:spcAft>
                <a:spcPts val="0"/>
              </a:spcAft>
              <a:buSzPts val="1800"/>
              <a:buChar char="●"/>
              <a:defRPr sz="1800"/>
            </a:lvl4pPr>
            <a:lvl5pPr indent="-342900" lvl="4" marL="2286000" rtl="0">
              <a:spcBef>
                <a:spcPts val="600"/>
              </a:spcBef>
              <a:spcAft>
                <a:spcPts val="0"/>
              </a:spcAft>
              <a:buSzPts val="1800"/>
              <a:buChar char="○"/>
              <a:defRPr sz="1800"/>
            </a:lvl5pPr>
            <a:lvl6pPr indent="-342900" lvl="5" marL="2743200" rtl="0">
              <a:spcBef>
                <a:spcPts val="600"/>
              </a:spcBef>
              <a:spcAft>
                <a:spcPts val="0"/>
              </a:spcAft>
              <a:buSzPts val="1800"/>
              <a:buChar char="■"/>
              <a:defRPr sz="1800"/>
            </a:lvl6pPr>
            <a:lvl7pPr indent="-342900" lvl="6" marL="3200400" rtl="0">
              <a:spcBef>
                <a:spcPts val="600"/>
              </a:spcBef>
              <a:spcAft>
                <a:spcPts val="0"/>
              </a:spcAft>
              <a:buSzPts val="1800"/>
              <a:buChar char="●"/>
              <a:defRPr sz="1800"/>
            </a:lvl7pPr>
            <a:lvl8pPr indent="-342900" lvl="7" marL="3657600" rtl="0">
              <a:spcBef>
                <a:spcPts val="600"/>
              </a:spcBef>
              <a:spcAft>
                <a:spcPts val="0"/>
              </a:spcAft>
              <a:buSzPts val="1800"/>
              <a:buChar char="○"/>
              <a:defRPr sz="1800"/>
            </a:lvl8pPr>
            <a:lvl9pPr indent="-342900" lvl="8" marL="4114800" rtl="0">
              <a:spcBef>
                <a:spcPts val="600"/>
              </a:spcBef>
              <a:spcAft>
                <a:spcPts val="600"/>
              </a:spcAft>
              <a:buSzPts val="1800"/>
              <a:buChar char="■"/>
              <a:defRPr sz="1800"/>
            </a:lvl9pPr>
          </a:lstStyle>
          <a:p/>
        </p:txBody>
      </p:sp>
      <p:sp>
        <p:nvSpPr>
          <p:cNvPr id="48" name="Google Shape;48;p7"/>
          <p:cNvSpPr txBox="1"/>
          <p:nvPr>
            <p:ph idx="2" type="body"/>
          </p:nvPr>
        </p:nvSpPr>
        <p:spPr>
          <a:xfrm>
            <a:off x="3414196" y="1353950"/>
            <a:ext cx="2315700" cy="34182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600"/>
              </a:spcBef>
              <a:spcAft>
                <a:spcPts val="0"/>
              </a:spcAft>
              <a:buSzPts val="1800"/>
              <a:buChar char="○"/>
              <a:defRPr sz="1800"/>
            </a:lvl2pPr>
            <a:lvl3pPr indent="-342900" lvl="2" marL="1371600" rtl="0">
              <a:spcBef>
                <a:spcPts val="600"/>
              </a:spcBef>
              <a:spcAft>
                <a:spcPts val="0"/>
              </a:spcAft>
              <a:buSzPts val="1800"/>
              <a:buChar char="■"/>
              <a:defRPr sz="1800"/>
            </a:lvl3pPr>
            <a:lvl4pPr indent="-342900" lvl="3" marL="1828800" rtl="0">
              <a:spcBef>
                <a:spcPts val="600"/>
              </a:spcBef>
              <a:spcAft>
                <a:spcPts val="0"/>
              </a:spcAft>
              <a:buSzPts val="1800"/>
              <a:buChar char="●"/>
              <a:defRPr sz="1800"/>
            </a:lvl4pPr>
            <a:lvl5pPr indent="-342900" lvl="4" marL="2286000" rtl="0">
              <a:spcBef>
                <a:spcPts val="600"/>
              </a:spcBef>
              <a:spcAft>
                <a:spcPts val="0"/>
              </a:spcAft>
              <a:buSzPts val="1800"/>
              <a:buChar char="○"/>
              <a:defRPr sz="1800"/>
            </a:lvl5pPr>
            <a:lvl6pPr indent="-342900" lvl="5" marL="2743200" rtl="0">
              <a:spcBef>
                <a:spcPts val="600"/>
              </a:spcBef>
              <a:spcAft>
                <a:spcPts val="0"/>
              </a:spcAft>
              <a:buSzPts val="1800"/>
              <a:buChar char="■"/>
              <a:defRPr sz="1800"/>
            </a:lvl6pPr>
            <a:lvl7pPr indent="-342900" lvl="6" marL="3200400" rtl="0">
              <a:spcBef>
                <a:spcPts val="600"/>
              </a:spcBef>
              <a:spcAft>
                <a:spcPts val="0"/>
              </a:spcAft>
              <a:buSzPts val="1800"/>
              <a:buChar char="●"/>
              <a:defRPr sz="1800"/>
            </a:lvl7pPr>
            <a:lvl8pPr indent="-342900" lvl="7" marL="3657600" rtl="0">
              <a:spcBef>
                <a:spcPts val="600"/>
              </a:spcBef>
              <a:spcAft>
                <a:spcPts val="0"/>
              </a:spcAft>
              <a:buSzPts val="1800"/>
              <a:buChar char="○"/>
              <a:defRPr sz="1800"/>
            </a:lvl8pPr>
            <a:lvl9pPr indent="-342900" lvl="8" marL="4114800" rtl="0">
              <a:spcBef>
                <a:spcPts val="600"/>
              </a:spcBef>
              <a:spcAft>
                <a:spcPts val="600"/>
              </a:spcAft>
              <a:buSzPts val="1800"/>
              <a:buChar char="■"/>
              <a:defRPr sz="1800"/>
            </a:lvl9pPr>
          </a:lstStyle>
          <a:p/>
        </p:txBody>
      </p:sp>
      <p:sp>
        <p:nvSpPr>
          <p:cNvPr id="49" name="Google Shape;49;p7"/>
          <p:cNvSpPr txBox="1"/>
          <p:nvPr>
            <p:ph idx="3" type="body"/>
          </p:nvPr>
        </p:nvSpPr>
        <p:spPr>
          <a:xfrm>
            <a:off x="5973091" y="1353950"/>
            <a:ext cx="2315700" cy="3418200"/>
          </a:xfrm>
          <a:prstGeom prst="rect">
            <a:avLst/>
          </a:prstGeom>
        </p:spPr>
        <p:txBody>
          <a:bodyPr anchorCtr="0" anchor="t" bIns="0" lIns="0" spcFirstLastPara="1" rIns="0" wrap="square" tIns="0">
            <a:noAutofit/>
          </a:bodyPr>
          <a:lstStyle>
            <a:lvl1pPr indent="-342900" lvl="0" marL="457200" rtl="0">
              <a:spcBef>
                <a:spcPts val="0"/>
              </a:spcBef>
              <a:spcAft>
                <a:spcPts val="0"/>
              </a:spcAft>
              <a:buSzPts val="1800"/>
              <a:buChar char="⊚"/>
              <a:defRPr sz="1800"/>
            </a:lvl1pPr>
            <a:lvl2pPr indent="-342900" lvl="1" marL="914400" rtl="0">
              <a:spcBef>
                <a:spcPts val="600"/>
              </a:spcBef>
              <a:spcAft>
                <a:spcPts val="0"/>
              </a:spcAft>
              <a:buSzPts val="1800"/>
              <a:buChar char="○"/>
              <a:defRPr sz="1800"/>
            </a:lvl2pPr>
            <a:lvl3pPr indent="-342900" lvl="2" marL="1371600" rtl="0">
              <a:spcBef>
                <a:spcPts val="600"/>
              </a:spcBef>
              <a:spcAft>
                <a:spcPts val="0"/>
              </a:spcAft>
              <a:buSzPts val="1800"/>
              <a:buChar char="■"/>
              <a:defRPr sz="1800"/>
            </a:lvl3pPr>
            <a:lvl4pPr indent="-342900" lvl="3" marL="1828800" rtl="0">
              <a:spcBef>
                <a:spcPts val="600"/>
              </a:spcBef>
              <a:spcAft>
                <a:spcPts val="0"/>
              </a:spcAft>
              <a:buSzPts val="1800"/>
              <a:buChar char="●"/>
              <a:defRPr sz="1800"/>
            </a:lvl4pPr>
            <a:lvl5pPr indent="-342900" lvl="4" marL="2286000" rtl="0">
              <a:spcBef>
                <a:spcPts val="600"/>
              </a:spcBef>
              <a:spcAft>
                <a:spcPts val="0"/>
              </a:spcAft>
              <a:buSzPts val="1800"/>
              <a:buChar char="○"/>
              <a:defRPr sz="1800"/>
            </a:lvl5pPr>
            <a:lvl6pPr indent="-342900" lvl="5" marL="2743200" rtl="0">
              <a:spcBef>
                <a:spcPts val="600"/>
              </a:spcBef>
              <a:spcAft>
                <a:spcPts val="0"/>
              </a:spcAft>
              <a:buSzPts val="1800"/>
              <a:buChar char="■"/>
              <a:defRPr sz="1800"/>
            </a:lvl6pPr>
            <a:lvl7pPr indent="-342900" lvl="6" marL="3200400" rtl="0">
              <a:spcBef>
                <a:spcPts val="600"/>
              </a:spcBef>
              <a:spcAft>
                <a:spcPts val="0"/>
              </a:spcAft>
              <a:buSzPts val="1800"/>
              <a:buChar char="●"/>
              <a:defRPr sz="1800"/>
            </a:lvl7pPr>
            <a:lvl8pPr indent="-342900" lvl="7" marL="3657600" rtl="0">
              <a:spcBef>
                <a:spcPts val="600"/>
              </a:spcBef>
              <a:spcAft>
                <a:spcPts val="0"/>
              </a:spcAft>
              <a:buSzPts val="1800"/>
              <a:buChar char="○"/>
              <a:defRPr sz="1800"/>
            </a:lvl8pPr>
            <a:lvl9pPr indent="-342900" lvl="8" marL="4114800" rtl="0">
              <a:spcBef>
                <a:spcPts val="600"/>
              </a:spcBef>
              <a:spcAft>
                <a:spcPts val="600"/>
              </a:spcAft>
              <a:buSzPts val="1800"/>
              <a:buChar char="■"/>
              <a:defRPr sz="1800"/>
            </a:lvl9pPr>
          </a:lstStyle>
          <a:p/>
        </p:txBody>
      </p:sp>
      <p:sp>
        <p:nvSpPr>
          <p:cNvPr id="50" name="Google Shape;50;p7"/>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 name="Shape 51"/>
        <p:cNvGrpSpPr/>
        <p:nvPr/>
      </p:nvGrpSpPr>
      <p:grpSpPr>
        <a:xfrm>
          <a:off x="0" y="0"/>
          <a:ext cx="0" cy="0"/>
          <a:chOff x="0" y="0"/>
          <a:chExt cx="0" cy="0"/>
        </a:xfrm>
      </p:grpSpPr>
      <p:sp>
        <p:nvSpPr>
          <p:cNvPr id="52" name="Google Shape;52;p8"/>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 name="Google Shape;53;p8"/>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 name="Google Shape;54;p8"/>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 name="Google Shape;55;p8"/>
          <p:cNvSpPr txBox="1"/>
          <p:nvPr>
            <p:ph type="title"/>
          </p:nvPr>
        </p:nvSpPr>
        <p:spPr>
          <a:xfrm>
            <a:off x="855300" y="836000"/>
            <a:ext cx="7433400" cy="396300"/>
          </a:xfrm>
          <a:prstGeom prst="rect">
            <a:avLst/>
          </a:prstGeom>
        </p:spPr>
        <p:txBody>
          <a:bodyPr anchorCtr="0" anchor="b" bIns="0" lIns="0" spcFirstLastPara="1" rIns="0" wrap="square" tIns="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56" name="Google Shape;56;p8"/>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7" name="Shape 57"/>
        <p:cNvGrpSpPr/>
        <p:nvPr/>
      </p:nvGrpSpPr>
      <p:grpSpPr>
        <a:xfrm>
          <a:off x="0" y="0"/>
          <a:ext cx="0" cy="0"/>
          <a:chOff x="0" y="0"/>
          <a:chExt cx="0" cy="0"/>
        </a:xfrm>
      </p:grpSpPr>
      <p:sp>
        <p:nvSpPr>
          <p:cNvPr id="58" name="Google Shape;58;p9"/>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 name="Google Shape;59;p9"/>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 name="Google Shape;60;p9"/>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 name="Google Shape;61;p9"/>
          <p:cNvSpPr txBox="1"/>
          <p:nvPr>
            <p:ph idx="1" type="body"/>
          </p:nvPr>
        </p:nvSpPr>
        <p:spPr>
          <a:xfrm>
            <a:off x="855300" y="4177700"/>
            <a:ext cx="7433400" cy="343500"/>
          </a:xfrm>
          <a:prstGeom prst="rect">
            <a:avLst/>
          </a:prstGeom>
        </p:spPr>
        <p:txBody>
          <a:bodyPr anchorCtr="0" anchor="t" bIns="0" lIns="0" spcFirstLastPara="1" rIns="0" wrap="square" tIns="0">
            <a:noAutofit/>
          </a:bodyPr>
          <a:lstStyle>
            <a:lvl1pPr indent="-228600" lvl="0" marL="457200" rtl="0">
              <a:spcBef>
                <a:spcPts val="0"/>
              </a:spcBef>
              <a:spcAft>
                <a:spcPts val="600"/>
              </a:spcAft>
              <a:buSzPts val="1600"/>
              <a:buNone/>
              <a:defRPr sz="1600"/>
            </a:lvl1pPr>
          </a:lstStyle>
          <a:p/>
        </p:txBody>
      </p:sp>
      <p:sp>
        <p:nvSpPr>
          <p:cNvPr id="62" name="Google Shape;62;p9"/>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10"/>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chemeClr val="accent5"/>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5" name="Google Shape;65;p10"/>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chemeClr val="accent3"/>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 name="Google Shape;66;p10"/>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chemeClr val="accent1"/>
          </a:solidFill>
          <a:ln>
            <a:noFill/>
          </a:ln>
          <a:effectLst>
            <a:outerShdw blurRad="1428750" rotWithShape="0" algn="bl">
              <a:schemeClr val="lt1">
                <a:alpha val="50000"/>
              </a:schemeClr>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 name="Google Shape;67;p10"/>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Background">
  <p:cSld name="BLANK_1">
    <p:spTree>
      <p:nvGrpSpPr>
        <p:cNvPr id="68" name="Shape 68"/>
        <p:cNvGrpSpPr/>
        <p:nvPr/>
      </p:nvGrpSpPr>
      <p:grpSpPr>
        <a:xfrm>
          <a:off x="0" y="0"/>
          <a:ext cx="0" cy="0"/>
          <a:chOff x="0" y="0"/>
          <a:chExt cx="0" cy="0"/>
        </a:xfrm>
      </p:grpSpPr>
      <p:pic>
        <p:nvPicPr>
          <p:cNvPr id="69" name="Google Shape;69;p11"/>
          <p:cNvPicPr preferRelativeResize="0"/>
          <p:nvPr/>
        </p:nvPicPr>
        <p:blipFill rotWithShape="1">
          <a:blip r:embed="rId2">
            <a:alphaModFix/>
          </a:blip>
          <a:srcRect b="42419" l="0" r="0" t="0"/>
          <a:stretch/>
        </p:blipFill>
        <p:spPr>
          <a:xfrm>
            <a:off x="-76200" y="0"/>
            <a:ext cx="8775850" cy="5143499"/>
          </a:xfrm>
          <a:prstGeom prst="rect">
            <a:avLst/>
          </a:prstGeom>
          <a:noFill/>
          <a:ln>
            <a:noFill/>
          </a:ln>
        </p:spPr>
      </p:pic>
      <p:sp>
        <p:nvSpPr>
          <p:cNvPr id="70" name="Google Shape;70;p11"/>
          <p:cNvSpPr/>
          <p:nvPr/>
        </p:nvSpPr>
        <p:spPr>
          <a:xfrm>
            <a:off x="2381" y="2381"/>
            <a:ext cx="6642640" cy="5138738"/>
          </a:xfrm>
          <a:custGeom>
            <a:rect b="b" l="l" r="r" t="t"/>
            <a:pathLst>
              <a:path extrusionOk="0" h="6851650" w="8856853">
                <a:moveTo>
                  <a:pt x="0" y="6851650"/>
                </a:moveTo>
                <a:lnTo>
                  <a:pt x="0" y="6433884"/>
                </a:lnTo>
                <a:cubicBezTo>
                  <a:pt x="1681036" y="6368796"/>
                  <a:pt x="3257550" y="5672836"/>
                  <a:pt x="4439349" y="4473956"/>
                </a:cubicBezTo>
                <a:cubicBezTo>
                  <a:pt x="5622417" y="3273870"/>
                  <a:pt x="6295644" y="1685100"/>
                  <a:pt x="6335332" y="0"/>
                </a:cubicBezTo>
                <a:lnTo>
                  <a:pt x="8856853" y="0"/>
                </a:lnTo>
                <a:cubicBezTo>
                  <a:pt x="8845614" y="674103"/>
                  <a:pt x="8760016" y="1344911"/>
                  <a:pt x="8601646" y="2000250"/>
                </a:cubicBezTo>
                <a:cubicBezTo>
                  <a:pt x="8447278" y="2636692"/>
                  <a:pt x="8224456" y="3254546"/>
                  <a:pt x="7937056" y="3843020"/>
                </a:cubicBezTo>
                <a:cubicBezTo>
                  <a:pt x="7653845" y="4422306"/>
                  <a:pt x="7310120" y="4969980"/>
                  <a:pt x="6911594" y="5476875"/>
                </a:cubicBezTo>
                <a:cubicBezTo>
                  <a:pt x="6515100" y="5980576"/>
                  <a:pt x="6066975" y="6441377"/>
                  <a:pt x="5574475" y="6851650"/>
                </a:cubicBezTo>
                <a:close/>
              </a:path>
            </a:pathLst>
          </a:custGeom>
          <a:solidFill>
            <a:srgbClr val="FFFFFF">
              <a:alpha val="3909"/>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pic>
        <p:nvPicPr>
          <p:cNvPr id="71" name="Google Shape;71;p11"/>
          <p:cNvPicPr preferRelativeResize="0"/>
          <p:nvPr/>
        </p:nvPicPr>
        <p:blipFill rotWithShape="1">
          <a:blip r:embed="rId2">
            <a:alphaModFix amt="75000"/>
          </a:blip>
          <a:srcRect b="18599" l="0" r="0" t="0"/>
          <a:stretch/>
        </p:blipFill>
        <p:spPr>
          <a:xfrm>
            <a:off x="2375" y="0"/>
            <a:ext cx="6207925" cy="5143499"/>
          </a:xfrm>
          <a:prstGeom prst="rect">
            <a:avLst/>
          </a:prstGeom>
          <a:noFill/>
          <a:ln>
            <a:noFill/>
          </a:ln>
        </p:spPr>
      </p:pic>
      <p:sp>
        <p:nvSpPr>
          <p:cNvPr id="72" name="Google Shape;72;p11"/>
          <p:cNvSpPr/>
          <p:nvPr/>
        </p:nvSpPr>
        <p:spPr>
          <a:xfrm>
            <a:off x="2375" y="2375"/>
            <a:ext cx="4762558" cy="4836719"/>
          </a:xfrm>
          <a:custGeom>
            <a:rect b="b" l="l" r="r" t="t"/>
            <a:pathLst>
              <a:path extrusionOk="0" h="6427533" w="6328981">
                <a:moveTo>
                  <a:pt x="0" y="3907092"/>
                </a:moveTo>
                <a:cubicBezTo>
                  <a:pt x="1005313" y="3844208"/>
                  <a:pt x="1951406" y="3410027"/>
                  <a:pt x="2654618" y="2688844"/>
                </a:cubicBezTo>
                <a:cubicBezTo>
                  <a:pt x="3360649" y="1967326"/>
                  <a:pt x="3772757" y="1008780"/>
                  <a:pt x="3810635" y="0"/>
                </a:cubicBezTo>
                <a:lnTo>
                  <a:pt x="6328982" y="0"/>
                </a:lnTo>
                <a:cubicBezTo>
                  <a:pt x="6289294" y="1683385"/>
                  <a:pt x="5616575" y="3270631"/>
                  <a:pt x="4434840" y="4469511"/>
                </a:cubicBezTo>
                <a:cubicBezTo>
                  <a:pt x="3254375" y="5667375"/>
                  <a:pt x="1679575" y="6362447"/>
                  <a:pt x="0" y="6427534"/>
                </a:cubicBezTo>
                <a:close/>
              </a:path>
            </a:pathLst>
          </a:custGeom>
          <a:solidFill>
            <a:srgbClr val="FFFFFF">
              <a:alpha val="1229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 name="Google Shape;73;p11"/>
          <p:cNvSpPr txBox="1"/>
          <p:nvPr>
            <p:ph idx="12" type="sldNum"/>
          </p:nvPr>
        </p:nvSpPr>
        <p:spPr>
          <a:xfrm>
            <a:off x="8480584" y="47498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74" name="Google Shape;74;p11"/>
          <p:cNvSpPr/>
          <p:nvPr/>
        </p:nvSpPr>
        <p:spPr>
          <a:xfrm>
            <a:off x="2375" y="2375"/>
            <a:ext cx="2872234" cy="2945059"/>
          </a:xfrm>
          <a:custGeom>
            <a:rect b="b" l="l" r="r" t="t"/>
            <a:pathLst>
              <a:path extrusionOk="0" h="3900741" w="3804284">
                <a:moveTo>
                  <a:pt x="0" y="0"/>
                </a:moveTo>
                <a:lnTo>
                  <a:pt x="3804285" y="0"/>
                </a:lnTo>
                <a:cubicBezTo>
                  <a:pt x="3766408" y="1007123"/>
                  <a:pt x="3354934" y="1964074"/>
                  <a:pt x="2650046" y="2684399"/>
                </a:cubicBezTo>
                <a:cubicBezTo>
                  <a:pt x="1948066" y="3404400"/>
                  <a:pt x="1003605" y="3837896"/>
                  <a:pt x="0" y="3900741"/>
                </a:cubicBezTo>
                <a:close/>
              </a:path>
            </a:pathLst>
          </a:custGeom>
          <a:solidFill>
            <a:srgbClr val="FFFFFF">
              <a:alpha val="2179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pic>
        <p:nvPicPr>
          <p:cNvPr id="75" name="Google Shape;75;p11"/>
          <p:cNvPicPr preferRelativeResize="0"/>
          <p:nvPr/>
        </p:nvPicPr>
        <p:blipFill>
          <a:blip r:embed="rId2">
            <a:alphaModFix amt="50000"/>
          </a:blip>
          <a:stretch>
            <a:fillRect/>
          </a:stretch>
        </p:blipFill>
        <p:spPr>
          <a:xfrm>
            <a:off x="2375" y="0"/>
            <a:ext cx="3735399" cy="380217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_2">
  <p:cSld name="TITLE_2">
    <p:spTree>
      <p:nvGrpSpPr>
        <p:cNvPr id="76" name="Shape 76"/>
        <p:cNvGrpSpPr/>
        <p:nvPr/>
      </p:nvGrpSpPr>
      <p:grpSpPr>
        <a:xfrm>
          <a:off x="0" y="0"/>
          <a:ext cx="0" cy="0"/>
          <a:chOff x="0" y="0"/>
          <a:chExt cx="0" cy="0"/>
        </a:xfrm>
      </p:grpSpPr>
      <p:sp>
        <p:nvSpPr>
          <p:cNvPr id="77" name="Google Shape;77;p12"/>
          <p:cNvSpPr txBox="1"/>
          <p:nvPr>
            <p:ph type="ctrTitle"/>
          </p:nvPr>
        </p:nvSpPr>
        <p:spPr>
          <a:xfrm>
            <a:off x="311708" y="744575"/>
            <a:ext cx="8520600" cy="2052600"/>
          </a:xfrm>
          <a:prstGeom prst="rect">
            <a:avLst/>
          </a:prstGeom>
        </p:spPr>
        <p:txBody>
          <a:bodyPr anchorCtr="0" anchor="b" bIns="0" lIns="0" spcFirstLastPara="1" rIns="0" wrap="square" tIns="0">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78" name="Google Shape;78;p12"/>
          <p:cNvSpPr txBox="1"/>
          <p:nvPr>
            <p:ph idx="1" type="subTitle"/>
          </p:nvPr>
        </p:nvSpPr>
        <p:spPr>
          <a:xfrm>
            <a:off x="311700" y="2834125"/>
            <a:ext cx="8520600" cy="792600"/>
          </a:xfrm>
          <a:prstGeom prst="rect">
            <a:avLst/>
          </a:prstGeom>
        </p:spPr>
        <p:txBody>
          <a:bodyPr anchorCtr="0" anchor="t" bIns="0" lIns="0" spcFirstLastPara="1" rIns="0" wrap="square" tIns="0">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79" name="Google Shape;79;p12"/>
          <p:cNvSpPr txBox="1"/>
          <p:nvPr>
            <p:ph idx="12" type="sldNum"/>
          </p:nvPr>
        </p:nvSpPr>
        <p:spPr>
          <a:xfrm>
            <a:off x="8472458" y="4663217"/>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accent6"/>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55300" y="836000"/>
            <a:ext cx="7433400" cy="396300"/>
          </a:xfrm>
          <a:prstGeom prst="rect">
            <a:avLst/>
          </a:prstGeom>
          <a:noFill/>
          <a:ln>
            <a:noFill/>
          </a:ln>
        </p:spPr>
        <p:txBody>
          <a:bodyPr anchorCtr="0" anchor="b" bIns="0" lIns="0" spcFirstLastPara="1" rIns="0" wrap="square" tIns="0">
            <a:noAutofit/>
          </a:bodyPr>
          <a:lstStyle>
            <a:lvl1pPr lvl="0"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1pPr>
            <a:lvl2pPr lvl="1"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2pPr>
            <a:lvl3pPr lvl="2"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3pPr>
            <a:lvl4pPr lvl="3"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4pPr>
            <a:lvl5pPr lvl="4"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5pPr>
            <a:lvl6pPr lvl="5"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6pPr>
            <a:lvl7pPr lvl="6"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7pPr>
            <a:lvl8pPr lvl="7"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8pPr>
            <a:lvl9pPr lvl="8" rtl="0">
              <a:lnSpc>
                <a:spcPct val="90000"/>
              </a:lnSpc>
              <a:spcBef>
                <a:spcPts val="0"/>
              </a:spcBef>
              <a:spcAft>
                <a:spcPts val="0"/>
              </a:spcAft>
              <a:buClr>
                <a:schemeClr val="dk1"/>
              </a:buClr>
              <a:buSzPts val="3200"/>
              <a:buFont typeface="Red Hat Display Black"/>
              <a:buNone/>
              <a:defRPr sz="3200">
                <a:solidFill>
                  <a:schemeClr val="dk1"/>
                </a:solidFill>
                <a:latin typeface="Red Hat Display Black"/>
                <a:ea typeface="Red Hat Display Black"/>
                <a:cs typeface="Red Hat Display Black"/>
                <a:sym typeface="Red Hat Display Black"/>
              </a:defRPr>
            </a:lvl9pPr>
          </a:lstStyle>
          <a:p/>
        </p:txBody>
      </p:sp>
      <p:sp>
        <p:nvSpPr>
          <p:cNvPr id="7" name="Google Shape;7;p1"/>
          <p:cNvSpPr txBox="1"/>
          <p:nvPr>
            <p:ph idx="1" type="body"/>
          </p:nvPr>
        </p:nvSpPr>
        <p:spPr>
          <a:xfrm>
            <a:off x="855300" y="1353947"/>
            <a:ext cx="7433400" cy="3033900"/>
          </a:xfrm>
          <a:prstGeom prst="rect">
            <a:avLst/>
          </a:prstGeom>
          <a:noFill/>
          <a:ln>
            <a:noFill/>
          </a:ln>
        </p:spPr>
        <p:txBody>
          <a:bodyPr anchorCtr="0" anchor="t" bIns="0" lIns="0" spcFirstLastPara="1" rIns="0" wrap="square" tIns="0">
            <a:noAutofit/>
          </a:bodyPr>
          <a:lstStyle>
            <a:lvl1pPr indent="-381000" lvl="0" marL="457200" rtl="0">
              <a:spcBef>
                <a:spcPts val="0"/>
              </a:spcBef>
              <a:spcAft>
                <a:spcPts val="0"/>
              </a:spcAft>
              <a:buClr>
                <a:schemeClr val="dk2"/>
              </a:buClr>
              <a:buSzPts val="2400"/>
              <a:buFont typeface="Red Hat Text"/>
              <a:buChar char="⊚"/>
              <a:defRPr sz="2400">
                <a:solidFill>
                  <a:schemeClr val="dk1"/>
                </a:solidFill>
                <a:latin typeface="Red Hat Text"/>
                <a:ea typeface="Red Hat Text"/>
                <a:cs typeface="Red Hat Text"/>
                <a:sym typeface="Red Hat Text"/>
              </a:defRPr>
            </a:lvl1pPr>
            <a:lvl2pPr indent="-381000" lvl="1" marL="9144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2pPr>
            <a:lvl3pPr indent="-381000" lvl="2" marL="13716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3pPr>
            <a:lvl4pPr indent="-381000" lvl="3" marL="18288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4pPr>
            <a:lvl5pPr indent="-381000" lvl="4" marL="22860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5pPr>
            <a:lvl6pPr indent="-381000" lvl="5" marL="27432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6pPr>
            <a:lvl7pPr indent="-381000" lvl="6" marL="32004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7pPr>
            <a:lvl8pPr indent="-381000" lvl="7" marL="3657600" rtl="0">
              <a:spcBef>
                <a:spcPts val="600"/>
              </a:spcBef>
              <a:spcAft>
                <a:spcPts val="0"/>
              </a:spcAft>
              <a:buClr>
                <a:schemeClr val="dk1"/>
              </a:buClr>
              <a:buSzPts val="2400"/>
              <a:buFont typeface="Red Hat Text"/>
              <a:buChar char="○"/>
              <a:defRPr sz="2400">
                <a:solidFill>
                  <a:schemeClr val="dk1"/>
                </a:solidFill>
                <a:latin typeface="Red Hat Text"/>
                <a:ea typeface="Red Hat Text"/>
                <a:cs typeface="Red Hat Text"/>
                <a:sym typeface="Red Hat Text"/>
              </a:defRPr>
            </a:lvl8pPr>
            <a:lvl9pPr indent="-381000" lvl="8" marL="4114800" rtl="0">
              <a:spcBef>
                <a:spcPts val="600"/>
              </a:spcBef>
              <a:spcAft>
                <a:spcPts val="600"/>
              </a:spcAft>
              <a:buClr>
                <a:schemeClr val="dk1"/>
              </a:buClr>
              <a:buSzPts val="2400"/>
              <a:buFont typeface="Red Hat Text"/>
              <a:buChar char="■"/>
              <a:defRPr sz="2400">
                <a:solidFill>
                  <a:schemeClr val="dk1"/>
                </a:solidFill>
                <a:latin typeface="Red Hat Text"/>
                <a:ea typeface="Red Hat Text"/>
                <a:cs typeface="Red Hat Text"/>
                <a:sym typeface="Red Hat Text"/>
              </a:defRPr>
            </a:lvl9pPr>
          </a:lstStyle>
          <a:p/>
        </p:txBody>
      </p:sp>
      <p:sp>
        <p:nvSpPr>
          <p:cNvPr id="8" name="Google Shape;8;p1"/>
          <p:cNvSpPr txBox="1"/>
          <p:nvPr>
            <p:ph idx="12" type="sldNum"/>
          </p:nvPr>
        </p:nvSpPr>
        <p:spPr>
          <a:xfrm>
            <a:off x="8480584" y="4749851"/>
            <a:ext cx="548700" cy="393600"/>
          </a:xfrm>
          <a:prstGeom prst="rect">
            <a:avLst/>
          </a:prstGeom>
          <a:noFill/>
          <a:ln>
            <a:noFill/>
          </a:ln>
        </p:spPr>
        <p:txBody>
          <a:bodyPr anchorCtr="0" anchor="ctr" bIns="0" lIns="0" spcFirstLastPara="1" rIns="0" wrap="square" tIns="0">
            <a:noAutofit/>
          </a:bodyPr>
          <a:lstStyle>
            <a:lvl1pPr lvl="0" rtl="0" algn="r">
              <a:buNone/>
              <a:defRPr sz="1300">
                <a:solidFill>
                  <a:schemeClr val="dk1"/>
                </a:solidFill>
                <a:latin typeface="Red Hat Text"/>
                <a:ea typeface="Red Hat Text"/>
                <a:cs typeface="Red Hat Text"/>
                <a:sym typeface="Red Hat Text"/>
              </a:defRPr>
            </a:lvl1pPr>
            <a:lvl2pPr lvl="1" rtl="0" algn="r">
              <a:buNone/>
              <a:defRPr sz="1300">
                <a:solidFill>
                  <a:schemeClr val="dk1"/>
                </a:solidFill>
                <a:latin typeface="Red Hat Text"/>
                <a:ea typeface="Red Hat Text"/>
                <a:cs typeface="Red Hat Text"/>
                <a:sym typeface="Red Hat Text"/>
              </a:defRPr>
            </a:lvl2pPr>
            <a:lvl3pPr lvl="2" rtl="0" algn="r">
              <a:buNone/>
              <a:defRPr sz="1300">
                <a:solidFill>
                  <a:schemeClr val="dk1"/>
                </a:solidFill>
                <a:latin typeface="Red Hat Text"/>
                <a:ea typeface="Red Hat Text"/>
                <a:cs typeface="Red Hat Text"/>
                <a:sym typeface="Red Hat Text"/>
              </a:defRPr>
            </a:lvl3pPr>
            <a:lvl4pPr lvl="3" rtl="0" algn="r">
              <a:buNone/>
              <a:defRPr sz="1300">
                <a:solidFill>
                  <a:schemeClr val="dk1"/>
                </a:solidFill>
                <a:latin typeface="Red Hat Text"/>
                <a:ea typeface="Red Hat Text"/>
                <a:cs typeface="Red Hat Text"/>
                <a:sym typeface="Red Hat Text"/>
              </a:defRPr>
            </a:lvl4pPr>
            <a:lvl5pPr lvl="4" rtl="0" algn="r">
              <a:buNone/>
              <a:defRPr sz="1300">
                <a:solidFill>
                  <a:schemeClr val="dk1"/>
                </a:solidFill>
                <a:latin typeface="Red Hat Text"/>
                <a:ea typeface="Red Hat Text"/>
                <a:cs typeface="Red Hat Text"/>
                <a:sym typeface="Red Hat Text"/>
              </a:defRPr>
            </a:lvl5pPr>
            <a:lvl6pPr lvl="5" rtl="0" algn="r">
              <a:buNone/>
              <a:defRPr sz="1300">
                <a:solidFill>
                  <a:schemeClr val="dk1"/>
                </a:solidFill>
                <a:latin typeface="Red Hat Text"/>
                <a:ea typeface="Red Hat Text"/>
                <a:cs typeface="Red Hat Text"/>
                <a:sym typeface="Red Hat Text"/>
              </a:defRPr>
            </a:lvl6pPr>
            <a:lvl7pPr lvl="6" rtl="0" algn="r">
              <a:buNone/>
              <a:defRPr sz="1300">
                <a:solidFill>
                  <a:schemeClr val="dk1"/>
                </a:solidFill>
                <a:latin typeface="Red Hat Text"/>
                <a:ea typeface="Red Hat Text"/>
                <a:cs typeface="Red Hat Text"/>
                <a:sym typeface="Red Hat Text"/>
              </a:defRPr>
            </a:lvl7pPr>
            <a:lvl8pPr lvl="7" rtl="0" algn="r">
              <a:buNone/>
              <a:defRPr sz="1300">
                <a:solidFill>
                  <a:schemeClr val="dk1"/>
                </a:solidFill>
                <a:latin typeface="Red Hat Text"/>
                <a:ea typeface="Red Hat Text"/>
                <a:cs typeface="Red Hat Text"/>
                <a:sym typeface="Red Hat Text"/>
              </a:defRPr>
            </a:lvl8pPr>
            <a:lvl9pPr lvl="8" rtl="0" algn="r">
              <a:buNone/>
              <a:defRPr sz="1300">
                <a:solidFill>
                  <a:schemeClr val="dk1"/>
                </a:solidFill>
                <a:latin typeface="Red Hat Text"/>
                <a:ea typeface="Red Hat Text"/>
                <a:cs typeface="Red Hat Text"/>
                <a:sym typeface="Red Hat Text"/>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xml"/><Relationship Id="rId3" Type="http://schemas.openxmlformats.org/officeDocument/2006/relationships/image" Target="../media/image9.jpg"/><Relationship Id="rId4" Type="http://schemas.openxmlformats.org/officeDocument/2006/relationships/image" Target="../media/image5.png"/><Relationship Id="rId5"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hyperlink" Target="https://energyeducation.ca/encyclopedia/Oil" TargetMode="External"/><Relationship Id="rId4" Type="http://schemas.openxmlformats.org/officeDocument/2006/relationships/hyperlink" Target="https://energyeducation.ca/encyclopedia/Fossil_fuel" TargetMode="External"/><Relationship Id="rId5" Type="http://schemas.openxmlformats.org/officeDocument/2006/relationships/hyperlink" Target="https://energyeducation.ca/encyclopedia/Natural_ga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3.jpg"/><Relationship Id="rId4" Type="http://schemas.openxmlformats.org/officeDocument/2006/relationships/image" Target="../media/image7.jpg"/><Relationship Id="rId5" Type="http://schemas.openxmlformats.org/officeDocument/2006/relationships/image" Target="../media/image12.jpg"/><Relationship Id="rId6" Type="http://schemas.openxmlformats.org/officeDocument/2006/relationships/image" Target="../media/image1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1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3.jpg"/><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hyperlink" Target="https://www.nrdc.org/stop-offshore-drillin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3" name="Shape 83"/>
        <p:cNvGrpSpPr/>
        <p:nvPr/>
      </p:nvGrpSpPr>
      <p:grpSpPr>
        <a:xfrm>
          <a:off x="0" y="0"/>
          <a:ext cx="0" cy="0"/>
          <a:chOff x="0" y="0"/>
          <a:chExt cx="0" cy="0"/>
        </a:xfrm>
      </p:grpSpPr>
      <p:sp>
        <p:nvSpPr>
          <p:cNvPr id="84" name="Google Shape;84;p13"/>
          <p:cNvSpPr txBox="1"/>
          <p:nvPr>
            <p:ph type="ctrTitle"/>
          </p:nvPr>
        </p:nvSpPr>
        <p:spPr>
          <a:xfrm>
            <a:off x="311700" y="176850"/>
            <a:ext cx="8520600" cy="792600"/>
          </a:xfrm>
          <a:prstGeom prst="rect">
            <a:avLst/>
          </a:prstGeom>
        </p:spPr>
        <p:txBody>
          <a:bodyPr anchorCtr="0" anchor="b" bIns="0" lIns="0" spcFirstLastPara="1" rIns="0" wrap="square" tIns="0">
            <a:noAutofit/>
          </a:bodyPr>
          <a:lstStyle/>
          <a:p>
            <a:pPr indent="0" lvl="0" marL="0" rtl="0" algn="ctr">
              <a:spcBef>
                <a:spcPts val="0"/>
              </a:spcBef>
              <a:spcAft>
                <a:spcPts val="0"/>
              </a:spcAft>
              <a:buNone/>
            </a:pPr>
            <a:r>
              <a:rPr lang="en" sz="4800">
                <a:solidFill>
                  <a:srgbClr val="FFFFFF"/>
                </a:solidFill>
              </a:rPr>
              <a:t>Dangers of Offshore Drilling</a:t>
            </a:r>
            <a:endParaRPr sz="4800">
              <a:solidFill>
                <a:srgbClr val="FFFFFF"/>
              </a:solidFill>
            </a:endParaRPr>
          </a:p>
        </p:txBody>
      </p:sp>
      <p:sp>
        <p:nvSpPr>
          <p:cNvPr id="85" name="Google Shape;85;p13"/>
          <p:cNvSpPr txBox="1"/>
          <p:nvPr>
            <p:ph idx="1" type="subTitle"/>
          </p:nvPr>
        </p:nvSpPr>
        <p:spPr>
          <a:xfrm>
            <a:off x="3202575" y="4095725"/>
            <a:ext cx="6097800" cy="792600"/>
          </a:xfrm>
          <a:prstGeom prst="rect">
            <a:avLst/>
          </a:prstGeom>
        </p:spPr>
        <p:txBody>
          <a:bodyPr anchorCtr="0" anchor="t" bIns="0" lIns="0" spcFirstLastPara="1" rIns="0" wrap="square" tIns="0">
            <a:noAutofit/>
          </a:bodyPr>
          <a:lstStyle/>
          <a:p>
            <a:pPr indent="0" lvl="0" marL="0" rtl="0" algn="ctr">
              <a:spcBef>
                <a:spcPts val="0"/>
              </a:spcBef>
              <a:spcAft>
                <a:spcPts val="0"/>
              </a:spcAft>
              <a:buNone/>
            </a:pPr>
            <a:r>
              <a:rPr lang="en">
                <a:solidFill>
                  <a:srgbClr val="FFFFFF"/>
                </a:solidFill>
              </a:rPr>
              <a:t>By: Felicia Clark and Jacob Dragon</a:t>
            </a:r>
            <a:endParaRPr>
              <a:solidFill>
                <a:srgbClr val="FFFFFF"/>
              </a:solidFill>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4"/>
          <p:cNvSpPr txBox="1"/>
          <p:nvPr>
            <p:ph type="title"/>
          </p:nvPr>
        </p:nvSpPr>
        <p:spPr>
          <a:xfrm>
            <a:off x="994650" y="438225"/>
            <a:ext cx="71547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sz="4400"/>
              <a:t>What is Offshore Drilling?</a:t>
            </a:r>
            <a:endParaRPr sz="4400"/>
          </a:p>
        </p:txBody>
      </p:sp>
      <p:sp>
        <p:nvSpPr>
          <p:cNvPr id="91" name="Google Shape;91;p14"/>
          <p:cNvSpPr txBox="1"/>
          <p:nvPr>
            <p:ph idx="1" type="body"/>
          </p:nvPr>
        </p:nvSpPr>
        <p:spPr>
          <a:xfrm>
            <a:off x="596525" y="936875"/>
            <a:ext cx="3808200" cy="4046400"/>
          </a:xfrm>
          <a:prstGeom prst="rect">
            <a:avLst/>
          </a:prstGeom>
        </p:spPr>
        <p:txBody>
          <a:bodyPr anchorCtr="0" anchor="t" bIns="0" lIns="0" spcFirstLastPara="1" rIns="0" wrap="square" tIns="0">
            <a:noAutofit/>
          </a:bodyPr>
          <a:lstStyle/>
          <a:p>
            <a:pPr indent="-381000" lvl="0" marL="457200" rtl="0" algn="l">
              <a:spcBef>
                <a:spcPts val="0"/>
              </a:spcBef>
              <a:spcAft>
                <a:spcPts val="0"/>
              </a:spcAft>
              <a:buSzPts val="2400"/>
              <a:buChar char="⊚"/>
            </a:pPr>
            <a:r>
              <a:rPr lang="en"/>
              <a:t>Offshore drilling is the process of extracting petroleum from reserves located beneath the Earth’s oceans</a:t>
            </a:r>
            <a:endParaRPr/>
          </a:p>
          <a:p>
            <a:pPr indent="-381000" lvl="0" marL="457200" rtl="0" algn="l">
              <a:spcBef>
                <a:spcPts val="0"/>
              </a:spcBef>
              <a:spcAft>
                <a:spcPts val="0"/>
              </a:spcAft>
              <a:buClr>
                <a:srgbClr val="FFFFFF"/>
              </a:buClr>
              <a:buSzPts val="2400"/>
              <a:buChar char="⊚"/>
            </a:pPr>
            <a:r>
              <a:rPr lang="en">
                <a:solidFill>
                  <a:srgbClr val="FFFFFF"/>
                </a:solidFill>
              </a:rPr>
              <a:t>Nearly all offshore oil and natural gas leasing and development activity currently occurs in the central and western Gulf of Mexico</a:t>
            </a:r>
            <a:endParaRPr>
              <a:solidFill>
                <a:srgbClr val="FFFFFF"/>
              </a:solidFill>
            </a:endParaRPr>
          </a:p>
        </p:txBody>
      </p:sp>
      <p:pic>
        <p:nvPicPr>
          <p:cNvPr id="92" name="Google Shape;92;p14"/>
          <p:cNvPicPr preferRelativeResize="0"/>
          <p:nvPr/>
        </p:nvPicPr>
        <p:blipFill>
          <a:blip r:embed="rId3">
            <a:alphaModFix/>
          </a:blip>
          <a:stretch>
            <a:fillRect/>
          </a:stretch>
        </p:blipFill>
        <p:spPr>
          <a:xfrm>
            <a:off x="4815900" y="986925"/>
            <a:ext cx="3902175" cy="39463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5"/>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Where did it start?</a:t>
            </a:r>
            <a:endParaRPr/>
          </a:p>
        </p:txBody>
      </p:sp>
      <p:sp>
        <p:nvSpPr>
          <p:cNvPr id="98" name="Google Shape;98;p15"/>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61950" lvl="0" marL="457200" rtl="0" algn="l">
              <a:spcBef>
                <a:spcPts val="0"/>
              </a:spcBef>
              <a:spcAft>
                <a:spcPts val="0"/>
              </a:spcAft>
              <a:buClr>
                <a:srgbClr val="FFFFFF"/>
              </a:buClr>
              <a:buSzPts val="2100"/>
              <a:buChar char="⊚"/>
            </a:pPr>
            <a:r>
              <a:rPr lang="en" sz="2100">
                <a:solidFill>
                  <a:srgbClr val="FFFFFF"/>
                </a:solidFill>
              </a:rPr>
              <a:t>The first offshore oil well was drilled in 1897 at the end of a wharf, 300 feet off the coast of Summerland, California by a businessman named Henry L. Williams</a:t>
            </a:r>
            <a:endParaRPr sz="2100">
              <a:solidFill>
                <a:srgbClr val="FFFFFF"/>
              </a:solidFill>
            </a:endParaRPr>
          </a:p>
          <a:p>
            <a:pPr indent="-361950" lvl="0" marL="457200" rtl="0" algn="l">
              <a:lnSpc>
                <a:spcPct val="115000"/>
              </a:lnSpc>
              <a:spcBef>
                <a:spcPts val="0"/>
              </a:spcBef>
              <a:spcAft>
                <a:spcPts val="0"/>
              </a:spcAft>
              <a:buClr>
                <a:srgbClr val="FFFFFF"/>
              </a:buClr>
              <a:buSzPts val="2100"/>
              <a:buChar char="⊚"/>
            </a:pPr>
            <a:r>
              <a:rPr lang="en" sz="2100">
                <a:solidFill>
                  <a:srgbClr val="FFFFFF"/>
                </a:solidFill>
              </a:rPr>
              <a:t>Major petroleum company drilled the first “over water” oil well in </a:t>
            </a:r>
            <a:r>
              <a:rPr lang="en" sz="2100">
                <a:solidFill>
                  <a:srgbClr val="FFFFFF"/>
                </a:solidFill>
              </a:rPr>
              <a:t>1911, paving the way for future offshore drilling</a:t>
            </a:r>
            <a:endParaRPr sz="2100">
              <a:solidFill>
                <a:srgbClr val="FFFFFF"/>
              </a:solidFill>
            </a:endParaRPr>
          </a:p>
          <a:p>
            <a:pPr indent="-361950" lvl="0" marL="457200" rtl="0" algn="l">
              <a:lnSpc>
                <a:spcPct val="115000"/>
              </a:lnSpc>
              <a:spcBef>
                <a:spcPts val="0"/>
              </a:spcBef>
              <a:spcAft>
                <a:spcPts val="0"/>
              </a:spcAft>
              <a:buClr>
                <a:srgbClr val="FFFFFF"/>
              </a:buClr>
              <a:buSzPts val="2100"/>
              <a:buChar char="⊚"/>
            </a:pPr>
            <a:r>
              <a:rPr lang="en" sz="2100">
                <a:solidFill>
                  <a:srgbClr val="FFFFFF"/>
                </a:solidFill>
              </a:rPr>
              <a:t>The jack up rig had been introduced in the 1950’s </a:t>
            </a:r>
            <a:endParaRPr sz="2100">
              <a:solidFill>
                <a:srgbClr val="FFFFFF"/>
              </a:solidFill>
            </a:endParaRPr>
          </a:p>
          <a:p>
            <a:pPr indent="-361950" lvl="0" marL="457200" rtl="0" algn="l">
              <a:spcBef>
                <a:spcPts val="0"/>
              </a:spcBef>
              <a:spcAft>
                <a:spcPts val="0"/>
              </a:spcAft>
              <a:buClr>
                <a:srgbClr val="FFFFFF"/>
              </a:buClr>
              <a:buSzPts val="2100"/>
              <a:buChar char="⊚"/>
            </a:pPr>
            <a:r>
              <a:rPr lang="en" sz="2100">
                <a:solidFill>
                  <a:srgbClr val="FFFFFF"/>
                </a:solidFill>
              </a:rPr>
              <a:t>At the end of WWII the offshore drilling industry began to quickly rise in popularity</a:t>
            </a:r>
            <a:endParaRPr sz="2100">
              <a:solidFill>
                <a:srgbClr val="FFFFF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6"/>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ctr">
              <a:spcBef>
                <a:spcPts val="0"/>
              </a:spcBef>
              <a:spcAft>
                <a:spcPts val="0"/>
              </a:spcAft>
              <a:buNone/>
            </a:pPr>
            <a:r>
              <a:rPr lang="en"/>
              <a:t>Most Common Types of Offshore Drilling </a:t>
            </a:r>
            <a:endParaRPr/>
          </a:p>
        </p:txBody>
      </p:sp>
      <p:sp>
        <p:nvSpPr>
          <p:cNvPr id="104" name="Google Shape;104;p16"/>
          <p:cNvSpPr txBox="1"/>
          <p:nvPr>
            <p:ph idx="1" type="body"/>
          </p:nvPr>
        </p:nvSpPr>
        <p:spPr>
          <a:xfrm>
            <a:off x="855300" y="1353950"/>
            <a:ext cx="2315700" cy="3418200"/>
          </a:xfrm>
          <a:prstGeom prst="rect">
            <a:avLst/>
          </a:prstGeom>
        </p:spPr>
        <p:txBody>
          <a:bodyPr anchorCtr="0" anchor="t" bIns="0" lIns="0" spcFirstLastPara="1" rIns="0" wrap="square" tIns="0">
            <a:noAutofit/>
          </a:bodyPr>
          <a:lstStyle/>
          <a:p>
            <a:pPr indent="0" lvl="0" marL="0" rtl="0" algn="l">
              <a:lnSpc>
                <a:spcPct val="115000"/>
              </a:lnSpc>
              <a:spcBef>
                <a:spcPts val="1000"/>
              </a:spcBef>
              <a:spcAft>
                <a:spcPts val="0"/>
              </a:spcAft>
              <a:buNone/>
            </a:pPr>
            <a:r>
              <a:rPr b="1" lang="en" sz="1900" u="sng">
                <a:solidFill>
                  <a:srgbClr val="FFFFFF"/>
                </a:solidFill>
              </a:rPr>
              <a:t>Drilling Barges</a:t>
            </a:r>
            <a:endParaRPr b="1" sz="1300" u="sng">
              <a:solidFill>
                <a:srgbClr val="FFFFFF"/>
              </a:solidFill>
            </a:endParaRPr>
          </a:p>
          <a:p>
            <a:pPr indent="-311150" lvl="0" marL="457200" rtl="0" algn="l">
              <a:lnSpc>
                <a:spcPct val="115000"/>
              </a:lnSpc>
              <a:spcBef>
                <a:spcPts val="1000"/>
              </a:spcBef>
              <a:spcAft>
                <a:spcPts val="0"/>
              </a:spcAft>
              <a:buClr>
                <a:srgbClr val="FFFFFF"/>
              </a:buClr>
              <a:buSzPts val="1300"/>
              <a:buChar char="⊚"/>
            </a:pPr>
            <a:r>
              <a:rPr lang="en" sz="1300">
                <a:solidFill>
                  <a:srgbClr val="FFFFFF"/>
                </a:solidFill>
              </a:rPr>
              <a:t>mostly utilized for shallow water drilling in calm water conditions</a:t>
            </a:r>
            <a:endParaRPr sz="1300">
              <a:solidFill>
                <a:srgbClr val="FFFFFF"/>
              </a:solidFill>
            </a:endParaRPr>
          </a:p>
          <a:p>
            <a:pPr indent="-311150" lvl="0" marL="457200" rtl="0" algn="l">
              <a:lnSpc>
                <a:spcPct val="115000"/>
              </a:lnSpc>
              <a:spcBef>
                <a:spcPts val="0"/>
              </a:spcBef>
              <a:spcAft>
                <a:spcPts val="0"/>
              </a:spcAft>
              <a:buClr>
                <a:srgbClr val="FFFFFF"/>
              </a:buClr>
              <a:buSzPts val="1300"/>
              <a:buChar char="⊚"/>
            </a:pPr>
            <a:r>
              <a:rPr lang="en" sz="1300">
                <a:solidFill>
                  <a:srgbClr val="FFFFFF"/>
                </a:solidFill>
              </a:rPr>
              <a:t>Drilling equipment is placed onto the barges’ decks and towed to the site by tugs</a:t>
            </a:r>
            <a:endParaRPr sz="1300">
              <a:solidFill>
                <a:srgbClr val="FFFFFF"/>
              </a:solidFill>
            </a:endParaRPr>
          </a:p>
          <a:p>
            <a:pPr indent="-311150" lvl="0" marL="457200" rtl="0" algn="l">
              <a:lnSpc>
                <a:spcPct val="115000"/>
              </a:lnSpc>
              <a:spcBef>
                <a:spcPts val="0"/>
              </a:spcBef>
              <a:spcAft>
                <a:spcPts val="0"/>
              </a:spcAft>
              <a:buClr>
                <a:srgbClr val="FFFFFF"/>
              </a:buClr>
              <a:buSzPts val="1300"/>
              <a:buChar char="⊚"/>
            </a:pPr>
            <a:r>
              <a:rPr lang="en" sz="1300">
                <a:solidFill>
                  <a:srgbClr val="FFFFFF"/>
                </a:solidFill>
              </a:rPr>
              <a:t>Anchors hold the barges in the position where drilling is to be carried out.</a:t>
            </a:r>
            <a:endParaRPr sz="1900">
              <a:solidFill>
                <a:srgbClr val="FFFFFF"/>
              </a:solidFill>
            </a:endParaRPr>
          </a:p>
        </p:txBody>
      </p:sp>
      <p:sp>
        <p:nvSpPr>
          <p:cNvPr id="105" name="Google Shape;105;p16"/>
          <p:cNvSpPr txBox="1"/>
          <p:nvPr>
            <p:ph idx="2" type="body"/>
          </p:nvPr>
        </p:nvSpPr>
        <p:spPr>
          <a:xfrm>
            <a:off x="3414196" y="1353950"/>
            <a:ext cx="2315700" cy="3418200"/>
          </a:xfrm>
          <a:prstGeom prst="rect">
            <a:avLst/>
          </a:prstGeom>
        </p:spPr>
        <p:txBody>
          <a:bodyPr anchorCtr="0" anchor="t" bIns="0" lIns="0" spcFirstLastPara="1" rIns="0" wrap="square" tIns="0">
            <a:noAutofit/>
          </a:bodyPr>
          <a:lstStyle/>
          <a:p>
            <a:pPr indent="0" lvl="0" marL="0" rtl="0" algn="l">
              <a:lnSpc>
                <a:spcPct val="115000"/>
              </a:lnSpc>
              <a:spcBef>
                <a:spcPts val="1000"/>
              </a:spcBef>
              <a:spcAft>
                <a:spcPts val="0"/>
              </a:spcAft>
              <a:buNone/>
            </a:pPr>
            <a:r>
              <a:rPr b="1" lang="en" sz="1900" u="sng">
                <a:solidFill>
                  <a:srgbClr val="FFFFFF"/>
                </a:solidFill>
              </a:rPr>
              <a:t>Jack-up rigs</a:t>
            </a:r>
            <a:endParaRPr b="1" sz="1900" u="sng">
              <a:solidFill>
                <a:srgbClr val="FFFFFF"/>
              </a:solidFill>
            </a:endParaRPr>
          </a:p>
          <a:p>
            <a:pPr indent="-311150" lvl="0" marL="457200" rtl="0" algn="l">
              <a:lnSpc>
                <a:spcPct val="115000"/>
              </a:lnSpc>
              <a:spcBef>
                <a:spcPts val="1000"/>
              </a:spcBef>
              <a:spcAft>
                <a:spcPts val="0"/>
              </a:spcAft>
              <a:buClr>
                <a:srgbClr val="FFFFFF"/>
              </a:buClr>
              <a:buSzPts val="1300"/>
              <a:buChar char="⊚"/>
            </a:pPr>
            <a:r>
              <a:rPr lang="en" sz="1300">
                <a:solidFill>
                  <a:srgbClr val="FFFFFF"/>
                </a:solidFill>
              </a:rPr>
              <a:t>Self-contained drilling structures similar to the drilling barges only to the exception that these massive structures are positioned onto the site by lowering and rooting their three or four giant legs on the seafloor.</a:t>
            </a:r>
            <a:endParaRPr sz="1900"/>
          </a:p>
        </p:txBody>
      </p:sp>
      <p:sp>
        <p:nvSpPr>
          <p:cNvPr id="106" name="Google Shape;106;p16"/>
          <p:cNvSpPr txBox="1"/>
          <p:nvPr>
            <p:ph idx="3" type="body"/>
          </p:nvPr>
        </p:nvSpPr>
        <p:spPr>
          <a:xfrm>
            <a:off x="5973101" y="1353950"/>
            <a:ext cx="2534700" cy="3418200"/>
          </a:xfrm>
          <a:prstGeom prst="rect">
            <a:avLst/>
          </a:prstGeom>
        </p:spPr>
        <p:txBody>
          <a:bodyPr anchorCtr="0" anchor="t" bIns="0" lIns="0" spcFirstLastPara="1" rIns="0" wrap="square" tIns="0">
            <a:noAutofit/>
          </a:bodyPr>
          <a:lstStyle/>
          <a:p>
            <a:pPr indent="0" lvl="0" marL="0" rtl="0" algn="l">
              <a:lnSpc>
                <a:spcPct val="115000"/>
              </a:lnSpc>
              <a:spcBef>
                <a:spcPts val="1000"/>
              </a:spcBef>
              <a:spcAft>
                <a:spcPts val="0"/>
              </a:spcAft>
              <a:buNone/>
            </a:pPr>
            <a:r>
              <a:rPr b="1" lang="en" sz="1900" u="sng">
                <a:solidFill>
                  <a:srgbClr val="FFFFFF"/>
                </a:solidFill>
              </a:rPr>
              <a:t>Drill Ships</a:t>
            </a:r>
            <a:endParaRPr b="1" sz="1900" u="sng">
              <a:solidFill>
                <a:srgbClr val="FFFFFF"/>
              </a:solidFill>
            </a:endParaRPr>
          </a:p>
          <a:p>
            <a:pPr indent="-311150" lvl="0" marL="457200" rtl="0" algn="l">
              <a:lnSpc>
                <a:spcPct val="115000"/>
              </a:lnSpc>
              <a:spcBef>
                <a:spcPts val="1000"/>
              </a:spcBef>
              <a:spcAft>
                <a:spcPts val="0"/>
              </a:spcAft>
              <a:buClr>
                <a:srgbClr val="FFFFFF"/>
              </a:buClr>
              <a:buSzPts val="1300"/>
              <a:buChar char="⊚"/>
            </a:pPr>
            <a:r>
              <a:rPr lang="en" sz="1300">
                <a:solidFill>
                  <a:srgbClr val="FFFFFF"/>
                </a:solidFill>
              </a:rPr>
              <a:t>Ultra-deepwater drilling capability and easy mobility. </a:t>
            </a:r>
            <a:endParaRPr sz="1300">
              <a:solidFill>
                <a:srgbClr val="FFFFFF"/>
              </a:solidFill>
            </a:endParaRPr>
          </a:p>
          <a:p>
            <a:pPr indent="-311150" lvl="0" marL="457200" rtl="0" algn="l">
              <a:lnSpc>
                <a:spcPct val="115000"/>
              </a:lnSpc>
              <a:spcBef>
                <a:spcPts val="0"/>
              </a:spcBef>
              <a:spcAft>
                <a:spcPts val="0"/>
              </a:spcAft>
              <a:buClr>
                <a:srgbClr val="FFFFFF"/>
              </a:buClr>
              <a:buSzPts val="1300"/>
              <a:buChar char="⊚"/>
            </a:pPr>
            <a:r>
              <a:rPr lang="en" sz="1300">
                <a:solidFill>
                  <a:srgbClr val="FFFFFF"/>
                </a:solidFill>
              </a:rPr>
              <a:t>Adapted to provide complete offshore drilling solutions to the clients across the globe. </a:t>
            </a:r>
            <a:endParaRPr sz="1300">
              <a:solidFill>
                <a:srgbClr val="FFFFFF"/>
              </a:solidFill>
            </a:endParaRPr>
          </a:p>
          <a:p>
            <a:pPr indent="-311150" lvl="0" marL="457200" rtl="0" algn="l">
              <a:lnSpc>
                <a:spcPct val="115000"/>
              </a:lnSpc>
              <a:spcBef>
                <a:spcPts val="0"/>
              </a:spcBef>
              <a:spcAft>
                <a:spcPts val="0"/>
              </a:spcAft>
              <a:buClr>
                <a:srgbClr val="FFFFFF"/>
              </a:buClr>
              <a:buSzPts val="1300"/>
              <a:buChar char="⊚"/>
            </a:pPr>
            <a:r>
              <a:rPr lang="en" sz="1300">
                <a:solidFill>
                  <a:srgbClr val="FFFFFF"/>
                </a:solidFill>
              </a:rPr>
              <a:t>Equipped with exhaustive mooring and positioning systems and are able to propel from one well to another without outside assistance.</a:t>
            </a:r>
            <a:endParaRPr sz="1900">
              <a:solidFill>
                <a:srgbClr val="FFFFFF"/>
              </a:solidFill>
            </a:endParaRPr>
          </a:p>
          <a:p>
            <a:pPr indent="0" lvl="0" marL="0" rtl="0" algn="l">
              <a:spcBef>
                <a:spcPts val="0"/>
              </a:spcBef>
              <a:spcAft>
                <a:spcPts val="60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pic>
        <p:nvPicPr>
          <p:cNvPr id="111" name="Google Shape;111;p17"/>
          <p:cNvPicPr preferRelativeResize="0"/>
          <p:nvPr/>
        </p:nvPicPr>
        <p:blipFill>
          <a:blip r:embed="rId3">
            <a:alphaModFix/>
          </a:blip>
          <a:stretch>
            <a:fillRect/>
          </a:stretch>
        </p:blipFill>
        <p:spPr>
          <a:xfrm>
            <a:off x="76200" y="1196925"/>
            <a:ext cx="2934207" cy="3794174"/>
          </a:xfrm>
          <a:prstGeom prst="rect">
            <a:avLst/>
          </a:prstGeom>
          <a:noFill/>
          <a:ln>
            <a:noFill/>
          </a:ln>
        </p:spPr>
      </p:pic>
      <p:pic>
        <p:nvPicPr>
          <p:cNvPr id="112" name="Google Shape;112;p17"/>
          <p:cNvPicPr preferRelativeResize="0"/>
          <p:nvPr/>
        </p:nvPicPr>
        <p:blipFill>
          <a:blip r:embed="rId4">
            <a:alphaModFix/>
          </a:blip>
          <a:stretch>
            <a:fillRect/>
          </a:stretch>
        </p:blipFill>
        <p:spPr>
          <a:xfrm>
            <a:off x="3162800" y="1196925"/>
            <a:ext cx="2845632" cy="3794176"/>
          </a:xfrm>
          <a:prstGeom prst="rect">
            <a:avLst/>
          </a:prstGeom>
          <a:noFill/>
          <a:ln>
            <a:noFill/>
          </a:ln>
        </p:spPr>
      </p:pic>
      <p:pic>
        <p:nvPicPr>
          <p:cNvPr id="113" name="Google Shape;113;p17"/>
          <p:cNvPicPr preferRelativeResize="0"/>
          <p:nvPr/>
        </p:nvPicPr>
        <p:blipFill>
          <a:blip r:embed="rId5">
            <a:alphaModFix/>
          </a:blip>
          <a:stretch>
            <a:fillRect/>
          </a:stretch>
        </p:blipFill>
        <p:spPr>
          <a:xfrm>
            <a:off x="6160825" y="1196925"/>
            <a:ext cx="2845625" cy="3794175"/>
          </a:xfrm>
          <a:prstGeom prst="rect">
            <a:avLst/>
          </a:prstGeom>
          <a:noFill/>
          <a:ln>
            <a:noFill/>
          </a:ln>
        </p:spPr>
      </p:pic>
      <p:sp>
        <p:nvSpPr>
          <p:cNvPr id="114" name="Google Shape;114;p17"/>
          <p:cNvSpPr txBox="1"/>
          <p:nvPr/>
        </p:nvSpPr>
        <p:spPr>
          <a:xfrm>
            <a:off x="281650" y="429875"/>
            <a:ext cx="2523300" cy="436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000"/>
              </a:spcBef>
              <a:spcAft>
                <a:spcPts val="0"/>
              </a:spcAft>
              <a:buNone/>
            </a:pPr>
            <a:r>
              <a:rPr b="1" lang="en" sz="2400">
                <a:solidFill>
                  <a:srgbClr val="FFFFFF"/>
                </a:solidFill>
                <a:latin typeface="Red Hat Text"/>
                <a:ea typeface="Red Hat Text"/>
                <a:cs typeface="Red Hat Text"/>
                <a:sym typeface="Red Hat Text"/>
              </a:rPr>
              <a:t>Drilling Barges</a:t>
            </a:r>
            <a:endParaRPr b="1" sz="2000">
              <a:latin typeface="Red Hat Text"/>
              <a:ea typeface="Red Hat Text"/>
              <a:cs typeface="Red Hat Text"/>
              <a:sym typeface="Red Hat Text"/>
            </a:endParaRPr>
          </a:p>
        </p:txBody>
      </p:sp>
      <p:sp>
        <p:nvSpPr>
          <p:cNvPr id="115" name="Google Shape;115;p17"/>
          <p:cNvSpPr txBox="1"/>
          <p:nvPr/>
        </p:nvSpPr>
        <p:spPr>
          <a:xfrm>
            <a:off x="3469600" y="527025"/>
            <a:ext cx="2232000" cy="51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500">
                <a:solidFill>
                  <a:srgbClr val="FFFFFF"/>
                </a:solidFill>
                <a:latin typeface="Red Hat Text"/>
                <a:ea typeface="Red Hat Text"/>
                <a:cs typeface="Red Hat Text"/>
                <a:sym typeface="Red Hat Text"/>
              </a:rPr>
              <a:t>Jack-up Rigs</a:t>
            </a:r>
            <a:endParaRPr b="1" sz="2500">
              <a:solidFill>
                <a:srgbClr val="FFFFFF"/>
              </a:solidFill>
              <a:latin typeface="Red Hat Text"/>
              <a:ea typeface="Red Hat Text"/>
              <a:cs typeface="Red Hat Text"/>
              <a:sym typeface="Red Hat Text"/>
            </a:endParaRPr>
          </a:p>
        </p:txBody>
      </p:sp>
      <p:sp>
        <p:nvSpPr>
          <p:cNvPr id="116" name="Google Shape;116;p17"/>
          <p:cNvSpPr txBox="1"/>
          <p:nvPr/>
        </p:nvSpPr>
        <p:spPr>
          <a:xfrm>
            <a:off x="6613138" y="535125"/>
            <a:ext cx="1941000" cy="50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rgbClr val="FFFFFF"/>
                </a:solidFill>
                <a:latin typeface="Red Hat Text"/>
                <a:ea typeface="Red Hat Text"/>
                <a:cs typeface="Red Hat Text"/>
                <a:sym typeface="Red Hat Text"/>
              </a:rPr>
              <a:t>Drill Ships</a:t>
            </a:r>
            <a:endParaRPr b="1" sz="2400">
              <a:solidFill>
                <a:srgbClr val="FFFFFF"/>
              </a:solidFill>
              <a:latin typeface="Red Hat Text"/>
              <a:ea typeface="Red Hat Text"/>
              <a:cs typeface="Red Hat Text"/>
              <a:sym typeface="Red Hat Tex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8"/>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Why is it Needed?</a:t>
            </a:r>
            <a:endParaRPr/>
          </a:p>
        </p:txBody>
      </p:sp>
      <p:sp>
        <p:nvSpPr>
          <p:cNvPr id="122" name="Google Shape;122;p18"/>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55600" lvl="0" marL="457200" rtl="0" algn="l">
              <a:spcBef>
                <a:spcPts val="0"/>
              </a:spcBef>
              <a:spcAft>
                <a:spcPts val="0"/>
              </a:spcAft>
              <a:buClr>
                <a:srgbClr val="FFFFFF"/>
              </a:buClr>
              <a:buSzPts val="2000"/>
              <a:buChar char="⊚"/>
            </a:pPr>
            <a:r>
              <a:rPr lang="en" sz="2000">
                <a:solidFill>
                  <a:srgbClr val="FFFFFF"/>
                </a:solidFill>
              </a:rPr>
              <a:t>Offshore drilling has increased in popularity as a result of the large amount of </a:t>
            </a:r>
            <a:r>
              <a:rPr lang="en" sz="2000">
                <a:solidFill>
                  <a:srgbClr val="FFFFFF"/>
                </a:solidFill>
                <a:uFill>
                  <a:noFill/>
                </a:uFill>
                <a:hlinkClick r:id="rId3">
                  <a:extLst>
                    <a:ext uri="{A12FA001-AC4F-418D-AE19-62706E023703}">
                      <ahyp:hlinkClr val="tx"/>
                    </a:ext>
                  </a:extLst>
                </a:hlinkClick>
              </a:rPr>
              <a:t>oil</a:t>
            </a:r>
            <a:r>
              <a:rPr lang="en" sz="2000">
                <a:solidFill>
                  <a:srgbClr val="FFFFFF"/>
                </a:solidFill>
              </a:rPr>
              <a:t> and other petroleum products used worldwide each day</a:t>
            </a:r>
            <a:endParaRPr sz="2000">
              <a:solidFill>
                <a:srgbClr val="FFFFFF"/>
              </a:solidFill>
            </a:endParaRPr>
          </a:p>
          <a:p>
            <a:pPr indent="-355600" lvl="0" marL="457200" rtl="0" algn="l">
              <a:spcBef>
                <a:spcPts val="0"/>
              </a:spcBef>
              <a:spcAft>
                <a:spcPts val="0"/>
              </a:spcAft>
              <a:buClr>
                <a:srgbClr val="FFFFFF"/>
              </a:buClr>
              <a:buSzPts val="2000"/>
              <a:buChar char="⊚"/>
            </a:pPr>
            <a:r>
              <a:rPr lang="en" sz="2000">
                <a:solidFill>
                  <a:srgbClr val="FFFFFF"/>
                </a:solidFill>
              </a:rPr>
              <a:t>To meet the very high and increasing demand for </a:t>
            </a:r>
            <a:r>
              <a:rPr lang="en" sz="2000">
                <a:solidFill>
                  <a:srgbClr val="FFFFFF"/>
                </a:solidFill>
                <a:uFill>
                  <a:noFill/>
                </a:uFill>
                <a:hlinkClick r:id="rId4">
                  <a:extLst>
                    <a:ext uri="{A12FA001-AC4F-418D-AE19-62706E023703}">
                      <ahyp:hlinkClr val="tx"/>
                    </a:ext>
                  </a:extLst>
                </a:hlinkClick>
              </a:rPr>
              <a:t>fossil fuels</a:t>
            </a:r>
            <a:r>
              <a:rPr lang="en" sz="2000">
                <a:solidFill>
                  <a:srgbClr val="FFFFFF"/>
                </a:solidFill>
              </a:rPr>
              <a:t>, petroleum companies are faced with the task of searching in more remote locations to discover new reserves</a:t>
            </a:r>
            <a:endParaRPr sz="2000">
              <a:solidFill>
                <a:srgbClr val="FFFFFF"/>
              </a:solidFill>
            </a:endParaRPr>
          </a:p>
          <a:p>
            <a:pPr indent="-355600" lvl="0" marL="457200" rtl="0" algn="l">
              <a:spcBef>
                <a:spcPts val="0"/>
              </a:spcBef>
              <a:spcAft>
                <a:spcPts val="0"/>
              </a:spcAft>
              <a:buClr>
                <a:srgbClr val="FFFFFF"/>
              </a:buClr>
              <a:buSzPts val="2000"/>
              <a:buChar char="⊚"/>
            </a:pPr>
            <a:r>
              <a:rPr lang="en" sz="2000">
                <a:solidFill>
                  <a:srgbClr val="FFFFFF"/>
                </a:solidFill>
              </a:rPr>
              <a:t>A large amount of the oil and </a:t>
            </a:r>
            <a:r>
              <a:rPr lang="en" sz="2000">
                <a:solidFill>
                  <a:srgbClr val="FFFFFF"/>
                </a:solidFill>
                <a:uFill>
                  <a:noFill/>
                </a:uFill>
                <a:hlinkClick r:id="rId5">
                  <a:extLst>
                    <a:ext uri="{A12FA001-AC4F-418D-AE19-62706E023703}">
                      <ahyp:hlinkClr val="tx"/>
                    </a:ext>
                  </a:extLst>
                </a:hlinkClick>
              </a:rPr>
              <a:t>natural gas</a:t>
            </a:r>
            <a:r>
              <a:rPr lang="en" sz="2000">
                <a:solidFill>
                  <a:srgbClr val="FFFFFF"/>
                </a:solidFill>
              </a:rPr>
              <a:t> reserves around the globe are located beneath water</a:t>
            </a:r>
            <a:endParaRPr sz="2000">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9"/>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Environmental</a:t>
            </a:r>
            <a:r>
              <a:rPr lang="en"/>
              <a:t> </a:t>
            </a:r>
            <a:r>
              <a:rPr lang="en"/>
              <a:t>Impacts</a:t>
            </a:r>
            <a:endParaRPr/>
          </a:p>
        </p:txBody>
      </p:sp>
      <p:sp>
        <p:nvSpPr>
          <p:cNvPr id="128" name="Google Shape;128;p19"/>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81000" lvl="0" marL="457200" rtl="0" algn="l">
              <a:spcBef>
                <a:spcPts val="0"/>
              </a:spcBef>
              <a:spcAft>
                <a:spcPts val="0"/>
              </a:spcAft>
              <a:buSzPts val="2400"/>
              <a:buChar char="⊚"/>
            </a:pPr>
            <a:r>
              <a:rPr lang="en"/>
              <a:t>Oil spills</a:t>
            </a:r>
            <a:endParaRPr/>
          </a:p>
          <a:p>
            <a:pPr indent="-381000" lvl="1" marL="914400" rtl="0" algn="l">
              <a:spcBef>
                <a:spcPts val="0"/>
              </a:spcBef>
              <a:spcAft>
                <a:spcPts val="0"/>
              </a:spcAft>
              <a:buSzPts val="2400"/>
              <a:buChar char="○"/>
            </a:pPr>
            <a:r>
              <a:rPr lang="en" sz="2000"/>
              <a:t>Because of offshore drilling there are nearly 157,000 barrels of oil spilled into the ocean every year</a:t>
            </a:r>
            <a:r>
              <a:rPr lang="en"/>
              <a:t> </a:t>
            </a:r>
            <a:endParaRPr/>
          </a:p>
          <a:p>
            <a:pPr indent="-381000" lvl="0" marL="457200" rtl="0" algn="l">
              <a:spcBef>
                <a:spcPts val="0"/>
              </a:spcBef>
              <a:spcAft>
                <a:spcPts val="0"/>
              </a:spcAft>
              <a:buSzPts val="2400"/>
              <a:buChar char="⊚"/>
            </a:pPr>
            <a:r>
              <a:rPr lang="en"/>
              <a:t>Toxic pollution</a:t>
            </a:r>
            <a:endParaRPr/>
          </a:p>
          <a:p>
            <a:pPr indent="-355600" lvl="1" marL="914400" rtl="0" algn="l">
              <a:spcBef>
                <a:spcPts val="0"/>
              </a:spcBef>
              <a:spcAft>
                <a:spcPts val="0"/>
              </a:spcAft>
              <a:buSzPts val="2000"/>
              <a:buChar char="○"/>
            </a:pPr>
            <a:r>
              <a:rPr lang="en" sz="2000"/>
              <a:t>Offshore drilling</a:t>
            </a:r>
            <a:r>
              <a:rPr lang="en" sz="2000">
                <a:solidFill>
                  <a:srgbClr val="FFFFFF"/>
                </a:solidFill>
              </a:rPr>
              <a:t> </a:t>
            </a:r>
            <a:r>
              <a:rPr lang="en" sz="2000">
                <a:solidFill>
                  <a:srgbClr val="FFFFFF"/>
                </a:solidFill>
              </a:rPr>
              <a:t>releases volatile organic compounds, greenhouse gases, and other air pollutants.</a:t>
            </a:r>
            <a:endParaRPr sz="2000">
              <a:solidFill>
                <a:srgbClr val="FFFFFF"/>
              </a:solidFill>
            </a:endParaRPr>
          </a:p>
          <a:p>
            <a:pPr indent="-381000" lvl="0" marL="457200" rtl="0" algn="l">
              <a:spcBef>
                <a:spcPts val="0"/>
              </a:spcBef>
              <a:spcAft>
                <a:spcPts val="0"/>
              </a:spcAft>
              <a:buSzPts val="2400"/>
              <a:buChar char="⊚"/>
            </a:pPr>
            <a:r>
              <a:rPr lang="en"/>
              <a:t>A major risk to all animals and nature</a:t>
            </a:r>
            <a:endParaRPr/>
          </a:p>
          <a:p>
            <a:pPr indent="-355600" lvl="1" marL="914400" rtl="0" algn="l">
              <a:spcBef>
                <a:spcPts val="0"/>
              </a:spcBef>
              <a:spcAft>
                <a:spcPts val="0"/>
              </a:spcAft>
              <a:buSzPts val="2000"/>
              <a:buChar char="○"/>
            </a:pPr>
            <a:r>
              <a:rPr lang="en" sz="2000"/>
              <a:t>Any type of oil spill could cause </a:t>
            </a:r>
            <a:r>
              <a:rPr lang="en" sz="2000"/>
              <a:t>poison and or death</a:t>
            </a:r>
            <a:r>
              <a:rPr lang="en" sz="2000"/>
              <a:t> to all wildlife living in, around, or off of the water it spills in</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pic>
        <p:nvPicPr>
          <p:cNvPr id="133" name="Google Shape;133;p20"/>
          <p:cNvPicPr preferRelativeResize="0"/>
          <p:nvPr/>
        </p:nvPicPr>
        <p:blipFill>
          <a:blip r:embed="rId3">
            <a:alphaModFix/>
          </a:blip>
          <a:stretch>
            <a:fillRect/>
          </a:stretch>
        </p:blipFill>
        <p:spPr>
          <a:xfrm>
            <a:off x="228600" y="304800"/>
            <a:ext cx="8646550" cy="44958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1"/>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Impacts on our Local Economy</a:t>
            </a:r>
            <a:endParaRPr/>
          </a:p>
        </p:txBody>
      </p:sp>
      <p:sp>
        <p:nvSpPr>
          <p:cNvPr id="139" name="Google Shape;139;p21"/>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81000" lvl="0" marL="457200" rtl="0" algn="l">
              <a:spcBef>
                <a:spcPts val="0"/>
              </a:spcBef>
              <a:spcAft>
                <a:spcPts val="0"/>
              </a:spcAft>
              <a:buSzPts val="2400"/>
              <a:buChar char="⊚"/>
            </a:pPr>
            <a:r>
              <a:rPr lang="en"/>
              <a:t>Puts industries at risk </a:t>
            </a:r>
            <a:endParaRPr/>
          </a:p>
          <a:p>
            <a:pPr indent="-323850" lvl="1" marL="914400" rtl="0" algn="l">
              <a:spcBef>
                <a:spcPts val="0"/>
              </a:spcBef>
              <a:spcAft>
                <a:spcPts val="0"/>
              </a:spcAft>
              <a:buClr>
                <a:srgbClr val="FFFFFF"/>
              </a:buClr>
              <a:buSzPts val="1500"/>
              <a:buChar char="○"/>
            </a:pPr>
            <a:r>
              <a:rPr lang="en" sz="1500">
                <a:solidFill>
                  <a:srgbClr val="FFFFFF"/>
                </a:solidFill>
              </a:rPr>
              <a:t>When offshore drilling is introduced into a region, it jeopardizes commercial fishing, recreation, and tourist economies</a:t>
            </a:r>
            <a:endParaRPr sz="1500">
              <a:solidFill>
                <a:srgbClr val="FFFFFF"/>
              </a:solidFill>
            </a:endParaRPr>
          </a:p>
          <a:p>
            <a:pPr indent="-323850" lvl="1" marL="914400" rtl="0" algn="l">
              <a:spcBef>
                <a:spcPts val="0"/>
              </a:spcBef>
              <a:spcAft>
                <a:spcPts val="0"/>
              </a:spcAft>
              <a:buClr>
                <a:srgbClr val="FFFFFF"/>
              </a:buClr>
              <a:buSzPts val="1500"/>
              <a:buChar char="○"/>
            </a:pPr>
            <a:r>
              <a:rPr lang="en" sz="1500">
                <a:solidFill>
                  <a:srgbClr val="FFFFFF"/>
                </a:solidFill>
                <a:latin typeface="Lato"/>
                <a:ea typeface="Lato"/>
                <a:cs typeface="Lato"/>
                <a:sym typeface="Lato"/>
              </a:rPr>
              <a:t>The jobs brought in by oil companies will not replace the jobs lost by the effects of offshore drilling. </a:t>
            </a:r>
            <a:endParaRPr sz="1500">
              <a:solidFill>
                <a:srgbClr val="FFFFFF"/>
              </a:solidFill>
              <a:latin typeface="Lato"/>
              <a:ea typeface="Lato"/>
              <a:cs typeface="Lato"/>
              <a:sym typeface="Lato"/>
            </a:endParaRPr>
          </a:p>
          <a:p>
            <a:pPr indent="-323850" lvl="1" marL="914400" rtl="0" algn="l">
              <a:spcBef>
                <a:spcPts val="0"/>
              </a:spcBef>
              <a:spcAft>
                <a:spcPts val="0"/>
              </a:spcAft>
              <a:buClr>
                <a:srgbClr val="FFFFFF"/>
              </a:buClr>
              <a:buSzPts val="1500"/>
              <a:buChar char="○"/>
            </a:pPr>
            <a:r>
              <a:rPr lang="en" sz="1500">
                <a:solidFill>
                  <a:srgbClr val="FFFFFF"/>
                </a:solidFill>
                <a:latin typeface="Lato"/>
                <a:ea typeface="Lato"/>
                <a:cs typeface="Lato"/>
                <a:sym typeface="Lato"/>
              </a:rPr>
              <a:t>The impact will be felt for generations.</a:t>
            </a:r>
            <a:endParaRPr sz="1500">
              <a:solidFill>
                <a:srgbClr val="FFFFFF"/>
              </a:solidFill>
            </a:endParaRPr>
          </a:p>
          <a:p>
            <a:pPr indent="-381000" lvl="0" marL="457200" rtl="0" algn="l">
              <a:spcBef>
                <a:spcPts val="0"/>
              </a:spcBef>
              <a:spcAft>
                <a:spcPts val="0"/>
              </a:spcAft>
              <a:buSzPts val="2400"/>
              <a:buChar char="⊚"/>
            </a:pPr>
            <a:r>
              <a:rPr lang="en"/>
              <a:t>Creates military concerns  </a:t>
            </a:r>
            <a:endParaRPr/>
          </a:p>
          <a:p>
            <a:pPr indent="-323850" lvl="1" marL="914400" rtl="0" algn="l">
              <a:spcBef>
                <a:spcPts val="0"/>
              </a:spcBef>
              <a:spcAft>
                <a:spcPts val="0"/>
              </a:spcAft>
              <a:buSzPts val="1500"/>
              <a:buChar char="○"/>
            </a:pPr>
            <a:r>
              <a:rPr lang="en" sz="1500"/>
              <a:t>The military is one of offshore </a:t>
            </a:r>
            <a:r>
              <a:rPr lang="en" sz="1500"/>
              <a:t>drilling industry’s</a:t>
            </a:r>
            <a:r>
              <a:rPr lang="en" sz="1500"/>
              <a:t> major employers</a:t>
            </a:r>
            <a:endParaRPr sz="1500"/>
          </a:p>
          <a:p>
            <a:pPr indent="-323850" lvl="1" marL="914400" marR="152400" rtl="0" algn="l">
              <a:lnSpc>
                <a:spcPct val="100000"/>
              </a:lnSpc>
              <a:spcBef>
                <a:spcPts val="0"/>
              </a:spcBef>
              <a:spcAft>
                <a:spcPts val="0"/>
              </a:spcAft>
              <a:buClr>
                <a:srgbClr val="FFFFFF"/>
              </a:buClr>
              <a:buSzPts val="1500"/>
              <a:buFont typeface="Lato"/>
              <a:buChar char="○"/>
            </a:pPr>
            <a:r>
              <a:rPr lang="en" sz="1500">
                <a:solidFill>
                  <a:srgbClr val="FFFFFF"/>
                </a:solidFill>
                <a:latin typeface="Lato"/>
                <a:ea typeface="Lato"/>
                <a:cs typeface="Lato"/>
                <a:sym typeface="Lato"/>
              </a:rPr>
              <a:t>Oil production off the Atlantic coast has raised concerns from the Department of Defense because of potential conflicts with military operations</a:t>
            </a:r>
            <a:endParaRPr sz="1500">
              <a:solidFill>
                <a:srgbClr val="FFFF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2"/>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Impacts on climate change </a:t>
            </a:r>
            <a:endParaRPr/>
          </a:p>
        </p:txBody>
      </p:sp>
      <p:sp>
        <p:nvSpPr>
          <p:cNvPr id="145" name="Google Shape;145;p22"/>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30200" lvl="0" marL="457200" marR="152400" rtl="0" algn="l">
              <a:lnSpc>
                <a:spcPct val="140000"/>
              </a:lnSpc>
              <a:spcBef>
                <a:spcPts val="1200"/>
              </a:spcBef>
              <a:spcAft>
                <a:spcPts val="0"/>
              </a:spcAft>
              <a:buClr>
                <a:srgbClr val="FFFFFF"/>
              </a:buClr>
              <a:buSzPts val="1600"/>
              <a:buChar char="⊚"/>
            </a:pPr>
            <a:r>
              <a:rPr lang="en" sz="1600">
                <a:solidFill>
                  <a:srgbClr val="FFFFFF"/>
                </a:solidFill>
              </a:rPr>
              <a:t>Heavier rainfall and more intense storms, due in part to climate change, lead to more polluted runoff, threatening the progress made so far in reducing pollution to the Bay.</a:t>
            </a:r>
            <a:endParaRPr sz="1600">
              <a:solidFill>
                <a:srgbClr val="FFFFFF"/>
              </a:solidFill>
            </a:endParaRPr>
          </a:p>
          <a:p>
            <a:pPr indent="-330200" lvl="0" marL="457200" marR="152400" rtl="0" algn="l">
              <a:lnSpc>
                <a:spcPct val="140000"/>
              </a:lnSpc>
              <a:spcBef>
                <a:spcPts val="0"/>
              </a:spcBef>
              <a:spcAft>
                <a:spcPts val="0"/>
              </a:spcAft>
              <a:buClr>
                <a:srgbClr val="FFFFFF"/>
              </a:buClr>
              <a:buSzPts val="1600"/>
              <a:buChar char="⊚"/>
            </a:pPr>
            <a:r>
              <a:rPr lang="en" sz="1600">
                <a:solidFill>
                  <a:srgbClr val="FFFFFF"/>
                </a:solidFill>
              </a:rPr>
              <a:t>Warmer waters hold less dissolved oxygen, exacerbating fish-killing dead zones and contributing to algal blooms.</a:t>
            </a:r>
            <a:endParaRPr sz="1600">
              <a:solidFill>
                <a:srgbClr val="FFFFFF"/>
              </a:solidFill>
            </a:endParaRPr>
          </a:p>
          <a:p>
            <a:pPr indent="-330200" lvl="0" marL="457200" marR="152400" rtl="0" algn="l">
              <a:lnSpc>
                <a:spcPct val="140000"/>
              </a:lnSpc>
              <a:spcBef>
                <a:spcPts val="0"/>
              </a:spcBef>
              <a:spcAft>
                <a:spcPts val="0"/>
              </a:spcAft>
              <a:buClr>
                <a:srgbClr val="FFFFFF"/>
              </a:buClr>
              <a:buSzPts val="1600"/>
              <a:buChar char="⊚"/>
            </a:pPr>
            <a:r>
              <a:rPr lang="en" sz="1600">
                <a:solidFill>
                  <a:srgbClr val="FFFFFF"/>
                </a:solidFill>
              </a:rPr>
              <a:t>Temperature changes affect key species like eelgrass and striped bass, impacting not only the species themselves but the commercial fisheries that are integral to the region’s economy.</a:t>
            </a:r>
            <a:endParaRPr sz="1600">
              <a:solidFill>
                <a:srgbClr val="FFFFFF"/>
              </a:solidFill>
            </a:endParaRPr>
          </a:p>
          <a:p>
            <a:pPr indent="-330200" lvl="0" marL="457200" marR="152400" rtl="0" algn="l">
              <a:lnSpc>
                <a:spcPct val="140000"/>
              </a:lnSpc>
              <a:spcBef>
                <a:spcPts val="0"/>
              </a:spcBef>
              <a:spcAft>
                <a:spcPts val="0"/>
              </a:spcAft>
              <a:buClr>
                <a:srgbClr val="FFFFFF"/>
              </a:buClr>
              <a:buSzPts val="1600"/>
              <a:buChar char="⊚"/>
            </a:pPr>
            <a:r>
              <a:rPr lang="en" sz="1600">
                <a:solidFill>
                  <a:srgbClr val="FFFFFF"/>
                </a:solidFill>
              </a:rPr>
              <a:t>Sea level rise is already threatening communities around the Bay, from Annapolis to Hampton Roads to the Eastern Shore to Tangier Island.</a:t>
            </a:r>
            <a:endParaRPr sz="1600">
              <a:solidFill>
                <a:srgbClr val="FFFFFF"/>
              </a:solidFill>
            </a:endParaRPr>
          </a:p>
          <a:p>
            <a:pPr indent="0" lvl="0" marL="0" rtl="0" algn="l">
              <a:spcBef>
                <a:spcPts val="4200"/>
              </a:spcBef>
              <a:spcAft>
                <a:spcPts val="60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3"/>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Drilling Accidents</a:t>
            </a:r>
            <a:endParaRPr/>
          </a:p>
        </p:txBody>
      </p:sp>
      <p:sp>
        <p:nvSpPr>
          <p:cNvPr id="151" name="Google Shape;151;p23"/>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42900" lvl="0" marL="457200" rtl="0" algn="l">
              <a:spcBef>
                <a:spcPts val="0"/>
              </a:spcBef>
              <a:spcAft>
                <a:spcPts val="0"/>
              </a:spcAft>
              <a:buSzPts val="1800"/>
              <a:buChar char="⊚"/>
            </a:pPr>
            <a:r>
              <a:rPr lang="en" sz="1800"/>
              <a:t>Piper Alpha(1988</a:t>
            </a:r>
            <a:r>
              <a:rPr lang="en" sz="1800">
                <a:solidFill>
                  <a:srgbClr val="FFFFFF"/>
                </a:solidFill>
              </a:rPr>
              <a:t>)-Due to gas leakage from one of the condensate pipes at the platform, it produced more than 300,000 barrels of crude a day, killing 167 people and becoming the deadliest offshore oil rig accident in history</a:t>
            </a:r>
            <a:endParaRPr sz="1800">
              <a:solidFill>
                <a:srgbClr val="FFFFFF"/>
              </a:solidFill>
            </a:endParaRPr>
          </a:p>
          <a:p>
            <a:pPr indent="0" lvl="0" marL="0" rtl="0" algn="l">
              <a:spcBef>
                <a:spcPts val="600"/>
              </a:spcBef>
              <a:spcAft>
                <a:spcPts val="0"/>
              </a:spcAft>
              <a:buNone/>
            </a:pPr>
            <a:r>
              <a:t/>
            </a:r>
            <a:endParaRPr sz="900">
              <a:solidFill>
                <a:srgbClr val="FFFFFF"/>
              </a:solidFill>
            </a:endParaRPr>
          </a:p>
          <a:p>
            <a:pPr indent="-342900" lvl="0" marL="457200" rtl="0" algn="l">
              <a:spcBef>
                <a:spcPts val="600"/>
              </a:spcBef>
              <a:spcAft>
                <a:spcPts val="0"/>
              </a:spcAft>
              <a:buSzPts val="1800"/>
              <a:buChar char="⊚"/>
            </a:pPr>
            <a:r>
              <a:rPr lang="en" sz="1800">
                <a:solidFill>
                  <a:srgbClr val="FFFFFF"/>
                </a:solidFill>
              </a:rPr>
              <a:t>The Usumacinta Jack-up disaster(2007)-Due to a storm with winds of 130km/h and up to 8m of waves created an oscillating movement causing a collision with the PEMEX-operated Kab-101 platform in the Bay of Campeche, it c</a:t>
            </a:r>
            <a:r>
              <a:rPr lang="en" sz="1800">
                <a:solidFill>
                  <a:srgbClr val="FFFFFF"/>
                </a:solidFill>
              </a:rPr>
              <a:t>laimed 22 lives</a:t>
            </a:r>
            <a:endParaRPr sz="1800">
              <a:solidFill>
                <a:srgbClr val="FFFFFF"/>
              </a:solidFill>
            </a:endParaRPr>
          </a:p>
          <a:p>
            <a:pPr indent="0" lvl="0" marL="0" rtl="0" algn="l">
              <a:spcBef>
                <a:spcPts val="600"/>
              </a:spcBef>
              <a:spcAft>
                <a:spcPts val="0"/>
              </a:spcAft>
              <a:buNone/>
            </a:pPr>
            <a:r>
              <a:t/>
            </a:r>
            <a:endParaRPr sz="900">
              <a:solidFill>
                <a:srgbClr val="FFFFFF"/>
              </a:solidFill>
            </a:endParaRPr>
          </a:p>
          <a:p>
            <a:pPr indent="-342900" lvl="0" marL="457200" rtl="0" algn="l">
              <a:spcBef>
                <a:spcPts val="600"/>
              </a:spcBef>
              <a:spcAft>
                <a:spcPts val="0"/>
              </a:spcAft>
              <a:buSzPts val="1800"/>
              <a:buChar char="⊚"/>
            </a:pPr>
            <a:r>
              <a:rPr lang="en" sz="1800"/>
              <a:t>Deepwater Horizon(2010)-Due to an explosion of natural gas this oil rig eventually capsized and released millions of gallons of oil into the Gulf of Mexico.</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24"/>
          <p:cNvPicPr preferRelativeResize="0"/>
          <p:nvPr/>
        </p:nvPicPr>
        <p:blipFill>
          <a:blip r:embed="rId3">
            <a:alphaModFix/>
          </a:blip>
          <a:stretch>
            <a:fillRect/>
          </a:stretch>
        </p:blipFill>
        <p:spPr>
          <a:xfrm>
            <a:off x="695500" y="231800"/>
            <a:ext cx="3873802" cy="2343476"/>
          </a:xfrm>
          <a:prstGeom prst="rect">
            <a:avLst/>
          </a:prstGeom>
          <a:noFill/>
          <a:ln>
            <a:noFill/>
          </a:ln>
        </p:spPr>
      </p:pic>
      <p:pic>
        <p:nvPicPr>
          <p:cNvPr id="157" name="Google Shape;157;p24"/>
          <p:cNvPicPr preferRelativeResize="0"/>
          <p:nvPr/>
        </p:nvPicPr>
        <p:blipFill>
          <a:blip r:embed="rId4">
            <a:alphaModFix/>
          </a:blip>
          <a:stretch>
            <a:fillRect/>
          </a:stretch>
        </p:blipFill>
        <p:spPr>
          <a:xfrm>
            <a:off x="4569300" y="2568225"/>
            <a:ext cx="3873800" cy="2343475"/>
          </a:xfrm>
          <a:prstGeom prst="rect">
            <a:avLst/>
          </a:prstGeom>
          <a:noFill/>
          <a:ln>
            <a:noFill/>
          </a:ln>
        </p:spPr>
      </p:pic>
      <p:pic>
        <p:nvPicPr>
          <p:cNvPr id="158" name="Google Shape;158;p24"/>
          <p:cNvPicPr preferRelativeResize="0"/>
          <p:nvPr/>
        </p:nvPicPr>
        <p:blipFill>
          <a:blip r:embed="rId5">
            <a:alphaModFix/>
          </a:blip>
          <a:stretch>
            <a:fillRect/>
          </a:stretch>
        </p:blipFill>
        <p:spPr>
          <a:xfrm>
            <a:off x="695500" y="2568225"/>
            <a:ext cx="3873800" cy="2343475"/>
          </a:xfrm>
          <a:prstGeom prst="rect">
            <a:avLst/>
          </a:prstGeom>
          <a:noFill/>
          <a:ln>
            <a:noFill/>
          </a:ln>
        </p:spPr>
      </p:pic>
      <p:pic>
        <p:nvPicPr>
          <p:cNvPr id="159" name="Google Shape;159;p24"/>
          <p:cNvPicPr preferRelativeResize="0"/>
          <p:nvPr/>
        </p:nvPicPr>
        <p:blipFill>
          <a:blip r:embed="rId6">
            <a:alphaModFix/>
          </a:blip>
          <a:stretch>
            <a:fillRect/>
          </a:stretch>
        </p:blipFill>
        <p:spPr>
          <a:xfrm>
            <a:off x="4569300" y="231800"/>
            <a:ext cx="3873798" cy="23434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5"/>
          <p:cNvSpPr txBox="1"/>
          <p:nvPr>
            <p:ph type="title"/>
          </p:nvPr>
        </p:nvSpPr>
        <p:spPr>
          <a:xfrm>
            <a:off x="855300" y="6836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Reasons to Support Offshore Drilling</a:t>
            </a:r>
            <a:endParaRPr/>
          </a:p>
        </p:txBody>
      </p:sp>
      <p:sp>
        <p:nvSpPr>
          <p:cNvPr id="165" name="Google Shape;165;p25"/>
          <p:cNvSpPr txBox="1"/>
          <p:nvPr>
            <p:ph idx="1" type="body"/>
          </p:nvPr>
        </p:nvSpPr>
        <p:spPr>
          <a:xfrm>
            <a:off x="855300" y="1201547"/>
            <a:ext cx="7433400" cy="3033900"/>
          </a:xfrm>
          <a:prstGeom prst="rect">
            <a:avLst/>
          </a:prstGeom>
        </p:spPr>
        <p:txBody>
          <a:bodyPr anchorCtr="0" anchor="t" bIns="0" lIns="0" spcFirstLastPara="1" rIns="0" wrap="square" tIns="0">
            <a:noAutofit/>
          </a:bodyPr>
          <a:lstStyle/>
          <a:p>
            <a:pPr indent="-355600" lvl="0" marL="457200" rtl="0" algn="l">
              <a:spcBef>
                <a:spcPts val="0"/>
              </a:spcBef>
              <a:spcAft>
                <a:spcPts val="0"/>
              </a:spcAft>
              <a:buSzPts val="2000"/>
              <a:buChar char="⊚"/>
            </a:pPr>
            <a:r>
              <a:rPr lang="en" sz="2000"/>
              <a:t>Self s</a:t>
            </a:r>
            <a:r>
              <a:rPr lang="en" sz="2000"/>
              <a:t>ufficiency</a:t>
            </a:r>
            <a:r>
              <a:rPr lang="en" sz="2000"/>
              <a:t> </a:t>
            </a:r>
            <a:endParaRPr sz="2000"/>
          </a:p>
          <a:p>
            <a:pPr indent="-311150" lvl="1" marL="914400" rtl="0" algn="l">
              <a:spcBef>
                <a:spcPts val="0"/>
              </a:spcBef>
              <a:spcAft>
                <a:spcPts val="0"/>
              </a:spcAft>
              <a:buClr>
                <a:srgbClr val="FFFFFF"/>
              </a:buClr>
              <a:buSzPts val="1300"/>
              <a:buChar char="○"/>
            </a:pPr>
            <a:r>
              <a:rPr lang="en" sz="1300">
                <a:solidFill>
                  <a:srgbClr val="FFFFFF"/>
                </a:solidFill>
              </a:rPr>
              <a:t>With the millions of barrels of oil needed to supply the growing market, the U.S. import petroleum from OPEC conglomerates. This does not only cost money but basically, the country is at the mercy of its supplier</a:t>
            </a:r>
            <a:endParaRPr sz="1300">
              <a:solidFill>
                <a:srgbClr val="FFFFFF"/>
              </a:solidFill>
            </a:endParaRPr>
          </a:p>
          <a:p>
            <a:pPr indent="-355600" lvl="0" marL="457200" rtl="0" algn="l">
              <a:spcBef>
                <a:spcPts val="0"/>
              </a:spcBef>
              <a:spcAft>
                <a:spcPts val="0"/>
              </a:spcAft>
              <a:buSzPts val="2000"/>
              <a:buChar char="⊚"/>
            </a:pPr>
            <a:r>
              <a:rPr lang="en" sz="2000"/>
              <a:t>Supply increase</a:t>
            </a:r>
            <a:endParaRPr sz="2000"/>
          </a:p>
          <a:p>
            <a:pPr indent="-311150" lvl="1" marL="914400" rtl="0" algn="l">
              <a:spcBef>
                <a:spcPts val="0"/>
              </a:spcBef>
              <a:spcAft>
                <a:spcPts val="0"/>
              </a:spcAft>
              <a:buClr>
                <a:srgbClr val="FFFFFF"/>
              </a:buClr>
              <a:buSzPts val="1300"/>
              <a:buChar char="○"/>
            </a:pPr>
            <a:r>
              <a:rPr lang="en" sz="1300">
                <a:solidFill>
                  <a:srgbClr val="FFFFFF"/>
                </a:solidFill>
              </a:rPr>
              <a:t>Being a commodity that relies on supply and demand, the price of oil will increase or decrease depending on the availability of petroleum products. When there is sufficient or abundant supply, consumers can enjoy reduced oil prices as well as other products that use oil</a:t>
            </a:r>
            <a:endParaRPr sz="1300">
              <a:solidFill>
                <a:srgbClr val="FFFFFF"/>
              </a:solidFill>
            </a:endParaRPr>
          </a:p>
          <a:p>
            <a:pPr indent="-381000" lvl="0" marL="457200" rtl="0" algn="l">
              <a:spcBef>
                <a:spcPts val="0"/>
              </a:spcBef>
              <a:spcAft>
                <a:spcPts val="0"/>
              </a:spcAft>
              <a:buSzPts val="2400"/>
              <a:buChar char="⊚"/>
            </a:pPr>
            <a:r>
              <a:rPr lang="en"/>
              <a:t>More jobs</a:t>
            </a:r>
            <a:endParaRPr/>
          </a:p>
          <a:p>
            <a:pPr indent="-311150" lvl="1" marL="914400" rtl="0" algn="l">
              <a:spcBef>
                <a:spcPts val="0"/>
              </a:spcBef>
              <a:spcAft>
                <a:spcPts val="0"/>
              </a:spcAft>
              <a:buClr>
                <a:srgbClr val="FFFFFF"/>
              </a:buClr>
              <a:buSzPts val="1300"/>
              <a:buChar char="○"/>
            </a:pPr>
            <a:r>
              <a:rPr lang="en" sz="1300">
                <a:solidFill>
                  <a:srgbClr val="FFFFFF"/>
                </a:solidFill>
              </a:rPr>
              <a:t>The more ongoing drilling activities, the bigger is the need for people to fill in positions. These local jobs not only boost the economies of communities but also the economy of the country</a:t>
            </a:r>
            <a:endParaRPr sz="1300">
              <a:solidFill>
                <a:srgbClr val="FFFFFF"/>
              </a:solidFill>
            </a:endParaRPr>
          </a:p>
          <a:p>
            <a:pPr indent="-381000" lvl="0" marL="457200" rtl="0" algn="l">
              <a:spcBef>
                <a:spcPts val="0"/>
              </a:spcBef>
              <a:spcAft>
                <a:spcPts val="0"/>
              </a:spcAft>
              <a:buSzPts val="2400"/>
              <a:buChar char="⊚"/>
            </a:pPr>
            <a:r>
              <a:rPr lang="en"/>
              <a:t>Industrilazional boost </a:t>
            </a:r>
            <a:endParaRPr/>
          </a:p>
          <a:p>
            <a:pPr indent="-311150" lvl="1" marL="914400" rtl="0" algn="l">
              <a:spcBef>
                <a:spcPts val="0"/>
              </a:spcBef>
              <a:spcAft>
                <a:spcPts val="0"/>
              </a:spcAft>
              <a:buClr>
                <a:srgbClr val="FFFFFF"/>
              </a:buClr>
              <a:buSzPts val="1300"/>
              <a:buChar char="○"/>
            </a:pPr>
            <a:r>
              <a:rPr lang="en" sz="1300">
                <a:solidFill>
                  <a:srgbClr val="FFFFFF"/>
                </a:solidFill>
              </a:rPr>
              <a:t>With investors spending for offshore drilling, jobs will be created and there is a big chance that poor countries can also become industrialized powers like other First World countries</a:t>
            </a:r>
            <a:endParaRPr sz="1300">
              <a:solidFill>
                <a:srgbClr val="FFFFFF"/>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6"/>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ctr">
              <a:spcBef>
                <a:spcPts val="0"/>
              </a:spcBef>
              <a:spcAft>
                <a:spcPts val="0"/>
              </a:spcAft>
              <a:buNone/>
            </a:pPr>
            <a:r>
              <a:rPr lang="en"/>
              <a:t>Reasons to be Against Offshore Drilling</a:t>
            </a:r>
            <a:endParaRPr/>
          </a:p>
        </p:txBody>
      </p:sp>
      <p:sp>
        <p:nvSpPr>
          <p:cNvPr id="171" name="Google Shape;171;p26"/>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55600" lvl="0" marL="457200" rtl="0" algn="l">
              <a:spcBef>
                <a:spcPts val="0"/>
              </a:spcBef>
              <a:spcAft>
                <a:spcPts val="0"/>
              </a:spcAft>
              <a:buSzPts val="2000"/>
              <a:buChar char="⊚"/>
            </a:pPr>
            <a:r>
              <a:rPr lang="en" sz="2000"/>
              <a:t>Pollution</a:t>
            </a:r>
            <a:endParaRPr sz="2000"/>
          </a:p>
          <a:p>
            <a:pPr indent="-311150" lvl="1" marL="914400" rtl="0" algn="l">
              <a:spcBef>
                <a:spcPts val="0"/>
              </a:spcBef>
              <a:spcAft>
                <a:spcPts val="0"/>
              </a:spcAft>
              <a:buClr>
                <a:srgbClr val="FFFFFF"/>
              </a:buClr>
              <a:buSzPts val="1300"/>
              <a:buChar char="○"/>
            </a:pPr>
            <a:r>
              <a:rPr lang="en" sz="1300">
                <a:solidFill>
                  <a:srgbClr val="FFFFFF"/>
                </a:solidFill>
              </a:rPr>
              <a:t>Offshore drilling contributes to air pollution and increased carbon emissions. This will have an effect on global warming in a negative way</a:t>
            </a:r>
            <a:endParaRPr sz="1300">
              <a:solidFill>
                <a:srgbClr val="FFFFFF"/>
              </a:solidFill>
            </a:endParaRPr>
          </a:p>
          <a:p>
            <a:pPr indent="-355600" lvl="0" marL="457200" rtl="0" algn="l">
              <a:spcBef>
                <a:spcPts val="0"/>
              </a:spcBef>
              <a:spcAft>
                <a:spcPts val="0"/>
              </a:spcAft>
              <a:buSzPts val="2000"/>
              <a:buChar char="⊚"/>
            </a:pPr>
            <a:r>
              <a:rPr lang="en" sz="2000"/>
              <a:t>Environmental hazards</a:t>
            </a:r>
            <a:endParaRPr sz="2000"/>
          </a:p>
          <a:p>
            <a:pPr indent="-311150" lvl="1" marL="914400" rtl="0" algn="l">
              <a:spcBef>
                <a:spcPts val="0"/>
              </a:spcBef>
              <a:spcAft>
                <a:spcPts val="0"/>
              </a:spcAft>
              <a:buClr>
                <a:srgbClr val="FFFFFF"/>
              </a:buClr>
              <a:buSzPts val="1300"/>
              <a:buChar char="○"/>
            </a:pPr>
            <a:r>
              <a:rPr lang="en" sz="1300">
                <a:solidFill>
                  <a:srgbClr val="FFFFFF"/>
                </a:solidFill>
              </a:rPr>
              <a:t>Offshore drilling accidents and oil spills cause a lot of harm not only to the environment and the people but most especially to marine life, coral reefs and birds that also rely on the sea for food</a:t>
            </a:r>
            <a:endParaRPr sz="1300">
              <a:solidFill>
                <a:srgbClr val="FFFFFF"/>
              </a:solidFill>
            </a:endParaRPr>
          </a:p>
          <a:p>
            <a:pPr indent="-355600" lvl="0" marL="457200" rtl="0" algn="l">
              <a:spcBef>
                <a:spcPts val="0"/>
              </a:spcBef>
              <a:spcAft>
                <a:spcPts val="0"/>
              </a:spcAft>
              <a:buSzPts val="2000"/>
              <a:buChar char="⊚"/>
            </a:pPr>
            <a:r>
              <a:rPr lang="en" sz="2000"/>
              <a:t>Worker endangerment </a:t>
            </a:r>
            <a:endParaRPr sz="2000"/>
          </a:p>
          <a:p>
            <a:pPr indent="-311150" lvl="1" marL="914400" rtl="0" algn="l">
              <a:spcBef>
                <a:spcPts val="0"/>
              </a:spcBef>
              <a:spcAft>
                <a:spcPts val="0"/>
              </a:spcAft>
              <a:buClr>
                <a:srgbClr val="FFFFFF"/>
              </a:buClr>
              <a:buSzPts val="1300"/>
              <a:buChar char="○"/>
            </a:pPr>
            <a:r>
              <a:rPr lang="en" sz="1300">
                <a:solidFill>
                  <a:srgbClr val="FFFFFF"/>
                </a:solidFill>
              </a:rPr>
              <a:t>If accidents happen in a bigger scale, it will be difficult to transport victims to safety. Moreover, they are also exposed to harsh conditions such as extreme heat and cold as well as storms</a:t>
            </a:r>
            <a:endParaRPr sz="1300">
              <a:solidFill>
                <a:srgbClr val="FFFFFF"/>
              </a:solidFill>
            </a:endParaRPr>
          </a:p>
          <a:p>
            <a:pPr indent="-355600" lvl="0" marL="457200" rtl="0" algn="l">
              <a:spcBef>
                <a:spcPts val="0"/>
              </a:spcBef>
              <a:spcAft>
                <a:spcPts val="0"/>
              </a:spcAft>
              <a:buSzPts val="2000"/>
              <a:buChar char="⊚"/>
            </a:pPr>
            <a:r>
              <a:rPr lang="en" sz="2000"/>
              <a:t>Expensive </a:t>
            </a:r>
            <a:endParaRPr sz="2000"/>
          </a:p>
          <a:p>
            <a:pPr indent="-311150" lvl="1" marL="914400" rtl="0" algn="l">
              <a:spcBef>
                <a:spcPts val="0"/>
              </a:spcBef>
              <a:spcAft>
                <a:spcPts val="0"/>
              </a:spcAft>
              <a:buClr>
                <a:srgbClr val="FFFFFF"/>
              </a:buClr>
              <a:buSzPts val="1300"/>
              <a:buChar char="○"/>
            </a:pPr>
            <a:r>
              <a:rPr lang="en" sz="1300">
                <a:solidFill>
                  <a:srgbClr val="FFFFFF"/>
                </a:solidFill>
              </a:rPr>
              <a:t>Offshore drilling involves a large amount of money when putting up the rig into place, if the country does not have enough resources to fund for the drilling it needs investors who will gain much of the money, and cleaning oil spills and treatment is very expensive </a:t>
            </a:r>
            <a:endParaRPr sz="1300">
              <a:solidFill>
                <a:srgbClr val="FFFFF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7"/>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Biden’s Stance in the 2020 Election</a:t>
            </a:r>
            <a:endParaRPr/>
          </a:p>
        </p:txBody>
      </p:sp>
      <p:sp>
        <p:nvSpPr>
          <p:cNvPr id="177" name="Google Shape;177;p27"/>
          <p:cNvSpPr txBox="1"/>
          <p:nvPr>
            <p:ph idx="2" type="body"/>
          </p:nvPr>
        </p:nvSpPr>
        <p:spPr>
          <a:xfrm>
            <a:off x="4815597" y="1353950"/>
            <a:ext cx="3473100" cy="3418200"/>
          </a:xfrm>
          <a:prstGeom prst="rect">
            <a:avLst/>
          </a:prstGeom>
        </p:spPr>
        <p:txBody>
          <a:bodyPr anchorCtr="0" anchor="t" bIns="0" lIns="0" spcFirstLastPara="1" rIns="0" wrap="square" tIns="0">
            <a:noAutofit/>
          </a:bodyPr>
          <a:lstStyle/>
          <a:p>
            <a:pPr indent="-368300" lvl="0" marL="457200" rtl="0" algn="l">
              <a:spcBef>
                <a:spcPts val="0"/>
              </a:spcBef>
              <a:spcAft>
                <a:spcPts val="0"/>
              </a:spcAft>
              <a:buClr>
                <a:srgbClr val="FFFFFF"/>
              </a:buClr>
              <a:buSzPts val="2200"/>
              <a:buChar char="⊚"/>
            </a:pPr>
            <a:r>
              <a:rPr lang="en" sz="2200">
                <a:solidFill>
                  <a:srgbClr val="FFFFFF"/>
                </a:solidFill>
              </a:rPr>
              <a:t>Would phase out fossil fuels to address a climate crisis</a:t>
            </a:r>
            <a:endParaRPr sz="2200">
              <a:solidFill>
                <a:srgbClr val="FFFFFF"/>
              </a:solidFill>
            </a:endParaRPr>
          </a:p>
          <a:p>
            <a:pPr indent="-368300" lvl="0" marL="457200" rtl="0" algn="l">
              <a:spcBef>
                <a:spcPts val="0"/>
              </a:spcBef>
              <a:spcAft>
                <a:spcPts val="0"/>
              </a:spcAft>
              <a:buClr>
                <a:srgbClr val="FFFFFF"/>
              </a:buClr>
              <a:buSzPts val="2200"/>
              <a:buChar char="⊚"/>
            </a:pPr>
            <a:r>
              <a:rPr lang="en" sz="2200">
                <a:solidFill>
                  <a:srgbClr val="FFFFFF"/>
                </a:solidFill>
              </a:rPr>
              <a:t>Promises to spend $2 trillion on a clean energy transition to wean the nation off fossil fuels, which could begin an orderly shift away from oil and gas production</a:t>
            </a:r>
            <a:endParaRPr sz="2200">
              <a:solidFill>
                <a:srgbClr val="FFFFFF"/>
              </a:solidFill>
            </a:endParaRPr>
          </a:p>
        </p:txBody>
      </p:sp>
      <p:pic>
        <p:nvPicPr>
          <p:cNvPr id="178" name="Google Shape;178;p27"/>
          <p:cNvPicPr preferRelativeResize="0"/>
          <p:nvPr/>
        </p:nvPicPr>
        <p:blipFill>
          <a:blip r:embed="rId3">
            <a:alphaModFix/>
          </a:blip>
          <a:stretch>
            <a:fillRect/>
          </a:stretch>
        </p:blipFill>
        <p:spPr>
          <a:xfrm>
            <a:off x="1171400" y="1259850"/>
            <a:ext cx="2855978" cy="3606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1000"/>
                                        <p:tgtEl>
                                          <p:spTgt spid="17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8"/>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Trump’s Stance in the 2020 Election</a:t>
            </a:r>
            <a:endParaRPr/>
          </a:p>
        </p:txBody>
      </p:sp>
      <p:sp>
        <p:nvSpPr>
          <p:cNvPr id="184" name="Google Shape;184;p28"/>
          <p:cNvSpPr txBox="1"/>
          <p:nvPr>
            <p:ph idx="2" type="body"/>
          </p:nvPr>
        </p:nvSpPr>
        <p:spPr>
          <a:xfrm>
            <a:off x="4815597" y="1353950"/>
            <a:ext cx="3473100" cy="3418200"/>
          </a:xfrm>
          <a:prstGeom prst="rect">
            <a:avLst/>
          </a:prstGeom>
        </p:spPr>
        <p:txBody>
          <a:bodyPr anchorCtr="0" anchor="t" bIns="0" lIns="0" spcFirstLastPara="1" rIns="0" wrap="square" tIns="0">
            <a:noAutofit/>
          </a:bodyPr>
          <a:lstStyle/>
          <a:p>
            <a:pPr indent="-374650" lvl="0" marL="457200" rtl="0" algn="l">
              <a:spcBef>
                <a:spcPts val="0"/>
              </a:spcBef>
              <a:spcAft>
                <a:spcPts val="0"/>
              </a:spcAft>
              <a:buClr>
                <a:srgbClr val="FFFFFF"/>
              </a:buClr>
              <a:buSzPts val="2300"/>
              <a:buChar char="⊚"/>
            </a:pPr>
            <a:r>
              <a:rPr lang="en" sz="2300">
                <a:solidFill>
                  <a:srgbClr val="FFFFFF"/>
                </a:solidFill>
              </a:rPr>
              <a:t>Promises to continue expanding drilling and production</a:t>
            </a:r>
            <a:endParaRPr sz="2300">
              <a:solidFill>
                <a:srgbClr val="FFFFFF"/>
              </a:solidFill>
            </a:endParaRPr>
          </a:p>
          <a:p>
            <a:pPr indent="-374650" lvl="0" marL="457200" rtl="0" algn="l">
              <a:spcBef>
                <a:spcPts val="0"/>
              </a:spcBef>
              <a:spcAft>
                <a:spcPts val="0"/>
              </a:spcAft>
              <a:buClr>
                <a:srgbClr val="FFFFFF"/>
              </a:buClr>
              <a:buSzPts val="2300"/>
              <a:buChar char="⊚"/>
            </a:pPr>
            <a:r>
              <a:rPr lang="en" sz="2300">
                <a:solidFill>
                  <a:srgbClr val="FFFFFF"/>
                </a:solidFill>
              </a:rPr>
              <a:t>The Trump administration has enacted policies that have likely made it cheaper to drill</a:t>
            </a:r>
            <a:endParaRPr sz="2300">
              <a:solidFill>
                <a:srgbClr val="FFFFFF"/>
              </a:solidFill>
            </a:endParaRPr>
          </a:p>
        </p:txBody>
      </p:sp>
      <p:pic>
        <p:nvPicPr>
          <p:cNvPr id="185" name="Google Shape;185;p28"/>
          <p:cNvPicPr preferRelativeResize="0"/>
          <p:nvPr/>
        </p:nvPicPr>
        <p:blipFill>
          <a:blip r:embed="rId3">
            <a:alphaModFix/>
          </a:blip>
          <a:stretch>
            <a:fillRect/>
          </a:stretch>
        </p:blipFill>
        <p:spPr>
          <a:xfrm>
            <a:off x="1365475" y="1259850"/>
            <a:ext cx="2958798" cy="36064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9"/>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l">
              <a:spcBef>
                <a:spcPts val="0"/>
              </a:spcBef>
              <a:spcAft>
                <a:spcPts val="0"/>
              </a:spcAft>
              <a:buNone/>
            </a:pPr>
            <a:r>
              <a:rPr lang="en"/>
              <a:t>Our Position</a:t>
            </a:r>
            <a:endParaRPr/>
          </a:p>
        </p:txBody>
      </p:sp>
      <p:sp>
        <p:nvSpPr>
          <p:cNvPr id="191" name="Google Shape;191;p29"/>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81000" lvl="0" marL="457200" rtl="0" algn="l">
              <a:spcBef>
                <a:spcPts val="0"/>
              </a:spcBef>
              <a:spcAft>
                <a:spcPts val="0"/>
              </a:spcAft>
              <a:buSzPts val="2400"/>
              <a:buChar char="⊚"/>
            </a:pPr>
            <a:r>
              <a:rPr lang="en"/>
              <a:t>As a group we have </a:t>
            </a:r>
            <a:r>
              <a:rPr lang="en"/>
              <a:t>collectively</a:t>
            </a:r>
            <a:r>
              <a:rPr lang="en"/>
              <a:t> decided to be against offshore drilling for the following reasons:</a:t>
            </a:r>
            <a:endParaRPr/>
          </a:p>
          <a:p>
            <a:pPr indent="-381000" lvl="1" marL="914400" rtl="0" algn="l">
              <a:spcBef>
                <a:spcPts val="0"/>
              </a:spcBef>
              <a:spcAft>
                <a:spcPts val="0"/>
              </a:spcAft>
              <a:buSzPts val="2400"/>
              <a:buChar char="○"/>
            </a:pPr>
            <a:r>
              <a:rPr lang="en"/>
              <a:t>The pollution that offshore drilling causes</a:t>
            </a:r>
            <a:endParaRPr/>
          </a:p>
          <a:p>
            <a:pPr indent="-381000" lvl="1" marL="914400" rtl="0" algn="l">
              <a:spcBef>
                <a:spcPts val="0"/>
              </a:spcBef>
              <a:spcAft>
                <a:spcPts val="0"/>
              </a:spcAft>
              <a:buSzPts val="2400"/>
              <a:buChar char="○"/>
            </a:pPr>
            <a:r>
              <a:rPr lang="en"/>
              <a:t>The environmental harm it has on the animals and nature living in, around, or off of the ocean</a:t>
            </a:r>
            <a:endParaRPr/>
          </a:p>
          <a:p>
            <a:pPr indent="-381000" lvl="1" marL="914400" rtl="0" algn="l">
              <a:spcBef>
                <a:spcPts val="0"/>
              </a:spcBef>
              <a:spcAft>
                <a:spcPts val="0"/>
              </a:spcAft>
              <a:buSzPts val="2400"/>
              <a:buChar char="○"/>
            </a:pPr>
            <a:r>
              <a:rPr lang="en"/>
              <a:t>The negative effect it has on climate change </a:t>
            </a:r>
            <a:endParaRPr/>
          </a:p>
          <a:p>
            <a:pPr indent="-381000" lvl="1" marL="914400" rtl="0" algn="l">
              <a:spcBef>
                <a:spcPts val="0"/>
              </a:spcBef>
              <a:spcAft>
                <a:spcPts val="0"/>
              </a:spcAft>
              <a:buSzPts val="2400"/>
              <a:buChar char="○"/>
            </a:pPr>
            <a:r>
              <a:rPr lang="en"/>
              <a:t>The danger it puts their employees in </a:t>
            </a:r>
            <a:endParaRPr/>
          </a:p>
        </p:txBody>
      </p:sp>
      <p:pic>
        <p:nvPicPr>
          <p:cNvPr id="192" name="Google Shape;192;p29"/>
          <p:cNvPicPr preferRelativeResize="0"/>
          <p:nvPr/>
        </p:nvPicPr>
        <p:blipFill>
          <a:blip r:embed="rId3">
            <a:alphaModFix/>
          </a:blip>
          <a:stretch>
            <a:fillRect/>
          </a:stretch>
        </p:blipFill>
        <p:spPr>
          <a:xfrm>
            <a:off x="6566850" y="3600450"/>
            <a:ext cx="2482000" cy="1420673"/>
          </a:xfrm>
          <a:prstGeom prst="rect">
            <a:avLst/>
          </a:prstGeom>
          <a:noFill/>
          <a:ln>
            <a:noFill/>
          </a:ln>
        </p:spPr>
      </p:pic>
      <p:pic>
        <p:nvPicPr>
          <p:cNvPr id="193" name="Google Shape;193;p29"/>
          <p:cNvPicPr preferRelativeResize="0"/>
          <p:nvPr/>
        </p:nvPicPr>
        <p:blipFill>
          <a:blip r:embed="rId4">
            <a:alphaModFix/>
          </a:blip>
          <a:stretch>
            <a:fillRect/>
          </a:stretch>
        </p:blipFill>
        <p:spPr>
          <a:xfrm>
            <a:off x="80875" y="3726650"/>
            <a:ext cx="1229250" cy="13206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0"/>
          <p:cNvSpPr txBox="1"/>
          <p:nvPr>
            <p:ph type="title"/>
          </p:nvPr>
        </p:nvSpPr>
        <p:spPr>
          <a:xfrm>
            <a:off x="855300" y="836000"/>
            <a:ext cx="7433400" cy="396300"/>
          </a:xfrm>
          <a:prstGeom prst="rect">
            <a:avLst/>
          </a:prstGeom>
        </p:spPr>
        <p:txBody>
          <a:bodyPr anchorCtr="0" anchor="b" bIns="0" lIns="0" spcFirstLastPara="1" rIns="0" wrap="square" tIns="0">
            <a:noAutofit/>
          </a:bodyPr>
          <a:lstStyle/>
          <a:p>
            <a:pPr indent="0" lvl="0" marL="0" rtl="0" algn="ctr">
              <a:spcBef>
                <a:spcPts val="0"/>
              </a:spcBef>
              <a:spcAft>
                <a:spcPts val="0"/>
              </a:spcAft>
              <a:buNone/>
            </a:pPr>
            <a:r>
              <a:rPr lang="en"/>
              <a:t>What you can do to Stop Offshore Drilling</a:t>
            </a:r>
            <a:endParaRPr/>
          </a:p>
        </p:txBody>
      </p:sp>
      <p:sp>
        <p:nvSpPr>
          <p:cNvPr id="199" name="Google Shape;199;p30"/>
          <p:cNvSpPr txBox="1"/>
          <p:nvPr>
            <p:ph idx="1" type="body"/>
          </p:nvPr>
        </p:nvSpPr>
        <p:spPr>
          <a:xfrm>
            <a:off x="855300" y="1353947"/>
            <a:ext cx="7433400" cy="3033900"/>
          </a:xfrm>
          <a:prstGeom prst="rect">
            <a:avLst/>
          </a:prstGeom>
        </p:spPr>
        <p:txBody>
          <a:bodyPr anchorCtr="0" anchor="t" bIns="0" lIns="0" spcFirstLastPara="1" rIns="0" wrap="square" tIns="0">
            <a:noAutofit/>
          </a:bodyPr>
          <a:lstStyle/>
          <a:p>
            <a:pPr indent="-381000" lvl="0" marL="457200" rtl="0" algn="l">
              <a:spcBef>
                <a:spcPts val="0"/>
              </a:spcBef>
              <a:spcAft>
                <a:spcPts val="0"/>
              </a:spcAft>
              <a:buSzPts val="2400"/>
              <a:buChar char="⊚"/>
            </a:pPr>
            <a:r>
              <a:rPr lang="en"/>
              <a:t>Encourage comments to engage legal action</a:t>
            </a:r>
            <a:endParaRPr/>
          </a:p>
          <a:p>
            <a:pPr indent="-381000" lvl="0" marL="457200" rtl="0" algn="l">
              <a:spcBef>
                <a:spcPts val="0"/>
              </a:spcBef>
              <a:spcAft>
                <a:spcPts val="0"/>
              </a:spcAft>
              <a:buSzPts val="2400"/>
              <a:buChar char="⊚"/>
            </a:pPr>
            <a:r>
              <a:rPr lang="en"/>
              <a:t>Support state legislation</a:t>
            </a:r>
            <a:endParaRPr/>
          </a:p>
          <a:p>
            <a:pPr indent="-381000" lvl="0" marL="457200" rtl="0" algn="l">
              <a:spcBef>
                <a:spcPts val="0"/>
              </a:spcBef>
              <a:spcAft>
                <a:spcPts val="0"/>
              </a:spcAft>
              <a:buSzPts val="2400"/>
              <a:buChar char="⊚"/>
            </a:pPr>
            <a:r>
              <a:rPr lang="en"/>
              <a:t>Plan and participate in local events</a:t>
            </a:r>
            <a:endParaRPr/>
          </a:p>
          <a:p>
            <a:pPr indent="-381000" lvl="0" marL="457200" rtl="0" algn="l">
              <a:spcBef>
                <a:spcPts val="0"/>
              </a:spcBef>
              <a:spcAft>
                <a:spcPts val="0"/>
              </a:spcAft>
              <a:buClr>
                <a:srgbClr val="FFFFFF"/>
              </a:buClr>
              <a:buSzPts val="2400"/>
              <a:buChar char="⊚"/>
            </a:pPr>
            <a:r>
              <a:rPr lang="en">
                <a:solidFill>
                  <a:srgbClr val="FFFFFF"/>
                </a:solidFill>
              </a:rPr>
              <a:t>Show the Federal Administration that Businesses Oppose Oil Drilling</a:t>
            </a:r>
            <a:endParaRPr>
              <a:solidFill>
                <a:srgbClr val="FFFFFF"/>
              </a:solidFill>
            </a:endParaRPr>
          </a:p>
          <a:p>
            <a:pPr indent="-381000" lvl="0" marL="457200" rtl="0" algn="l">
              <a:spcBef>
                <a:spcPts val="0"/>
              </a:spcBef>
              <a:spcAft>
                <a:spcPts val="0"/>
              </a:spcAft>
              <a:buClr>
                <a:srgbClr val="FFFFFF"/>
              </a:buClr>
              <a:buSzPts val="2400"/>
              <a:buChar char="⊚"/>
            </a:pPr>
            <a:r>
              <a:rPr lang="en">
                <a:solidFill>
                  <a:srgbClr val="FFFFFF"/>
                </a:solidFill>
              </a:rPr>
              <a:t>Sign petitions</a:t>
            </a:r>
            <a:endParaRPr>
              <a:solidFill>
                <a:srgbClr val="FFFFFF"/>
              </a:solidFill>
            </a:endParaRPr>
          </a:p>
          <a:p>
            <a:pPr indent="-381000" lvl="0" marL="457200" rtl="0" algn="l">
              <a:spcBef>
                <a:spcPts val="0"/>
              </a:spcBef>
              <a:spcAft>
                <a:spcPts val="0"/>
              </a:spcAft>
              <a:buClr>
                <a:srgbClr val="FFFFFF"/>
              </a:buClr>
              <a:buSzPts val="2400"/>
              <a:buChar char="⊚"/>
            </a:pPr>
            <a:r>
              <a:rPr lang="en">
                <a:solidFill>
                  <a:srgbClr val="FFFFFF"/>
                </a:solidFill>
              </a:rPr>
              <a:t>Donate money to keep the oceans clean</a:t>
            </a:r>
            <a:endParaRPr>
              <a:solidFill>
                <a:srgbClr val="FFFFFF"/>
              </a:solidFill>
            </a:endParaRPr>
          </a:p>
          <a:p>
            <a:pPr indent="-381000" lvl="0" marL="457200" rtl="0" algn="l">
              <a:spcBef>
                <a:spcPts val="0"/>
              </a:spcBef>
              <a:spcAft>
                <a:spcPts val="0"/>
              </a:spcAft>
              <a:buClr>
                <a:srgbClr val="FFFFFF"/>
              </a:buClr>
              <a:buSzPts val="2400"/>
              <a:buChar char="⊚"/>
            </a:pPr>
            <a:r>
              <a:rPr lang="en">
                <a:solidFill>
                  <a:srgbClr val="FFFFFF"/>
                </a:solidFill>
              </a:rPr>
              <a:t>Visit: </a:t>
            </a:r>
            <a:r>
              <a:rPr lang="en" u="sng">
                <a:solidFill>
                  <a:schemeClr val="hlink"/>
                </a:solidFill>
                <a:hlinkClick r:id="rId3"/>
              </a:rPr>
              <a:t>https://www.nrdc.org/stop-offshore-drilling</a:t>
            </a:r>
            <a:r>
              <a:rPr lang="en">
                <a:solidFill>
                  <a:srgbClr val="FFFFFF"/>
                </a:solidFill>
              </a:rPr>
              <a:t> </a:t>
            </a:r>
            <a:endParaRPr>
              <a:solidFill>
                <a:srgbClr val="FFFF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31"/>
          <p:cNvSpPr txBox="1"/>
          <p:nvPr>
            <p:ph type="title"/>
          </p:nvPr>
        </p:nvSpPr>
        <p:spPr>
          <a:xfrm>
            <a:off x="855300" y="455000"/>
            <a:ext cx="7433400" cy="396300"/>
          </a:xfrm>
          <a:prstGeom prst="rect">
            <a:avLst/>
          </a:prstGeom>
        </p:spPr>
        <p:txBody>
          <a:bodyPr anchorCtr="0" anchor="b" bIns="0" lIns="0" spcFirstLastPara="1" rIns="0" wrap="square" tIns="0">
            <a:noAutofit/>
          </a:bodyPr>
          <a:lstStyle/>
          <a:p>
            <a:pPr indent="0" lvl="0" marL="0" rtl="0" algn="ctr">
              <a:spcBef>
                <a:spcPts val="0"/>
              </a:spcBef>
              <a:spcAft>
                <a:spcPts val="0"/>
              </a:spcAft>
              <a:buNone/>
            </a:pPr>
            <a:r>
              <a:rPr lang="en"/>
              <a:t>Works Cited</a:t>
            </a:r>
            <a:endParaRPr/>
          </a:p>
        </p:txBody>
      </p:sp>
      <p:sp>
        <p:nvSpPr>
          <p:cNvPr id="205" name="Google Shape;205;p31"/>
          <p:cNvSpPr txBox="1"/>
          <p:nvPr>
            <p:ph idx="1" type="body"/>
          </p:nvPr>
        </p:nvSpPr>
        <p:spPr>
          <a:xfrm>
            <a:off x="855300" y="896750"/>
            <a:ext cx="7497600" cy="3033900"/>
          </a:xfrm>
          <a:prstGeom prst="rect">
            <a:avLst/>
          </a:prstGeom>
        </p:spPr>
        <p:txBody>
          <a:bodyPr anchorCtr="0" anchor="t" bIns="0" lIns="0" spcFirstLastPara="1" rIns="0" wrap="square" tIns="0">
            <a:noAutofit/>
          </a:bodyPr>
          <a:lstStyle/>
          <a:p>
            <a:pPr indent="-457200" lvl="0" marL="457200" rtl="0" algn="l">
              <a:lnSpc>
                <a:spcPct val="115000"/>
              </a:lnSpc>
              <a:spcBef>
                <a:spcPts val="1200"/>
              </a:spcBef>
              <a:spcAft>
                <a:spcPts val="0"/>
              </a:spcAft>
              <a:buNone/>
            </a:pPr>
            <a:r>
              <a:rPr lang="en" sz="1200">
                <a:solidFill>
                  <a:srgbClr val="FFFFFF"/>
                </a:solidFill>
              </a:rPr>
              <a:t>Kusnetz, Nicholas, et al. “Biden Could Reduce the Nation's Production of Oil and Gas, but Probably Not as Much as Many Hope.” </a:t>
            </a:r>
            <a:r>
              <a:rPr i="1" lang="en" sz="1200">
                <a:solidFill>
                  <a:srgbClr val="FFFFFF"/>
                </a:solidFill>
              </a:rPr>
              <a:t>InsideClimate News</a:t>
            </a:r>
            <a:r>
              <a:rPr lang="en" sz="1200">
                <a:solidFill>
                  <a:srgbClr val="FFFFFF"/>
                </a:solidFill>
              </a:rPr>
              <a:t>, 5 Oct. 2020, insideclimatenews.org/news/01102020/biden-trump-oil-output-2020-election-public-lands. </a:t>
            </a:r>
            <a:endParaRPr sz="1200">
              <a:solidFill>
                <a:srgbClr val="FFFFFF"/>
              </a:solidFill>
            </a:endParaRPr>
          </a:p>
          <a:p>
            <a:pPr indent="-457200" lvl="0" marL="457200" rtl="0" algn="l">
              <a:lnSpc>
                <a:spcPct val="115000"/>
              </a:lnSpc>
              <a:spcBef>
                <a:spcPts val="1200"/>
              </a:spcBef>
              <a:spcAft>
                <a:spcPts val="0"/>
              </a:spcAft>
              <a:buNone/>
            </a:pPr>
            <a:r>
              <a:rPr lang="en" sz="1200">
                <a:solidFill>
                  <a:srgbClr val="FFFFFF"/>
                </a:solidFill>
              </a:rPr>
              <a:t>Miller, Brandon. “9 Prominent Pros and Cons of Offshore Drilling.” </a:t>
            </a:r>
            <a:r>
              <a:rPr i="1" lang="en" sz="1200">
                <a:solidFill>
                  <a:srgbClr val="FFFFFF"/>
                </a:solidFill>
              </a:rPr>
              <a:t>Green Garage</a:t>
            </a:r>
            <a:r>
              <a:rPr lang="en" sz="1200">
                <a:solidFill>
                  <a:srgbClr val="FFFFFF"/>
                </a:solidFill>
              </a:rPr>
              <a:t>, 14 Jan. 2017, greengarageblog.org/9-prominent-pros-and-cons-of-offshore-drilling.</a:t>
            </a:r>
            <a:endParaRPr sz="1200">
              <a:solidFill>
                <a:srgbClr val="FFFFFF"/>
              </a:solidFill>
            </a:endParaRPr>
          </a:p>
          <a:p>
            <a:pPr indent="0" lvl="0" marL="0" rtl="0" algn="l">
              <a:lnSpc>
                <a:spcPct val="115000"/>
              </a:lnSpc>
              <a:spcBef>
                <a:spcPts val="1200"/>
              </a:spcBef>
              <a:spcAft>
                <a:spcPts val="0"/>
              </a:spcAft>
              <a:buNone/>
            </a:pPr>
            <a:r>
              <a:rPr lang="en" sz="1200">
                <a:solidFill>
                  <a:srgbClr val="FFFFFF"/>
                </a:solidFill>
              </a:rPr>
              <a:t>“Offshore Drilling.” </a:t>
            </a:r>
            <a:r>
              <a:rPr i="1" lang="en" sz="1200">
                <a:solidFill>
                  <a:srgbClr val="FFFFFF"/>
                </a:solidFill>
              </a:rPr>
              <a:t>Chesapeake Bay Foundation</a:t>
            </a:r>
            <a:r>
              <a:rPr lang="en" sz="1200">
                <a:solidFill>
                  <a:srgbClr val="FFFFFF"/>
                </a:solidFill>
              </a:rPr>
              <a:t>, www.cbf.org/issues/offshore-drilling/.</a:t>
            </a:r>
            <a:endParaRPr sz="1200">
              <a:solidFill>
                <a:srgbClr val="FFFFFF"/>
              </a:solidFill>
            </a:endParaRPr>
          </a:p>
          <a:p>
            <a:pPr indent="0" lvl="0" marL="0" rtl="0" algn="l">
              <a:lnSpc>
                <a:spcPct val="115000"/>
              </a:lnSpc>
              <a:spcBef>
                <a:spcPts val="1200"/>
              </a:spcBef>
              <a:spcAft>
                <a:spcPts val="0"/>
              </a:spcAft>
              <a:buNone/>
            </a:pPr>
            <a:r>
              <a:rPr lang="en" sz="1200">
                <a:solidFill>
                  <a:srgbClr val="FFFFFF"/>
                </a:solidFill>
              </a:rPr>
              <a:t>“Offshore Drilling.” </a:t>
            </a:r>
            <a:r>
              <a:rPr i="1" lang="en" sz="1200">
                <a:solidFill>
                  <a:srgbClr val="FFFFFF"/>
                </a:solidFill>
              </a:rPr>
              <a:t>Offshore Drilling - Energy Education</a:t>
            </a:r>
            <a:r>
              <a:rPr lang="en" sz="1200">
                <a:solidFill>
                  <a:srgbClr val="FFFFFF"/>
                </a:solidFill>
              </a:rPr>
              <a:t>, energyeducation.ca/encyclopedia/Offshore_drilling.</a:t>
            </a:r>
            <a:endParaRPr sz="1200">
              <a:solidFill>
                <a:srgbClr val="FFFFFF"/>
              </a:solidFill>
            </a:endParaRPr>
          </a:p>
          <a:p>
            <a:pPr indent="-457200" lvl="0" marL="457200" rtl="0" algn="l">
              <a:lnSpc>
                <a:spcPct val="115000"/>
              </a:lnSpc>
              <a:spcBef>
                <a:spcPts val="1200"/>
              </a:spcBef>
              <a:spcAft>
                <a:spcPts val="0"/>
              </a:spcAft>
              <a:buNone/>
            </a:pPr>
            <a:r>
              <a:rPr lang="en" sz="1200">
                <a:solidFill>
                  <a:srgbClr val="FFFFFF"/>
                </a:solidFill>
              </a:rPr>
              <a:t>“Offshore Petroleum History.” </a:t>
            </a:r>
            <a:r>
              <a:rPr i="1" lang="en" sz="1200">
                <a:solidFill>
                  <a:srgbClr val="FFFFFF"/>
                </a:solidFill>
              </a:rPr>
              <a:t>American Oil &amp; Gas Historical Society</a:t>
            </a:r>
            <a:r>
              <a:rPr lang="en" sz="1200">
                <a:solidFill>
                  <a:srgbClr val="FFFFFF"/>
                </a:solidFill>
              </a:rPr>
              <a:t>, 9 Nov. 2020, www.aoghs.org/offshore-history/offshore-oil-history/.</a:t>
            </a:r>
            <a:endParaRPr sz="1200">
              <a:solidFill>
                <a:srgbClr val="FFFFFF"/>
              </a:solidFill>
            </a:endParaRPr>
          </a:p>
          <a:p>
            <a:pPr indent="-457200" lvl="0" marL="457200" rtl="0" algn="l">
              <a:lnSpc>
                <a:spcPct val="115000"/>
              </a:lnSpc>
              <a:spcBef>
                <a:spcPts val="1200"/>
              </a:spcBef>
              <a:spcAft>
                <a:spcPts val="0"/>
              </a:spcAft>
              <a:buNone/>
            </a:pPr>
            <a:r>
              <a:rPr lang="en" sz="1200">
                <a:solidFill>
                  <a:srgbClr val="FFFFFF"/>
                </a:solidFill>
              </a:rPr>
              <a:t>Singh, Bikram, et al. “Types Of Mobile Offshore Drilling Units (MODU).” </a:t>
            </a:r>
            <a:r>
              <a:rPr i="1" lang="en" sz="1200">
                <a:solidFill>
                  <a:srgbClr val="FFFFFF"/>
                </a:solidFill>
              </a:rPr>
              <a:t>Marine Insight</a:t>
            </a:r>
            <a:r>
              <a:rPr lang="en" sz="1200">
                <a:solidFill>
                  <a:srgbClr val="FFFFFF"/>
                </a:solidFill>
              </a:rPr>
              <a:t>, 11 Oct. 2019, www.marineinsight.com/offshore/basics-of-offshore-drilling-types-of-mobile-drilling-units/.</a:t>
            </a:r>
            <a:endParaRPr sz="1200">
              <a:solidFill>
                <a:srgbClr val="FFFFFF"/>
              </a:solidFill>
            </a:endParaRPr>
          </a:p>
          <a:p>
            <a:pPr indent="-457200" lvl="0" marL="457200" rtl="0" algn="l">
              <a:lnSpc>
                <a:spcPct val="115000"/>
              </a:lnSpc>
              <a:spcBef>
                <a:spcPts val="1200"/>
              </a:spcBef>
              <a:spcAft>
                <a:spcPts val="0"/>
              </a:spcAft>
              <a:buNone/>
            </a:pPr>
            <a:r>
              <a:rPr lang="en" sz="1200">
                <a:solidFill>
                  <a:srgbClr val="FFFFFF"/>
                </a:solidFill>
              </a:rPr>
              <a:t>“U.S. Energy Information Administration - EIA - Independent Statistics and Analysis.” </a:t>
            </a:r>
            <a:r>
              <a:rPr i="1" lang="en" sz="1200">
                <a:solidFill>
                  <a:srgbClr val="FFFFFF"/>
                </a:solidFill>
              </a:rPr>
              <a:t>Offshore Oil and Gas in Depth - U.S. Energy Information Administration (EIA)</a:t>
            </a:r>
            <a:r>
              <a:rPr lang="en" sz="1200">
                <a:solidFill>
                  <a:srgbClr val="FFFFFF"/>
                </a:solidFill>
              </a:rPr>
              <a:t>, www.eia.gov/energyexplained/oil-and-petroleum-products/offshore-oil-and-gas-in-depth.ph</a:t>
            </a:r>
            <a:r>
              <a:rPr lang="en" sz="1200">
                <a:solidFill>
                  <a:srgbClr val="FFFFFF"/>
                </a:solidFill>
              </a:rPr>
              <a:t>p.</a:t>
            </a:r>
            <a:r>
              <a:rPr lang="en" sz="1200">
                <a:solidFill>
                  <a:srgbClr val="FFFFFF"/>
                </a:solidFill>
              </a:rPr>
              <a:t> </a:t>
            </a:r>
            <a:endParaRPr sz="1200">
              <a:solidFill>
                <a:srgbClr val="FFFFFF"/>
              </a:solidFill>
            </a:endParaRPr>
          </a:p>
          <a:p>
            <a:pPr indent="0" lvl="0" marL="0" rtl="0" algn="l">
              <a:spcBef>
                <a:spcPts val="1200"/>
              </a:spcBef>
              <a:spcAft>
                <a:spcPts val="0"/>
              </a:spcAft>
              <a:buNone/>
            </a:pPr>
            <a:r>
              <a:t/>
            </a:r>
            <a:endParaRPr sz="2500">
              <a:solidFill>
                <a:srgbClr val="FFFFFF"/>
              </a:solidFill>
            </a:endParaRPr>
          </a:p>
          <a:p>
            <a:pPr indent="0" lvl="0" marL="0" rtl="0" algn="l">
              <a:spcBef>
                <a:spcPts val="600"/>
              </a:spcBef>
              <a:spcAft>
                <a:spcPts val="0"/>
              </a:spcAft>
              <a:buNone/>
            </a:pPr>
            <a:r>
              <a:t/>
            </a:r>
            <a:endParaRPr/>
          </a:p>
          <a:p>
            <a:pPr indent="0" lvl="0" marL="0" rtl="0" algn="l">
              <a:spcBef>
                <a:spcPts val="600"/>
              </a:spcBef>
              <a:spcAft>
                <a:spcPts val="0"/>
              </a:spcAft>
              <a:buNone/>
            </a:pPr>
            <a:r>
              <a:t/>
            </a:r>
            <a:endParaRPr/>
          </a:p>
          <a:p>
            <a:pPr indent="0" lvl="0" marL="0" rtl="0" algn="l">
              <a:spcBef>
                <a:spcPts val="600"/>
              </a:spcBef>
              <a:spcAft>
                <a:spcPts val="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Virgilia template">
  <a:themeElements>
    <a:clrScheme name="Custom 347">
      <a:dk1>
        <a:srgbClr val="FFFFFF"/>
      </a:dk1>
      <a:lt1>
        <a:srgbClr val="01050E"/>
      </a:lt1>
      <a:dk2>
        <a:srgbClr val="DDE0EB"/>
      </a:dk2>
      <a:lt2>
        <a:srgbClr val="777FA0"/>
      </a:lt2>
      <a:accent1>
        <a:srgbClr val="0342A9"/>
      </a:accent1>
      <a:accent2>
        <a:srgbClr val="0F9EC5"/>
      </a:accent2>
      <a:accent3>
        <a:srgbClr val="023290"/>
      </a:accent3>
      <a:accent4>
        <a:srgbClr val="027190"/>
      </a:accent4>
      <a:accent5>
        <a:srgbClr val="022376"/>
      </a:accent5>
      <a:accent6>
        <a:srgbClr val="01135D"/>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