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5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Kalam" panose="02000000000000000000" pitchFamily="2" charset="77"/>
      <p:regular r:id="rId18"/>
      <p:bold r:id="rId19"/>
    </p:embeddedFont>
    <p:embeddedFont>
      <p:font typeface="Merriweather" pitchFamily="2" charset="77"/>
      <p:regular r:id="rId20"/>
      <p:bold r:id="rId21"/>
      <p:italic r:id="rId22"/>
      <p:boldItalic r:id="rId23"/>
    </p:embeddedFont>
    <p:embeddedFont>
      <p:font typeface="Roboto" panose="02000000000000000000"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99"/>
  </p:normalViewPr>
  <p:slideViewPr>
    <p:cSldViewPr snapToGrid="0">
      <p:cViewPr varScale="1">
        <p:scale>
          <a:sx n="135" d="100"/>
          <a:sy n="135" d="100"/>
        </p:scale>
        <p:origin x="864" y="16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755072d273_1_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755072d27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755072d273_1_6: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755072d273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755072d273_1_2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755072d273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755072d273_1_26: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755072d273_1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75c64f605b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 name="Google Shape;112;g75c64f605b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rgbClr val="38761D"/>
              </a:buClr>
              <a:buSzPts val="1200"/>
              <a:buFont typeface="Roboto"/>
              <a:buChar char="●"/>
            </a:pPr>
            <a:r>
              <a:rPr lang="en" sz="1200">
                <a:solidFill>
                  <a:srgbClr val="38761D"/>
                </a:solidFill>
                <a:latin typeface="Roboto"/>
                <a:ea typeface="Roboto"/>
                <a:cs typeface="Roboto"/>
                <a:sym typeface="Roboto"/>
              </a:rPr>
              <a:t>Water from stream goes through the slice gate </a:t>
            </a:r>
            <a:endParaRPr sz="1200">
              <a:solidFill>
                <a:srgbClr val="38761D"/>
              </a:solidFill>
              <a:latin typeface="Roboto"/>
              <a:ea typeface="Roboto"/>
              <a:cs typeface="Roboto"/>
              <a:sym typeface="Roboto"/>
            </a:endParaRPr>
          </a:p>
          <a:p>
            <a:pPr marL="457200" lvl="0" indent="-304800" algn="l" rtl="0">
              <a:spcBef>
                <a:spcPts val="0"/>
              </a:spcBef>
              <a:spcAft>
                <a:spcPts val="0"/>
              </a:spcAft>
              <a:buClr>
                <a:srgbClr val="38761D"/>
              </a:buClr>
              <a:buSzPts val="1200"/>
              <a:buFont typeface="Roboto"/>
              <a:buChar char="●"/>
            </a:pPr>
            <a:r>
              <a:rPr lang="en" sz="1200">
                <a:solidFill>
                  <a:srgbClr val="38761D"/>
                </a:solidFill>
                <a:latin typeface="Roboto"/>
                <a:ea typeface="Roboto"/>
                <a:cs typeface="Roboto"/>
                <a:sym typeface="Roboto"/>
              </a:rPr>
              <a:t>Enter dame and then it spin the turbine that generate power</a:t>
            </a:r>
            <a:endParaRPr sz="1200">
              <a:solidFill>
                <a:srgbClr val="38761D"/>
              </a:solidFill>
              <a:latin typeface="Roboto"/>
              <a:ea typeface="Roboto"/>
              <a:cs typeface="Roboto"/>
              <a:sym typeface="Roboto"/>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755072d273_1_31: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755072d273_1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Clr>
                <a:schemeClr val="dk2"/>
              </a:buClr>
              <a:buSzPts val="1200"/>
              <a:buFont typeface="Roboto"/>
              <a:buChar char="●"/>
            </a:pPr>
            <a:r>
              <a:rPr lang="en" sz="1200">
                <a:solidFill>
                  <a:schemeClr val="dk2"/>
                </a:solidFill>
                <a:highlight>
                  <a:srgbClr val="FFFFFF"/>
                </a:highlight>
                <a:latin typeface="Roboto"/>
                <a:ea typeface="Roboto"/>
                <a:cs typeface="Roboto"/>
                <a:sym typeface="Roboto"/>
              </a:rPr>
              <a:t>Largest plants in the US Washington, California, and Oregon.</a:t>
            </a:r>
            <a:endParaRPr sz="1200">
              <a:solidFill>
                <a:schemeClr val="dk2"/>
              </a:solidFill>
              <a:highlight>
                <a:srgbClr val="FFFFFF"/>
              </a:highlight>
              <a:latin typeface="Roboto"/>
              <a:ea typeface="Roboto"/>
              <a:cs typeface="Roboto"/>
              <a:sym typeface="Roboto"/>
            </a:endParaRPr>
          </a:p>
          <a:p>
            <a:pPr marL="457200" lvl="0" indent="-304800" algn="l" rtl="0">
              <a:spcBef>
                <a:spcPts val="0"/>
              </a:spcBef>
              <a:spcAft>
                <a:spcPts val="0"/>
              </a:spcAft>
              <a:buClr>
                <a:schemeClr val="dk2"/>
              </a:buClr>
              <a:buSzPts val="1200"/>
              <a:buFont typeface="Roboto"/>
              <a:buChar char="●"/>
            </a:pPr>
            <a:r>
              <a:rPr lang="en" sz="1200">
                <a:solidFill>
                  <a:schemeClr val="dk2"/>
                </a:solidFill>
                <a:highlight>
                  <a:srgbClr val="FFFFFF"/>
                </a:highlight>
                <a:latin typeface="Roboto"/>
                <a:ea typeface="Roboto"/>
                <a:cs typeface="Roboto"/>
                <a:sym typeface="Roboto"/>
              </a:rPr>
              <a:t>Mississippi has no Hydro capacity </a:t>
            </a:r>
            <a:endParaRPr sz="1200">
              <a:solidFill>
                <a:schemeClr val="dk2"/>
              </a:solidFill>
              <a:highlight>
                <a:srgbClr val="FFFFFF"/>
              </a:highlight>
              <a:latin typeface="Roboto"/>
              <a:ea typeface="Roboto"/>
              <a:cs typeface="Roboto"/>
              <a:sym typeface="Roboto"/>
            </a:endParaRPr>
          </a:p>
          <a:p>
            <a:pPr marL="457200" lvl="0" indent="-304800" algn="l" rtl="0">
              <a:spcBef>
                <a:spcPts val="0"/>
              </a:spcBef>
              <a:spcAft>
                <a:spcPts val="0"/>
              </a:spcAft>
              <a:buClr>
                <a:schemeClr val="dk2"/>
              </a:buClr>
              <a:buSzPts val="1200"/>
              <a:buFont typeface="Roboto"/>
              <a:buChar char="●"/>
            </a:pPr>
            <a:r>
              <a:rPr lang="en" sz="1200">
                <a:solidFill>
                  <a:schemeClr val="dk2"/>
                </a:solidFill>
                <a:highlight>
                  <a:srgbClr val="FFFFFF"/>
                </a:highlight>
                <a:latin typeface="Roboto"/>
                <a:ea typeface="Roboto"/>
                <a:cs typeface="Roboto"/>
                <a:sym typeface="Roboto"/>
              </a:rPr>
              <a:t>Most Midwest States benefit from Hydropower</a:t>
            </a:r>
            <a:endParaRPr sz="1200">
              <a:solidFill>
                <a:schemeClr val="dk2"/>
              </a:solidFill>
              <a:highlight>
                <a:srgbClr val="FFFFFF"/>
              </a:highlight>
              <a:latin typeface="Roboto"/>
              <a:ea typeface="Roboto"/>
              <a:cs typeface="Roboto"/>
              <a:sym typeface="Roboto"/>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755072d273_1_37: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755072d273_1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755072d273_1_47: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755072d273_1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Physical Factors that fish habitats depend on: water level, water velocity (rate at which water is flowing downstream), shelter opportunities for various species of fishes with different needs, and access to food</a:t>
            </a:r>
            <a:endParaRPr/>
          </a:p>
          <a:p>
            <a:pPr marL="0" lvl="0" indent="0" algn="l" rtl="0">
              <a:spcBef>
                <a:spcPts val="0"/>
              </a:spcBef>
              <a:spcAft>
                <a:spcPts val="0"/>
              </a:spcAft>
              <a:buNone/>
            </a:pPr>
            <a:r>
              <a:rPr lang="en"/>
              <a:t>Why waste money now practically to make something that will not be able to produce energy as efficiently as others?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756c25e155_0_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756c25e1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Reserviors also produce water borne illnesses such as malaria, the most common. And they also help trigger earthquakes. </a:t>
            </a:r>
            <a:endParaRPr/>
          </a:p>
          <a:p>
            <a:pPr marL="0" lvl="0" indent="0" algn="l" rtl="0">
              <a:spcBef>
                <a:spcPts val="0"/>
              </a:spcBef>
              <a:spcAft>
                <a:spcPts val="0"/>
              </a:spcAft>
              <a:buNone/>
            </a:pPr>
            <a:r>
              <a:rPr lang="en"/>
              <a:t>Renewable energy has progressed so much in recent years that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756c25e155_1_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756c25e15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solidFill>
                  <a:schemeClr val="dk2"/>
                </a:solidFill>
                <a:highlight>
                  <a:srgbClr val="FFFFFF"/>
                </a:highlight>
                <a:latin typeface="Roboto"/>
                <a:ea typeface="Roboto"/>
                <a:cs typeface="Roboto"/>
                <a:sym typeface="Roboto"/>
              </a:rPr>
              <a:t>Sediment</a:t>
            </a:r>
            <a:r>
              <a:rPr lang="en" sz="1200">
                <a:solidFill>
                  <a:schemeClr val="dk2"/>
                </a:solidFill>
                <a:highlight>
                  <a:srgbClr val="FFFFFF"/>
                </a:highlight>
                <a:latin typeface="Roboto"/>
                <a:ea typeface="Roboto"/>
                <a:cs typeface="Roboto"/>
                <a:sym typeface="Roboto"/>
              </a:rPr>
              <a:t> is a naturally occurring material that is broken down by processes of weathering and erosion, in this case it is transported by water but the dam is preventing it from happening because it is an artificial dam humans put that interferes with nature.</a:t>
            </a:r>
            <a:endParaRPr sz="1200">
              <a:solidFill>
                <a:schemeClr val="dk2"/>
              </a:solidFill>
              <a:highlight>
                <a:srgbClr val="FFFFFF"/>
              </a:highlight>
              <a:latin typeface="Roboto"/>
              <a:ea typeface="Roboto"/>
              <a:cs typeface="Roboto"/>
              <a:sym typeface="Roboto"/>
            </a:endParaRPr>
          </a:p>
          <a:p>
            <a:pPr marL="457200" lvl="0" indent="0" algn="l" rtl="0">
              <a:spcBef>
                <a:spcPts val="0"/>
              </a:spcBef>
              <a:spcAft>
                <a:spcPts val="0"/>
              </a:spcAft>
              <a:buNone/>
            </a:pPr>
            <a:endParaRPr sz="1200">
              <a:solidFill>
                <a:schemeClr val="dk2"/>
              </a:solidFill>
              <a:highlight>
                <a:srgbClr val="FFFFFF"/>
              </a:highlight>
              <a:latin typeface="Roboto"/>
              <a:ea typeface="Roboto"/>
              <a:cs typeface="Roboto"/>
              <a:sym typeface="Roboto"/>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755072d273_1_62: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755072d273_1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755072d273_1_189: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755072d273_1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75c64f605b_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75c64f605b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755072d273_1_154: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755072d273_1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755072d273_1_290:notes"/>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755072d273_1_2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308200" y="1991825"/>
            <a:ext cx="4226100" cy="1159800"/>
          </a:xfrm>
          <a:prstGeom prst="rect">
            <a:avLst/>
          </a:prstGeom>
        </p:spPr>
        <p:txBody>
          <a:bodyPr spcFirstLastPara="1" wrap="square" lIns="0" tIns="0" rIns="0" bIns="0" anchor="ctr" anchorCtr="0">
            <a:noAutofit/>
          </a:bodyPr>
          <a:lstStyle>
            <a:lvl1pPr lvl="0">
              <a:spcBef>
                <a:spcPts val="0"/>
              </a:spcBef>
              <a:spcAft>
                <a:spcPts val="0"/>
              </a:spcAft>
              <a:buClr>
                <a:schemeClr val="accent3"/>
              </a:buClr>
              <a:buSzPts val="5600"/>
              <a:buNone/>
              <a:defRPr sz="5600">
                <a:solidFill>
                  <a:schemeClr val="accent3"/>
                </a:solidFill>
              </a:defRPr>
            </a:lvl1pPr>
            <a:lvl2pPr lvl="1">
              <a:spcBef>
                <a:spcPts val="0"/>
              </a:spcBef>
              <a:spcAft>
                <a:spcPts val="0"/>
              </a:spcAft>
              <a:buClr>
                <a:schemeClr val="accent3"/>
              </a:buClr>
              <a:buSzPts val="5600"/>
              <a:buNone/>
              <a:defRPr sz="5600">
                <a:solidFill>
                  <a:schemeClr val="accent3"/>
                </a:solidFill>
              </a:defRPr>
            </a:lvl2pPr>
            <a:lvl3pPr lvl="2">
              <a:spcBef>
                <a:spcPts val="0"/>
              </a:spcBef>
              <a:spcAft>
                <a:spcPts val="0"/>
              </a:spcAft>
              <a:buClr>
                <a:schemeClr val="accent3"/>
              </a:buClr>
              <a:buSzPts val="5600"/>
              <a:buNone/>
              <a:defRPr sz="5600">
                <a:solidFill>
                  <a:schemeClr val="accent3"/>
                </a:solidFill>
              </a:defRPr>
            </a:lvl3pPr>
            <a:lvl4pPr lvl="3">
              <a:spcBef>
                <a:spcPts val="0"/>
              </a:spcBef>
              <a:spcAft>
                <a:spcPts val="0"/>
              </a:spcAft>
              <a:buClr>
                <a:schemeClr val="accent3"/>
              </a:buClr>
              <a:buSzPts val="5600"/>
              <a:buNone/>
              <a:defRPr sz="5600">
                <a:solidFill>
                  <a:schemeClr val="accent3"/>
                </a:solidFill>
              </a:defRPr>
            </a:lvl4pPr>
            <a:lvl5pPr lvl="4">
              <a:spcBef>
                <a:spcPts val="0"/>
              </a:spcBef>
              <a:spcAft>
                <a:spcPts val="0"/>
              </a:spcAft>
              <a:buClr>
                <a:schemeClr val="accent3"/>
              </a:buClr>
              <a:buSzPts val="5600"/>
              <a:buNone/>
              <a:defRPr sz="5600">
                <a:solidFill>
                  <a:schemeClr val="accent3"/>
                </a:solidFill>
              </a:defRPr>
            </a:lvl5pPr>
            <a:lvl6pPr lvl="5">
              <a:spcBef>
                <a:spcPts val="0"/>
              </a:spcBef>
              <a:spcAft>
                <a:spcPts val="0"/>
              </a:spcAft>
              <a:buClr>
                <a:schemeClr val="accent3"/>
              </a:buClr>
              <a:buSzPts val="5600"/>
              <a:buNone/>
              <a:defRPr sz="5600">
                <a:solidFill>
                  <a:schemeClr val="accent3"/>
                </a:solidFill>
              </a:defRPr>
            </a:lvl6pPr>
            <a:lvl7pPr lvl="6">
              <a:spcBef>
                <a:spcPts val="0"/>
              </a:spcBef>
              <a:spcAft>
                <a:spcPts val="0"/>
              </a:spcAft>
              <a:buClr>
                <a:schemeClr val="accent3"/>
              </a:buClr>
              <a:buSzPts val="5600"/>
              <a:buNone/>
              <a:defRPr sz="5600">
                <a:solidFill>
                  <a:schemeClr val="accent3"/>
                </a:solidFill>
              </a:defRPr>
            </a:lvl7pPr>
            <a:lvl8pPr lvl="7">
              <a:spcBef>
                <a:spcPts val="0"/>
              </a:spcBef>
              <a:spcAft>
                <a:spcPts val="0"/>
              </a:spcAft>
              <a:buClr>
                <a:schemeClr val="accent3"/>
              </a:buClr>
              <a:buSzPts val="5600"/>
              <a:buNone/>
              <a:defRPr sz="5600">
                <a:solidFill>
                  <a:schemeClr val="accent3"/>
                </a:solidFill>
              </a:defRPr>
            </a:lvl8pPr>
            <a:lvl9pPr lvl="8">
              <a:spcBef>
                <a:spcPts val="0"/>
              </a:spcBef>
              <a:spcAft>
                <a:spcPts val="0"/>
              </a:spcAft>
              <a:buClr>
                <a:schemeClr val="accent3"/>
              </a:buClr>
              <a:buSzPts val="5600"/>
              <a:buNone/>
              <a:defRPr sz="5600">
                <a:solidFill>
                  <a:schemeClr val="accent3"/>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4308200" y="1735750"/>
            <a:ext cx="4150200" cy="1159800"/>
          </a:xfrm>
          <a:prstGeom prst="rect">
            <a:avLst/>
          </a:prstGeom>
        </p:spPr>
        <p:txBody>
          <a:bodyPr spcFirstLastPara="1" wrap="square" lIns="0" tIns="0" rIns="0" bIns="0" anchor="b" anchorCtr="0">
            <a:noAutofit/>
          </a:bodyPr>
          <a:lstStyle>
            <a:lvl1pPr lvl="0" rtl="0">
              <a:spcBef>
                <a:spcPts val="0"/>
              </a:spcBef>
              <a:spcAft>
                <a:spcPts val="0"/>
              </a:spcAft>
              <a:buClr>
                <a:schemeClr val="accent3"/>
              </a:buClr>
              <a:buSzPts val="4000"/>
              <a:buNone/>
              <a:defRPr sz="4000">
                <a:solidFill>
                  <a:schemeClr val="accent3"/>
                </a:solidFill>
              </a:defRPr>
            </a:lvl1pPr>
            <a:lvl2pPr lvl="1" rtl="0">
              <a:spcBef>
                <a:spcPts val="0"/>
              </a:spcBef>
              <a:spcAft>
                <a:spcPts val="0"/>
              </a:spcAft>
              <a:buClr>
                <a:schemeClr val="accent3"/>
              </a:buClr>
              <a:buSzPts val="4000"/>
              <a:buNone/>
              <a:defRPr sz="4000">
                <a:solidFill>
                  <a:schemeClr val="accent3"/>
                </a:solidFill>
              </a:defRPr>
            </a:lvl2pPr>
            <a:lvl3pPr lvl="2" rtl="0">
              <a:spcBef>
                <a:spcPts val="0"/>
              </a:spcBef>
              <a:spcAft>
                <a:spcPts val="0"/>
              </a:spcAft>
              <a:buClr>
                <a:schemeClr val="accent3"/>
              </a:buClr>
              <a:buSzPts val="4000"/>
              <a:buNone/>
              <a:defRPr sz="4000">
                <a:solidFill>
                  <a:schemeClr val="accent3"/>
                </a:solidFill>
              </a:defRPr>
            </a:lvl3pPr>
            <a:lvl4pPr lvl="3" rtl="0">
              <a:spcBef>
                <a:spcPts val="0"/>
              </a:spcBef>
              <a:spcAft>
                <a:spcPts val="0"/>
              </a:spcAft>
              <a:buClr>
                <a:schemeClr val="accent3"/>
              </a:buClr>
              <a:buSzPts val="4000"/>
              <a:buNone/>
              <a:defRPr sz="4000">
                <a:solidFill>
                  <a:schemeClr val="accent3"/>
                </a:solidFill>
              </a:defRPr>
            </a:lvl4pPr>
            <a:lvl5pPr lvl="4" rtl="0">
              <a:spcBef>
                <a:spcPts val="0"/>
              </a:spcBef>
              <a:spcAft>
                <a:spcPts val="0"/>
              </a:spcAft>
              <a:buClr>
                <a:schemeClr val="accent3"/>
              </a:buClr>
              <a:buSzPts val="4000"/>
              <a:buNone/>
              <a:defRPr sz="4000">
                <a:solidFill>
                  <a:schemeClr val="accent3"/>
                </a:solidFill>
              </a:defRPr>
            </a:lvl5pPr>
            <a:lvl6pPr lvl="5" rtl="0">
              <a:spcBef>
                <a:spcPts val="0"/>
              </a:spcBef>
              <a:spcAft>
                <a:spcPts val="0"/>
              </a:spcAft>
              <a:buClr>
                <a:schemeClr val="accent3"/>
              </a:buClr>
              <a:buSzPts val="4000"/>
              <a:buNone/>
              <a:defRPr sz="4000">
                <a:solidFill>
                  <a:schemeClr val="accent3"/>
                </a:solidFill>
              </a:defRPr>
            </a:lvl6pPr>
            <a:lvl7pPr lvl="6" rtl="0">
              <a:spcBef>
                <a:spcPts val="0"/>
              </a:spcBef>
              <a:spcAft>
                <a:spcPts val="0"/>
              </a:spcAft>
              <a:buClr>
                <a:schemeClr val="accent3"/>
              </a:buClr>
              <a:buSzPts val="4000"/>
              <a:buNone/>
              <a:defRPr sz="4000">
                <a:solidFill>
                  <a:schemeClr val="accent3"/>
                </a:solidFill>
              </a:defRPr>
            </a:lvl7pPr>
            <a:lvl8pPr lvl="7" rtl="0">
              <a:spcBef>
                <a:spcPts val="0"/>
              </a:spcBef>
              <a:spcAft>
                <a:spcPts val="0"/>
              </a:spcAft>
              <a:buClr>
                <a:schemeClr val="accent3"/>
              </a:buClr>
              <a:buSzPts val="4000"/>
              <a:buNone/>
              <a:defRPr sz="4000">
                <a:solidFill>
                  <a:schemeClr val="accent3"/>
                </a:solidFill>
              </a:defRPr>
            </a:lvl8pPr>
            <a:lvl9pPr lvl="8" rtl="0">
              <a:spcBef>
                <a:spcPts val="0"/>
              </a:spcBef>
              <a:spcAft>
                <a:spcPts val="0"/>
              </a:spcAft>
              <a:buClr>
                <a:schemeClr val="accent3"/>
              </a:buClr>
              <a:buSzPts val="4000"/>
              <a:buNone/>
              <a:defRPr sz="4000">
                <a:solidFill>
                  <a:schemeClr val="accent3"/>
                </a:solidFill>
              </a:defRPr>
            </a:lvl9pPr>
          </a:lstStyle>
          <a:p>
            <a:endParaRPr/>
          </a:p>
        </p:txBody>
      </p:sp>
      <p:sp>
        <p:nvSpPr>
          <p:cNvPr id="13" name="Google Shape;13;p3"/>
          <p:cNvSpPr txBox="1">
            <a:spLocks noGrp="1"/>
          </p:cNvSpPr>
          <p:nvPr>
            <p:ph type="subTitle" idx="1"/>
          </p:nvPr>
        </p:nvSpPr>
        <p:spPr>
          <a:xfrm>
            <a:off x="4308200" y="2992452"/>
            <a:ext cx="41502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5"/>
              </a:buClr>
              <a:buSzPts val="2000"/>
              <a:buNone/>
              <a:defRPr>
                <a:solidFill>
                  <a:schemeClr val="accent5"/>
                </a:solidFill>
              </a:defRPr>
            </a:lvl1pPr>
            <a:lvl2pPr lvl="1" rtl="0">
              <a:spcBef>
                <a:spcPts val="1000"/>
              </a:spcBef>
              <a:spcAft>
                <a:spcPts val="0"/>
              </a:spcAft>
              <a:buClr>
                <a:schemeClr val="accent5"/>
              </a:buClr>
              <a:buSzPts val="3000"/>
              <a:buNone/>
              <a:defRPr sz="3000">
                <a:solidFill>
                  <a:schemeClr val="accent5"/>
                </a:solidFill>
              </a:defRPr>
            </a:lvl2pPr>
            <a:lvl3pPr lvl="2" rtl="0">
              <a:spcBef>
                <a:spcPts val="1000"/>
              </a:spcBef>
              <a:spcAft>
                <a:spcPts val="0"/>
              </a:spcAft>
              <a:buClr>
                <a:schemeClr val="accent5"/>
              </a:buClr>
              <a:buSzPts val="3000"/>
              <a:buNone/>
              <a:defRPr sz="3000">
                <a:solidFill>
                  <a:schemeClr val="accent5"/>
                </a:solidFill>
              </a:defRPr>
            </a:lvl3pPr>
            <a:lvl4pPr lvl="3" rtl="0">
              <a:spcBef>
                <a:spcPts val="1000"/>
              </a:spcBef>
              <a:spcAft>
                <a:spcPts val="0"/>
              </a:spcAft>
              <a:buClr>
                <a:schemeClr val="accent5"/>
              </a:buClr>
              <a:buSzPts val="3000"/>
              <a:buNone/>
              <a:defRPr sz="3000">
                <a:solidFill>
                  <a:schemeClr val="accent5"/>
                </a:solidFill>
              </a:defRPr>
            </a:lvl4pPr>
            <a:lvl5pPr lvl="4" rtl="0">
              <a:spcBef>
                <a:spcPts val="1000"/>
              </a:spcBef>
              <a:spcAft>
                <a:spcPts val="0"/>
              </a:spcAft>
              <a:buClr>
                <a:schemeClr val="accent5"/>
              </a:buClr>
              <a:buSzPts val="3000"/>
              <a:buNone/>
              <a:defRPr sz="3000">
                <a:solidFill>
                  <a:schemeClr val="accent5"/>
                </a:solidFill>
              </a:defRPr>
            </a:lvl5pPr>
            <a:lvl6pPr lvl="5" rtl="0">
              <a:spcBef>
                <a:spcPts val="1000"/>
              </a:spcBef>
              <a:spcAft>
                <a:spcPts val="0"/>
              </a:spcAft>
              <a:buClr>
                <a:schemeClr val="accent5"/>
              </a:buClr>
              <a:buSzPts val="3000"/>
              <a:buNone/>
              <a:defRPr sz="3000">
                <a:solidFill>
                  <a:schemeClr val="accent5"/>
                </a:solidFill>
              </a:defRPr>
            </a:lvl6pPr>
            <a:lvl7pPr lvl="6" rtl="0">
              <a:spcBef>
                <a:spcPts val="1000"/>
              </a:spcBef>
              <a:spcAft>
                <a:spcPts val="0"/>
              </a:spcAft>
              <a:buClr>
                <a:schemeClr val="accent5"/>
              </a:buClr>
              <a:buSzPts val="3000"/>
              <a:buNone/>
              <a:defRPr sz="3000">
                <a:solidFill>
                  <a:schemeClr val="accent5"/>
                </a:solidFill>
              </a:defRPr>
            </a:lvl7pPr>
            <a:lvl8pPr lvl="7" rtl="0">
              <a:spcBef>
                <a:spcPts val="1000"/>
              </a:spcBef>
              <a:spcAft>
                <a:spcPts val="0"/>
              </a:spcAft>
              <a:buClr>
                <a:schemeClr val="accent5"/>
              </a:buClr>
              <a:buSzPts val="3000"/>
              <a:buNone/>
              <a:defRPr sz="3000">
                <a:solidFill>
                  <a:schemeClr val="accent5"/>
                </a:solidFill>
              </a:defRPr>
            </a:lvl8pPr>
            <a:lvl9pPr lvl="8" rtl="0">
              <a:spcBef>
                <a:spcPts val="1000"/>
              </a:spcBef>
              <a:spcAft>
                <a:spcPts val="1000"/>
              </a:spcAft>
              <a:buClr>
                <a:schemeClr val="accent5"/>
              </a:buClr>
              <a:buSzPts val="3000"/>
              <a:buNone/>
              <a:defRPr sz="3000">
                <a:solidFill>
                  <a:schemeClr val="accent5"/>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TITLE_1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p:nvPr/>
        </p:nvSpPr>
        <p:spPr>
          <a:xfrm>
            <a:off x="3417825" y="200"/>
            <a:ext cx="5726100" cy="5143500"/>
          </a:xfrm>
          <a:prstGeom prst="rect">
            <a:avLst/>
          </a:prstGeom>
          <a:gradFill>
            <a:gsLst>
              <a:gs pos="0">
                <a:srgbClr val="FFFFFF">
                  <a:alpha val="0"/>
                </a:srgbClr>
              </a:gs>
              <a:gs pos="50000">
                <a:schemeClr val="lt1"/>
              </a:gs>
              <a:gs pos="100000">
                <a:srgbClr val="FFFFFF"/>
              </a:gs>
            </a:gsLst>
            <a:lin ang="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4"/>
          <p:cNvSpPr txBox="1">
            <a:spLocks noGrp="1"/>
          </p:cNvSpPr>
          <p:nvPr>
            <p:ph type="body" idx="1"/>
          </p:nvPr>
        </p:nvSpPr>
        <p:spPr>
          <a:xfrm>
            <a:off x="4384400" y="637800"/>
            <a:ext cx="4097400" cy="1894800"/>
          </a:xfrm>
          <a:prstGeom prst="rect">
            <a:avLst/>
          </a:prstGeom>
        </p:spPr>
        <p:txBody>
          <a:bodyPr spcFirstLastPara="1" wrap="square" lIns="0" tIns="0" rIns="0" bIns="0" anchor="t" anchorCtr="0">
            <a:noAutofit/>
          </a:bodyPr>
          <a:lstStyle>
            <a:lvl1pPr marL="457200" lvl="0" indent="-381000" rtl="0">
              <a:spcBef>
                <a:spcPts val="0"/>
              </a:spcBef>
              <a:spcAft>
                <a:spcPts val="0"/>
              </a:spcAft>
              <a:buSzPts val="2400"/>
              <a:buChar char="⪢"/>
              <a:defRPr sz="2400" i="1"/>
            </a:lvl1pPr>
            <a:lvl2pPr marL="914400" lvl="1" indent="-381000" rtl="0">
              <a:spcBef>
                <a:spcPts val="1000"/>
              </a:spcBef>
              <a:spcAft>
                <a:spcPts val="0"/>
              </a:spcAft>
              <a:buSzPts val="2400"/>
              <a:buChar char="○"/>
              <a:defRPr sz="2400" i="1"/>
            </a:lvl2pPr>
            <a:lvl3pPr marL="1371600" lvl="2" indent="-381000" rtl="0">
              <a:spcBef>
                <a:spcPts val="1000"/>
              </a:spcBef>
              <a:spcAft>
                <a:spcPts val="0"/>
              </a:spcAft>
              <a:buSzPts val="2400"/>
              <a:buChar char="■"/>
              <a:defRPr sz="2400" i="1"/>
            </a:lvl3pPr>
            <a:lvl4pPr marL="1828800" lvl="3" indent="-381000" rtl="0">
              <a:spcBef>
                <a:spcPts val="1000"/>
              </a:spcBef>
              <a:spcAft>
                <a:spcPts val="0"/>
              </a:spcAft>
              <a:buSzPts val="2400"/>
              <a:buChar char="●"/>
              <a:defRPr sz="2400" i="1"/>
            </a:lvl4pPr>
            <a:lvl5pPr marL="2286000" lvl="4" indent="-381000" rtl="0">
              <a:spcBef>
                <a:spcPts val="1000"/>
              </a:spcBef>
              <a:spcAft>
                <a:spcPts val="0"/>
              </a:spcAft>
              <a:buSzPts val="2400"/>
              <a:buChar char="○"/>
              <a:defRPr sz="2400" i="1"/>
            </a:lvl5pPr>
            <a:lvl6pPr marL="2743200" lvl="5" indent="-381000" rtl="0">
              <a:spcBef>
                <a:spcPts val="1000"/>
              </a:spcBef>
              <a:spcAft>
                <a:spcPts val="0"/>
              </a:spcAft>
              <a:buSzPts val="2400"/>
              <a:buChar char="■"/>
              <a:defRPr sz="2400" i="1"/>
            </a:lvl6pPr>
            <a:lvl7pPr marL="3200400" lvl="6" indent="-381000" rtl="0">
              <a:spcBef>
                <a:spcPts val="1000"/>
              </a:spcBef>
              <a:spcAft>
                <a:spcPts val="0"/>
              </a:spcAft>
              <a:buSzPts val="2400"/>
              <a:buChar char="●"/>
              <a:defRPr sz="2400" i="1"/>
            </a:lvl7pPr>
            <a:lvl8pPr marL="3657600" lvl="7" indent="-381000" rtl="0">
              <a:spcBef>
                <a:spcPts val="1000"/>
              </a:spcBef>
              <a:spcAft>
                <a:spcPts val="0"/>
              </a:spcAft>
              <a:buSzPts val="2400"/>
              <a:buChar char="○"/>
              <a:defRPr sz="2400" i="1"/>
            </a:lvl8pPr>
            <a:lvl9pPr marL="4114800" lvl="8" indent="-381000">
              <a:spcBef>
                <a:spcPts val="1000"/>
              </a:spcBef>
              <a:spcAft>
                <a:spcPts val="1000"/>
              </a:spcAft>
              <a:buSzPts val="2400"/>
              <a:buChar char="■"/>
              <a:defRPr sz="2400" i="1"/>
            </a:lvl9pPr>
          </a:lstStyle>
          <a:p>
            <a:endParaRPr/>
          </a:p>
        </p:txBody>
      </p:sp>
      <p:sp>
        <p:nvSpPr>
          <p:cNvPr id="17" name="Google Shape;17;p4"/>
          <p:cNvSpPr txBox="1"/>
          <p:nvPr/>
        </p:nvSpPr>
        <p:spPr>
          <a:xfrm>
            <a:off x="3851000" y="476575"/>
            <a:ext cx="1242300" cy="653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7200">
                <a:solidFill>
                  <a:schemeClr val="accent2"/>
                </a:solidFill>
                <a:latin typeface="Kalam"/>
                <a:ea typeface="Kalam"/>
                <a:cs typeface="Kalam"/>
                <a:sym typeface="Kalam"/>
              </a:rPr>
              <a:t>“</a:t>
            </a:r>
            <a:endParaRPr sz="7200">
              <a:solidFill>
                <a:schemeClr val="accent2"/>
              </a:solidFill>
              <a:latin typeface="Kalam"/>
              <a:ea typeface="Kalam"/>
              <a:cs typeface="Kalam"/>
              <a:sym typeface="Kalam"/>
            </a:endParaRPr>
          </a:p>
        </p:txBody>
      </p:sp>
      <p:sp>
        <p:nvSpPr>
          <p:cNvPr id="18" name="Google Shape;18;p4"/>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4115700" y="205975"/>
            <a:ext cx="4571100" cy="857400"/>
          </a:xfrm>
          <a:prstGeom prst="rect">
            <a:avLst/>
          </a:prstGeom>
        </p:spPr>
        <p:txBody>
          <a:bodyPr spcFirstLastPara="1" wrap="square" lIns="0" tIns="0" rIns="0" bIns="0" anchor="b"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21" name="Google Shape;21;p5"/>
          <p:cNvSpPr txBox="1">
            <a:spLocks noGrp="1"/>
          </p:cNvSpPr>
          <p:nvPr>
            <p:ph type="body" idx="1"/>
          </p:nvPr>
        </p:nvSpPr>
        <p:spPr>
          <a:xfrm>
            <a:off x="4115700" y="1338300"/>
            <a:ext cx="4571100" cy="3411600"/>
          </a:xfrm>
          <a:prstGeom prst="rect">
            <a:avLst/>
          </a:prstGeom>
        </p:spPr>
        <p:txBody>
          <a:bodyPr spcFirstLastPara="1" wrap="square" lIns="0" tIns="0" rIns="0" bIns="0" anchor="t" anchorCtr="0">
            <a:noAutofit/>
          </a:bodyPr>
          <a:lstStyle>
            <a:lvl1pPr marL="457200" lvl="0" indent="-355600">
              <a:spcBef>
                <a:spcPts val="0"/>
              </a:spcBef>
              <a:spcAft>
                <a:spcPts val="0"/>
              </a:spcAft>
              <a:buSzPts val="2000"/>
              <a:buChar char="⪢"/>
              <a:defRPr/>
            </a:lvl1pPr>
            <a:lvl2pPr marL="914400" lvl="1" indent="-355600">
              <a:spcBef>
                <a:spcPts val="1000"/>
              </a:spcBef>
              <a:spcAft>
                <a:spcPts val="0"/>
              </a:spcAft>
              <a:buSzPts val="2000"/>
              <a:buChar char="○"/>
              <a:defRPr/>
            </a:lvl2pPr>
            <a:lvl3pPr marL="1371600" lvl="2" indent="-355600">
              <a:spcBef>
                <a:spcPts val="1000"/>
              </a:spcBef>
              <a:spcAft>
                <a:spcPts val="0"/>
              </a:spcAft>
              <a:buSzPts val="2000"/>
              <a:buChar char="■"/>
              <a:defRPr/>
            </a:lvl3pPr>
            <a:lvl4pPr marL="1828800" lvl="3" indent="-355600">
              <a:spcBef>
                <a:spcPts val="1000"/>
              </a:spcBef>
              <a:spcAft>
                <a:spcPts val="0"/>
              </a:spcAft>
              <a:buSzPts val="2000"/>
              <a:buChar char="●"/>
              <a:defRPr/>
            </a:lvl4pPr>
            <a:lvl5pPr marL="2286000" lvl="4" indent="-355600">
              <a:spcBef>
                <a:spcPts val="1000"/>
              </a:spcBef>
              <a:spcAft>
                <a:spcPts val="0"/>
              </a:spcAft>
              <a:buSzPts val="2000"/>
              <a:buChar char="○"/>
              <a:defRPr/>
            </a:lvl5pPr>
            <a:lvl6pPr marL="2743200" lvl="5" indent="-355600">
              <a:spcBef>
                <a:spcPts val="1000"/>
              </a:spcBef>
              <a:spcAft>
                <a:spcPts val="0"/>
              </a:spcAft>
              <a:buSzPts val="2000"/>
              <a:buChar char="■"/>
              <a:defRPr/>
            </a:lvl6pPr>
            <a:lvl7pPr marL="3200400" lvl="6" indent="-355600">
              <a:spcBef>
                <a:spcPts val="1000"/>
              </a:spcBef>
              <a:spcAft>
                <a:spcPts val="0"/>
              </a:spcAft>
              <a:buSzPts val="2000"/>
              <a:buChar char="●"/>
              <a:defRPr/>
            </a:lvl7pPr>
            <a:lvl8pPr marL="3657600" lvl="7" indent="-355600">
              <a:spcBef>
                <a:spcPts val="1000"/>
              </a:spcBef>
              <a:spcAft>
                <a:spcPts val="0"/>
              </a:spcAft>
              <a:buSzPts val="2000"/>
              <a:buChar char="○"/>
              <a:defRPr/>
            </a:lvl8pPr>
            <a:lvl9pPr marL="4114800" lvl="8" indent="-355600">
              <a:spcBef>
                <a:spcPts val="1000"/>
              </a:spcBef>
              <a:spcAft>
                <a:spcPts val="1000"/>
              </a:spcAft>
              <a:buSzPts val="2000"/>
              <a:buChar char="■"/>
              <a:defRPr/>
            </a:lvl9pPr>
          </a:lstStyle>
          <a:p>
            <a:endParaRPr/>
          </a:p>
        </p:txBody>
      </p:sp>
      <p:sp>
        <p:nvSpPr>
          <p:cNvPr id="22" name="Google Shape;22;p5"/>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2854150" y="205975"/>
            <a:ext cx="5832600" cy="857400"/>
          </a:xfrm>
          <a:prstGeom prst="rect">
            <a:avLst/>
          </a:prstGeom>
        </p:spPr>
        <p:txBody>
          <a:bodyPr spcFirstLastPara="1" wrap="square" lIns="0" tIns="0" rIns="0" bIns="0" anchor="b"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25" name="Google Shape;25;p6"/>
          <p:cNvSpPr txBox="1">
            <a:spLocks noGrp="1"/>
          </p:cNvSpPr>
          <p:nvPr>
            <p:ph type="body" idx="1"/>
          </p:nvPr>
        </p:nvSpPr>
        <p:spPr>
          <a:xfrm>
            <a:off x="2854175" y="1333125"/>
            <a:ext cx="2831100" cy="34596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sz="1800"/>
            </a:lvl1pPr>
            <a:lvl2pPr marL="914400" lvl="1" indent="-342900">
              <a:spcBef>
                <a:spcPts val="1000"/>
              </a:spcBef>
              <a:spcAft>
                <a:spcPts val="0"/>
              </a:spcAft>
              <a:buSzPts val="1800"/>
              <a:buChar char="○"/>
              <a:defRPr sz="1800"/>
            </a:lvl2pPr>
            <a:lvl3pPr marL="1371600" lvl="2" indent="-342900">
              <a:spcBef>
                <a:spcPts val="1000"/>
              </a:spcBef>
              <a:spcAft>
                <a:spcPts val="0"/>
              </a:spcAft>
              <a:buSzPts val="1800"/>
              <a:buChar char="■"/>
              <a:defRPr sz="1800"/>
            </a:lvl3pPr>
            <a:lvl4pPr marL="1828800" lvl="3" indent="-342900">
              <a:spcBef>
                <a:spcPts val="1000"/>
              </a:spcBef>
              <a:spcAft>
                <a:spcPts val="0"/>
              </a:spcAft>
              <a:buSzPts val="1800"/>
              <a:buChar char="●"/>
              <a:defRPr sz="1800"/>
            </a:lvl4pPr>
            <a:lvl5pPr marL="2286000" lvl="4" indent="-342900">
              <a:spcBef>
                <a:spcPts val="1000"/>
              </a:spcBef>
              <a:spcAft>
                <a:spcPts val="0"/>
              </a:spcAft>
              <a:buSzPts val="1800"/>
              <a:buChar char="○"/>
              <a:defRPr sz="1800"/>
            </a:lvl5pPr>
            <a:lvl6pPr marL="2743200" lvl="5" indent="-342900">
              <a:spcBef>
                <a:spcPts val="1000"/>
              </a:spcBef>
              <a:spcAft>
                <a:spcPts val="0"/>
              </a:spcAft>
              <a:buSzPts val="1800"/>
              <a:buChar char="■"/>
              <a:defRPr sz="1800"/>
            </a:lvl6pPr>
            <a:lvl7pPr marL="3200400" lvl="6" indent="-342900">
              <a:spcBef>
                <a:spcPts val="1000"/>
              </a:spcBef>
              <a:spcAft>
                <a:spcPts val="0"/>
              </a:spcAft>
              <a:buSzPts val="1800"/>
              <a:buChar char="●"/>
              <a:defRPr sz="1800"/>
            </a:lvl7pPr>
            <a:lvl8pPr marL="3657600" lvl="7" indent="-342900">
              <a:spcBef>
                <a:spcPts val="1000"/>
              </a:spcBef>
              <a:spcAft>
                <a:spcPts val="0"/>
              </a:spcAft>
              <a:buSzPts val="1800"/>
              <a:buChar char="○"/>
              <a:defRPr sz="1800"/>
            </a:lvl8pPr>
            <a:lvl9pPr marL="4114800" lvl="8" indent="-342900">
              <a:spcBef>
                <a:spcPts val="1000"/>
              </a:spcBef>
              <a:spcAft>
                <a:spcPts val="1000"/>
              </a:spcAft>
              <a:buSzPts val="1800"/>
              <a:buChar char="■"/>
              <a:defRPr sz="1800"/>
            </a:lvl9pPr>
          </a:lstStyle>
          <a:p>
            <a:endParaRPr/>
          </a:p>
        </p:txBody>
      </p:sp>
      <p:sp>
        <p:nvSpPr>
          <p:cNvPr id="26" name="Google Shape;26;p6"/>
          <p:cNvSpPr txBox="1">
            <a:spLocks noGrp="1"/>
          </p:cNvSpPr>
          <p:nvPr>
            <p:ph type="body" idx="2"/>
          </p:nvPr>
        </p:nvSpPr>
        <p:spPr>
          <a:xfrm>
            <a:off x="5855725" y="1333125"/>
            <a:ext cx="2831100" cy="34596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sz="1800"/>
            </a:lvl1pPr>
            <a:lvl2pPr marL="914400" lvl="1" indent="-342900">
              <a:spcBef>
                <a:spcPts val="1000"/>
              </a:spcBef>
              <a:spcAft>
                <a:spcPts val="0"/>
              </a:spcAft>
              <a:buSzPts val="1800"/>
              <a:buChar char="○"/>
              <a:defRPr sz="1800"/>
            </a:lvl2pPr>
            <a:lvl3pPr marL="1371600" lvl="2" indent="-342900">
              <a:spcBef>
                <a:spcPts val="1000"/>
              </a:spcBef>
              <a:spcAft>
                <a:spcPts val="0"/>
              </a:spcAft>
              <a:buSzPts val="1800"/>
              <a:buChar char="■"/>
              <a:defRPr sz="1800"/>
            </a:lvl3pPr>
            <a:lvl4pPr marL="1828800" lvl="3" indent="-342900">
              <a:spcBef>
                <a:spcPts val="1000"/>
              </a:spcBef>
              <a:spcAft>
                <a:spcPts val="0"/>
              </a:spcAft>
              <a:buSzPts val="1800"/>
              <a:buChar char="●"/>
              <a:defRPr sz="1800"/>
            </a:lvl4pPr>
            <a:lvl5pPr marL="2286000" lvl="4" indent="-342900">
              <a:spcBef>
                <a:spcPts val="1000"/>
              </a:spcBef>
              <a:spcAft>
                <a:spcPts val="0"/>
              </a:spcAft>
              <a:buSzPts val="1800"/>
              <a:buChar char="○"/>
              <a:defRPr sz="1800"/>
            </a:lvl5pPr>
            <a:lvl6pPr marL="2743200" lvl="5" indent="-342900">
              <a:spcBef>
                <a:spcPts val="1000"/>
              </a:spcBef>
              <a:spcAft>
                <a:spcPts val="0"/>
              </a:spcAft>
              <a:buSzPts val="1800"/>
              <a:buChar char="■"/>
              <a:defRPr sz="1800"/>
            </a:lvl6pPr>
            <a:lvl7pPr marL="3200400" lvl="6" indent="-342900">
              <a:spcBef>
                <a:spcPts val="1000"/>
              </a:spcBef>
              <a:spcAft>
                <a:spcPts val="0"/>
              </a:spcAft>
              <a:buSzPts val="1800"/>
              <a:buChar char="●"/>
              <a:defRPr sz="1800"/>
            </a:lvl7pPr>
            <a:lvl8pPr marL="3657600" lvl="7" indent="-342900">
              <a:spcBef>
                <a:spcPts val="1000"/>
              </a:spcBef>
              <a:spcAft>
                <a:spcPts val="0"/>
              </a:spcAft>
              <a:buSzPts val="1800"/>
              <a:buChar char="○"/>
              <a:defRPr sz="1800"/>
            </a:lvl8pPr>
            <a:lvl9pPr marL="4114800" lvl="8" indent="-342900">
              <a:spcBef>
                <a:spcPts val="1000"/>
              </a:spcBef>
              <a:spcAft>
                <a:spcPts val="1000"/>
              </a:spcAft>
              <a:buSzPts val="1800"/>
              <a:buChar char="■"/>
              <a:defRPr sz="1800"/>
            </a:lvl9pPr>
          </a:lstStyle>
          <a:p>
            <a:endParaRPr/>
          </a:p>
        </p:txBody>
      </p:sp>
      <p:sp>
        <p:nvSpPr>
          <p:cNvPr id="27" name="Google Shape;27;p6"/>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2854150" y="205975"/>
            <a:ext cx="5832600" cy="857400"/>
          </a:xfrm>
          <a:prstGeom prst="rect">
            <a:avLst/>
          </a:prstGeom>
        </p:spPr>
        <p:txBody>
          <a:bodyPr spcFirstLastPara="1" wrap="square" lIns="0" tIns="0" rIns="0" bIns="0" anchor="b" anchorCtr="0">
            <a:noAutofit/>
          </a:bodyPr>
          <a:lstStyle>
            <a:lvl1pPr lvl="0" rtl="0">
              <a:spcBef>
                <a:spcPts val="0"/>
              </a:spcBef>
              <a:spcAft>
                <a:spcPts val="0"/>
              </a:spcAft>
              <a:buSzPts val="2000"/>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a:endParaRPr/>
          </a:p>
        </p:txBody>
      </p:sp>
      <p:sp>
        <p:nvSpPr>
          <p:cNvPr id="30" name="Google Shape;30;p7"/>
          <p:cNvSpPr txBox="1">
            <a:spLocks noGrp="1"/>
          </p:cNvSpPr>
          <p:nvPr>
            <p:ph type="body" idx="1"/>
          </p:nvPr>
        </p:nvSpPr>
        <p:spPr>
          <a:xfrm>
            <a:off x="2854150" y="1333125"/>
            <a:ext cx="1859400" cy="3459600"/>
          </a:xfrm>
          <a:prstGeom prst="rect">
            <a:avLst/>
          </a:prstGeom>
        </p:spPr>
        <p:txBody>
          <a:bodyPr spcFirstLastPara="1" wrap="square" lIns="0" tIns="0" rIns="0" bIns="0" anchor="t" anchorCtr="0">
            <a:noAutofit/>
          </a:bodyPr>
          <a:lstStyle>
            <a:lvl1pPr marL="457200" lvl="0" indent="-330200" rtl="0">
              <a:spcBef>
                <a:spcPts val="0"/>
              </a:spcBef>
              <a:spcAft>
                <a:spcPts val="0"/>
              </a:spcAft>
              <a:buSzPts val="1600"/>
              <a:buChar char="⪢"/>
              <a:defRPr sz="1600"/>
            </a:lvl1pPr>
            <a:lvl2pPr marL="914400" lvl="1" indent="-330200" rtl="0">
              <a:spcBef>
                <a:spcPts val="1000"/>
              </a:spcBef>
              <a:spcAft>
                <a:spcPts val="0"/>
              </a:spcAft>
              <a:buSzPts val="1600"/>
              <a:buChar char="○"/>
              <a:defRPr sz="1600"/>
            </a:lvl2pPr>
            <a:lvl3pPr marL="1371600" lvl="2" indent="-330200" rtl="0">
              <a:spcBef>
                <a:spcPts val="1000"/>
              </a:spcBef>
              <a:spcAft>
                <a:spcPts val="0"/>
              </a:spcAft>
              <a:buSzPts val="1600"/>
              <a:buChar char="■"/>
              <a:defRPr sz="1600"/>
            </a:lvl3pPr>
            <a:lvl4pPr marL="1828800" lvl="3" indent="-330200" rtl="0">
              <a:spcBef>
                <a:spcPts val="1000"/>
              </a:spcBef>
              <a:spcAft>
                <a:spcPts val="0"/>
              </a:spcAft>
              <a:buSzPts val="1600"/>
              <a:buChar char="●"/>
              <a:defRPr sz="1600"/>
            </a:lvl4pPr>
            <a:lvl5pPr marL="2286000" lvl="4" indent="-330200" rtl="0">
              <a:spcBef>
                <a:spcPts val="1000"/>
              </a:spcBef>
              <a:spcAft>
                <a:spcPts val="0"/>
              </a:spcAft>
              <a:buSzPts val="1600"/>
              <a:buChar char="○"/>
              <a:defRPr sz="1600"/>
            </a:lvl5pPr>
            <a:lvl6pPr marL="2743200" lvl="5" indent="-330200" rtl="0">
              <a:spcBef>
                <a:spcPts val="1000"/>
              </a:spcBef>
              <a:spcAft>
                <a:spcPts val="0"/>
              </a:spcAft>
              <a:buSzPts val="1600"/>
              <a:buChar char="■"/>
              <a:defRPr sz="1600"/>
            </a:lvl6pPr>
            <a:lvl7pPr marL="3200400" lvl="6" indent="-330200" rtl="0">
              <a:spcBef>
                <a:spcPts val="1000"/>
              </a:spcBef>
              <a:spcAft>
                <a:spcPts val="0"/>
              </a:spcAft>
              <a:buSzPts val="1600"/>
              <a:buChar char="●"/>
              <a:defRPr sz="1600"/>
            </a:lvl7pPr>
            <a:lvl8pPr marL="3657600" lvl="7" indent="-330200" rtl="0">
              <a:spcBef>
                <a:spcPts val="1000"/>
              </a:spcBef>
              <a:spcAft>
                <a:spcPts val="0"/>
              </a:spcAft>
              <a:buSzPts val="1600"/>
              <a:buChar char="○"/>
              <a:defRPr sz="1600"/>
            </a:lvl8pPr>
            <a:lvl9pPr marL="4114800" lvl="8" indent="-330200" rtl="0">
              <a:spcBef>
                <a:spcPts val="1000"/>
              </a:spcBef>
              <a:spcAft>
                <a:spcPts val="1000"/>
              </a:spcAft>
              <a:buSzPts val="1600"/>
              <a:buChar char="■"/>
              <a:defRPr sz="1600"/>
            </a:lvl9pPr>
          </a:lstStyle>
          <a:p>
            <a:endParaRPr/>
          </a:p>
        </p:txBody>
      </p:sp>
      <p:sp>
        <p:nvSpPr>
          <p:cNvPr id="31" name="Google Shape;31;p7"/>
          <p:cNvSpPr txBox="1">
            <a:spLocks noGrp="1"/>
          </p:cNvSpPr>
          <p:nvPr>
            <p:ph type="body" idx="2"/>
          </p:nvPr>
        </p:nvSpPr>
        <p:spPr>
          <a:xfrm>
            <a:off x="4808736" y="1333125"/>
            <a:ext cx="1859400" cy="3459600"/>
          </a:xfrm>
          <a:prstGeom prst="rect">
            <a:avLst/>
          </a:prstGeom>
        </p:spPr>
        <p:txBody>
          <a:bodyPr spcFirstLastPara="1" wrap="square" lIns="0" tIns="0" rIns="0" bIns="0" anchor="t" anchorCtr="0">
            <a:noAutofit/>
          </a:bodyPr>
          <a:lstStyle>
            <a:lvl1pPr marL="457200" lvl="0" indent="-330200" rtl="0">
              <a:spcBef>
                <a:spcPts val="0"/>
              </a:spcBef>
              <a:spcAft>
                <a:spcPts val="0"/>
              </a:spcAft>
              <a:buSzPts val="1600"/>
              <a:buChar char="⪢"/>
              <a:defRPr sz="1600"/>
            </a:lvl1pPr>
            <a:lvl2pPr marL="914400" lvl="1" indent="-330200" rtl="0">
              <a:spcBef>
                <a:spcPts val="1000"/>
              </a:spcBef>
              <a:spcAft>
                <a:spcPts val="0"/>
              </a:spcAft>
              <a:buSzPts val="1600"/>
              <a:buChar char="○"/>
              <a:defRPr sz="1600"/>
            </a:lvl2pPr>
            <a:lvl3pPr marL="1371600" lvl="2" indent="-330200" rtl="0">
              <a:spcBef>
                <a:spcPts val="1000"/>
              </a:spcBef>
              <a:spcAft>
                <a:spcPts val="0"/>
              </a:spcAft>
              <a:buSzPts val="1600"/>
              <a:buChar char="■"/>
              <a:defRPr sz="1600"/>
            </a:lvl3pPr>
            <a:lvl4pPr marL="1828800" lvl="3" indent="-330200" rtl="0">
              <a:spcBef>
                <a:spcPts val="1000"/>
              </a:spcBef>
              <a:spcAft>
                <a:spcPts val="0"/>
              </a:spcAft>
              <a:buSzPts val="1600"/>
              <a:buChar char="●"/>
              <a:defRPr sz="1600"/>
            </a:lvl4pPr>
            <a:lvl5pPr marL="2286000" lvl="4" indent="-330200" rtl="0">
              <a:spcBef>
                <a:spcPts val="1000"/>
              </a:spcBef>
              <a:spcAft>
                <a:spcPts val="0"/>
              </a:spcAft>
              <a:buSzPts val="1600"/>
              <a:buChar char="○"/>
              <a:defRPr sz="1600"/>
            </a:lvl5pPr>
            <a:lvl6pPr marL="2743200" lvl="5" indent="-330200" rtl="0">
              <a:spcBef>
                <a:spcPts val="1000"/>
              </a:spcBef>
              <a:spcAft>
                <a:spcPts val="0"/>
              </a:spcAft>
              <a:buSzPts val="1600"/>
              <a:buChar char="■"/>
              <a:defRPr sz="1600"/>
            </a:lvl6pPr>
            <a:lvl7pPr marL="3200400" lvl="6" indent="-330200" rtl="0">
              <a:spcBef>
                <a:spcPts val="1000"/>
              </a:spcBef>
              <a:spcAft>
                <a:spcPts val="0"/>
              </a:spcAft>
              <a:buSzPts val="1600"/>
              <a:buChar char="●"/>
              <a:defRPr sz="1600"/>
            </a:lvl7pPr>
            <a:lvl8pPr marL="3657600" lvl="7" indent="-330200" rtl="0">
              <a:spcBef>
                <a:spcPts val="1000"/>
              </a:spcBef>
              <a:spcAft>
                <a:spcPts val="0"/>
              </a:spcAft>
              <a:buSzPts val="1600"/>
              <a:buChar char="○"/>
              <a:defRPr sz="1600"/>
            </a:lvl8pPr>
            <a:lvl9pPr marL="4114800" lvl="8" indent="-330200" rtl="0">
              <a:spcBef>
                <a:spcPts val="1000"/>
              </a:spcBef>
              <a:spcAft>
                <a:spcPts val="1000"/>
              </a:spcAft>
              <a:buSzPts val="1600"/>
              <a:buChar char="■"/>
              <a:defRPr sz="1600"/>
            </a:lvl9pPr>
          </a:lstStyle>
          <a:p>
            <a:endParaRPr/>
          </a:p>
        </p:txBody>
      </p:sp>
      <p:sp>
        <p:nvSpPr>
          <p:cNvPr id="32" name="Google Shape;32;p7"/>
          <p:cNvSpPr txBox="1">
            <a:spLocks noGrp="1"/>
          </p:cNvSpPr>
          <p:nvPr>
            <p:ph type="body" idx="3"/>
          </p:nvPr>
        </p:nvSpPr>
        <p:spPr>
          <a:xfrm>
            <a:off x="6763323" y="1333125"/>
            <a:ext cx="1859400" cy="3459600"/>
          </a:xfrm>
          <a:prstGeom prst="rect">
            <a:avLst/>
          </a:prstGeom>
        </p:spPr>
        <p:txBody>
          <a:bodyPr spcFirstLastPara="1" wrap="square" lIns="0" tIns="0" rIns="0" bIns="0" anchor="t" anchorCtr="0">
            <a:noAutofit/>
          </a:bodyPr>
          <a:lstStyle>
            <a:lvl1pPr marL="457200" lvl="0" indent="-330200" rtl="0">
              <a:spcBef>
                <a:spcPts val="0"/>
              </a:spcBef>
              <a:spcAft>
                <a:spcPts val="0"/>
              </a:spcAft>
              <a:buSzPts val="1600"/>
              <a:buChar char="⪢"/>
              <a:defRPr sz="1600"/>
            </a:lvl1pPr>
            <a:lvl2pPr marL="914400" lvl="1" indent="-330200" rtl="0">
              <a:spcBef>
                <a:spcPts val="1000"/>
              </a:spcBef>
              <a:spcAft>
                <a:spcPts val="0"/>
              </a:spcAft>
              <a:buSzPts val="1600"/>
              <a:buChar char="○"/>
              <a:defRPr sz="1600"/>
            </a:lvl2pPr>
            <a:lvl3pPr marL="1371600" lvl="2" indent="-330200" rtl="0">
              <a:spcBef>
                <a:spcPts val="1000"/>
              </a:spcBef>
              <a:spcAft>
                <a:spcPts val="0"/>
              </a:spcAft>
              <a:buSzPts val="1600"/>
              <a:buChar char="■"/>
              <a:defRPr sz="1600"/>
            </a:lvl3pPr>
            <a:lvl4pPr marL="1828800" lvl="3" indent="-330200" rtl="0">
              <a:spcBef>
                <a:spcPts val="1000"/>
              </a:spcBef>
              <a:spcAft>
                <a:spcPts val="0"/>
              </a:spcAft>
              <a:buSzPts val="1600"/>
              <a:buChar char="●"/>
              <a:defRPr sz="1600"/>
            </a:lvl4pPr>
            <a:lvl5pPr marL="2286000" lvl="4" indent="-330200" rtl="0">
              <a:spcBef>
                <a:spcPts val="1000"/>
              </a:spcBef>
              <a:spcAft>
                <a:spcPts val="0"/>
              </a:spcAft>
              <a:buSzPts val="1600"/>
              <a:buChar char="○"/>
              <a:defRPr sz="1600"/>
            </a:lvl5pPr>
            <a:lvl6pPr marL="2743200" lvl="5" indent="-330200" rtl="0">
              <a:spcBef>
                <a:spcPts val="1000"/>
              </a:spcBef>
              <a:spcAft>
                <a:spcPts val="0"/>
              </a:spcAft>
              <a:buSzPts val="1600"/>
              <a:buChar char="■"/>
              <a:defRPr sz="1600"/>
            </a:lvl6pPr>
            <a:lvl7pPr marL="3200400" lvl="6" indent="-330200" rtl="0">
              <a:spcBef>
                <a:spcPts val="1000"/>
              </a:spcBef>
              <a:spcAft>
                <a:spcPts val="0"/>
              </a:spcAft>
              <a:buSzPts val="1600"/>
              <a:buChar char="●"/>
              <a:defRPr sz="1600"/>
            </a:lvl7pPr>
            <a:lvl8pPr marL="3657600" lvl="7" indent="-330200" rtl="0">
              <a:spcBef>
                <a:spcPts val="1000"/>
              </a:spcBef>
              <a:spcAft>
                <a:spcPts val="0"/>
              </a:spcAft>
              <a:buSzPts val="1600"/>
              <a:buChar char="○"/>
              <a:defRPr sz="1600"/>
            </a:lvl8pPr>
            <a:lvl9pPr marL="4114800" lvl="8" indent="-330200" rtl="0">
              <a:spcBef>
                <a:spcPts val="1000"/>
              </a:spcBef>
              <a:spcAft>
                <a:spcPts val="1000"/>
              </a:spcAft>
              <a:buSzPts val="1600"/>
              <a:buChar char="■"/>
              <a:defRPr sz="1600"/>
            </a:lvl9pPr>
          </a:lstStyle>
          <a:p>
            <a:endParaRPr/>
          </a:p>
        </p:txBody>
      </p:sp>
      <p:sp>
        <p:nvSpPr>
          <p:cNvPr id="33" name="Google Shape;33;p7"/>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blipFill>
          <a:blip r:embed="rId2">
            <a:alphaModFix/>
          </a:blip>
          <a:stretch>
            <a:fillRect/>
          </a:stretch>
        </a:blipFill>
        <a:effectLst/>
      </p:bgPr>
    </p:bg>
    <p:spTree>
      <p:nvGrpSpPr>
        <p:cNvPr id="1" name="Shape 34"/>
        <p:cNvGrpSpPr/>
        <p:nvPr/>
      </p:nvGrpSpPr>
      <p:grpSpPr>
        <a:xfrm>
          <a:off x="0" y="0"/>
          <a:ext cx="0" cy="0"/>
          <a:chOff x="0" y="0"/>
          <a:chExt cx="0" cy="0"/>
        </a:xfrm>
      </p:grpSpPr>
      <p:sp>
        <p:nvSpPr>
          <p:cNvPr id="35" name="Google Shape;35;p8"/>
          <p:cNvSpPr txBox="1">
            <a:spLocks noGrp="1"/>
          </p:cNvSpPr>
          <p:nvPr>
            <p:ph type="title"/>
          </p:nvPr>
        </p:nvSpPr>
        <p:spPr>
          <a:xfrm>
            <a:off x="4115700" y="205975"/>
            <a:ext cx="4571100" cy="857400"/>
          </a:xfrm>
          <a:prstGeom prst="rect">
            <a:avLst/>
          </a:prstGeom>
        </p:spPr>
        <p:txBody>
          <a:bodyPr spcFirstLastPara="1" wrap="square" lIns="0" tIns="0" rIns="0" bIns="0" anchor="b"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36" name="Google Shape;36;p8"/>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9"/>
          <p:cNvSpPr txBox="1">
            <a:spLocks noGrp="1"/>
          </p:cNvSpPr>
          <p:nvPr>
            <p:ph type="body" idx="1"/>
          </p:nvPr>
        </p:nvSpPr>
        <p:spPr>
          <a:xfrm>
            <a:off x="4115700" y="4406300"/>
            <a:ext cx="4571100" cy="519600"/>
          </a:xfrm>
          <a:prstGeom prst="rect">
            <a:avLst/>
          </a:prstGeom>
        </p:spPr>
        <p:txBody>
          <a:bodyPr spcFirstLastPara="1" wrap="square" lIns="0" tIns="0" rIns="0" bIns="0" anchor="t" anchorCtr="0">
            <a:noAutofit/>
          </a:bodyPr>
          <a:lstStyle>
            <a:lvl1pPr marL="457200" lvl="0" indent="-228600">
              <a:spcBef>
                <a:spcPts val="360"/>
              </a:spcBef>
              <a:spcAft>
                <a:spcPts val="1000"/>
              </a:spcAft>
              <a:buSzPts val="1600"/>
              <a:buNone/>
              <a:defRPr sz="1600"/>
            </a:lvl1pPr>
          </a:lstStyle>
          <a:p>
            <a:endParaRPr/>
          </a:p>
        </p:txBody>
      </p:sp>
      <p:sp>
        <p:nvSpPr>
          <p:cNvPr id="39" name="Google Shape;39;p9"/>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
        <p:cNvGrpSpPr/>
        <p:nvPr/>
      </p:nvGrpSpPr>
      <p:grpSpPr>
        <a:xfrm>
          <a:off x="0" y="0"/>
          <a:ext cx="0" cy="0"/>
          <a:chOff x="0" y="0"/>
          <a:chExt cx="0" cy="0"/>
        </a:xfrm>
      </p:grpSpPr>
      <p:sp>
        <p:nvSpPr>
          <p:cNvPr id="41" name="Google Shape;41;p10"/>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Watercolor texture">
  <p:cSld name="BLANK_1">
    <p:bg>
      <p:bgPr>
        <a:solidFill>
          <a:schemeClr val="lt1"/>
        </a:solidFill>
        <a:effectLst/>
      </p:bgPr>
    </p:bg>
    <p:spTree>
      <p:nvGrpSpPr>
        <p:cNvPr id="1" name="Shape 42"/>
        <p:cNvGrpSpPr/>
        <p:nvPr/>
      </p:nvGrpSpPr>
      <p:grpSpPr>
        <a:xfrm>
          <a:off x="0" y="0"/>
          <a:ext cx="0" cy="0"/>
          <a:chOff x="0" y="0"/>
          <a:chExt cx="0" cy="0"/>
        </a:xfrm>
      </p:grpSpPr>
      <p:pic>
        <p:nvPicPr>
          <p:cNvPr id="43" name="Google Shape;43;p11"/>
          <p:cNvPicPr preferRelativeResize="0"/>
          <p:nvPr/>
        </p:nvPicPr>
        <p:blipFill>
          <a:blip r:embed="rId2">
            <a:alphaModFix/>
          </a:blip>
          <a:stretch>
            <a:fillRect/>
          </a:stretch>
        </p:blipFill>
        <p:spPr>
          <a:xfrm>
            <a:off x="0" y="0"/>
            <a:ext cx="9144000" cy="5143500"/>
          </a:xfrm>
          <a:prstGeom prst="rect">
            <a:avLst/>
          </a:prstGeom>
          <a:noFill/>
          <a:ln>
            <a:noFill/>
          </a:ln>
        </p:spPr>
      </p:pic>
      <p:sp>
        <p:nvSpPr>
          <p:cNvPr id="44" name="Google Shape;44;p11"/>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_2">
  <p:cSld name="TITLE_2">
    <p:bg>
      <p:bgPr>
        <a:solidFill>
          <a:schemeClr val="accent3"/>
        </a:solidFill>
        <a:effectLst/>
      </p:bgPr>
    </p:bg>
    <p:spTree>
      <p:nvGrpSpPr>
        <p:cNvPr id="1" name="Shape 45"/>
        <p:cNvGrpSpPr/>
        <p:nvPr/>
      </p:nvGrpSpPr>
      <p:grpSpPr>
        <a:xfrm>
          <a:off x="0" y="0"/>
          <a:ext cx="0" cy="0"/>
          <a:chOff x="0" y="0"/>
          <a:chExt cx="0" cy="0"/>
        </a:xfrm>
      </p:grpSpPr>
      <p:grpSp>
        <p:nvGrpSpPr>
          <p:cNvPr id="46" name="Google Shape;46;p12"/>
          <p:cNvGrpSpPr/>
          <p:nvPr/>
        </p:nvGrpSpPr>
        <p:grpSpPr>
          <a:xfrm>
            <a:off x="7343003" y="3409675"/>
            <a:ext cx="1691422" cy="1732548"/>
            <a:chOff x="7343003" y="3409675"/>
            <a:chExt cx="1691422" cy="1732548"/>
          </a:xfrm>
        </p:grpSpPr>
        <p:grpSp>
          <p:nvGrpSpPr>
            <p:cNvPr id="47" name="Google Shape;47;p12"/>
            <p:cNvGrpSpPr/>
            <p:nvPr/>
          </p:nvGrpSpPr>
          <p:grpSpPr>
            <a:xfrm>
              <a:off x="7343003" y="4453711"/>
              <a:ext cx="316800" cy="688513"/>
              <a:chOff x="7343003" y="4453711"/>
              <a:chExt cx="316800" cy="688513"/>
            </a:xfrm>
          </p:grpSpPr>
          <p:sp>
            <p:nvSpPr>
              <p:cNvPr id="48" name="Google Shape;48;p1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1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 name="Google Shape;50;p12"/>
            <p:cNvGrpSpPr/>
            <p:nvPr/>
          </p:nvGrpSpPr>
          <p:grpSpPr>
            <a:xfrm>
              <a:off x="7801210" y="4105700"/>
              <a:ext cx="316800" cy="1036523"/>
              <a:chOff x="7801210" y="4105700"/>
              <a:chExt cx="316800" cy="1036523"/>
            </a:xfrm>
          </p:grpSpPr>
          <p:sp>
            <p:nvSpPr>
              <p:cNvPr id="51" name="Google Shape;51;p1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1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1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12"/>
            <p:cNvGrpSpPr/>
            <p:nvPr/>
          </p:nvGrpSpPr>
          <p:grpSpPr>
            <a:xfrm>
              <a:off x="8259418" y="3757688"/>
              <a:ext cx="316800" cy="1384535"/>
              <a:chOff x="8259418" y="3757688"/>
              <a:chExt cx="316800" cy="1384535"/>
            </a:xfrm>
          </p:grpSpPr>
          <p:sp>
            <p:nvSpPr>
              <p:cNvPr id="55" name="Google Shape;55;p1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1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1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 name="Google Shape;59;p12"/>
            <p:cNvGrpSpPr/>
            <p:nvPr/>
          </p:nvGrpSpPr>
          <p:grpSpPr>
            <a:xfrm>
              <a:off x="8717625" y="3409675"/>
              <a:ext cx="316800" cy="1732548"/>
              <a:chOff x="8717625" y="3409675"/>
              <a:chExt cx="316800" cy="1732548"/>
            </a:xfrm>
          </p:grpSpPr>
          <p:sp>
            <p:nvSpPr>
              <p:cNvPr id="60" name="Google Shape;60;p1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1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1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5" name="Google Shape;65;p12"/>
          <p:cNvGrpSpPr/>
          <p:nvPr/>
        </p:nvGrpSpPr>
        <p:grpSpPr>
          <a:xfrm>
            <a:off x="5043503" y="0"/>
            <a:ext cx="3814072" cy="3839102"/>
            <a:chOff x="5043503" y="0"/>
            <a:chExt cx="3814072" cy="3839102"/>
          </a:xfrm>
        </p:grpSpPr>
        <p:sp>
          <p:nvSpPr>
            <p:cNvPr id="66" name="Google Shape;66;p1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8" name="Google Shape;68;p12"/>
            <p:cNvGrpSpPr/>
            <p:nvPr/>
          </p:nvGrpSpPr>
          <p:grpSpPr>
            <a:xfrm>
              <a:off x="7647812" y="2704283"/>
              <a:ext cx="635219" cy="635219"/>
              <a:chOff x="6725724" y="2701260"/>
              <a:chExt cx="1208101" cy="1208100"/>
            </a:xfrm>
          </p:grpSpPr>
          <p:sp>
            <p:nvSpPr>
              <p:cNvPr id="69" name="Google Shape;69;p1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1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2" name="Google Shape;72;p1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 name="Google Shape;73;p12"/>
            <p:cNvGrpSpPr/>
            <p:nvPr/>
          </p:nvGrpSpPr>
          <p:grpSpPr>
            <a:xfrm>
              <a:off x="7952720" y="179238"/>
              <a:ext cx="873165" cy="873003"/>
              <a:chOff x="7754428" y="208725"/>
              <a:chExt cx="541800" cy="541800"/>
            </a:xfrm>
          </p:grpSpPr>
          <p:sp>
            <p:nvSpPr>
              <p:cNvPr id="74" name="Google Shape;74;p1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p1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1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2" name="Google Shape;82;p12"/>
          <p:cNvSpPr txBox="1">
            <a:spLocks noGrp="1"/>
          </p:cNvSpPr>
          <p:nvPr>
            <p:ph type="ctrTitle"/>
          </p:nvPr>
        </p:nvSpPr>
        <p:spPr>
          <a:xfrm>
            <a:off x="824000" y="1613813"/>
            <a:ext cx="4255500" cy="18729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83" name="Google Shape;83;p12"/>
          <p:cNvSpPr txBox="1">
            <a:spLocks noGrp="1"/>
          </p:cNvSpPr>
          <p:nvPr>
            <p:ph type="subTitle" idx="1"/>
          </p:nvPr>
        </p:nvSpPr>
        <p:spPr>
          <a:xfrm>
            <a:off x="824000" y="3596300"/>
            <a:ext cx="4255500" cy="695400"/>
          </a:xfrm>
          <a:prstGeom prst="rect">
            <a:avLst/>
          </a:prstGeom>
        </p:spPr>
        <p:txBody>
          <a:bodyPr spcFirstLastPara="1" wrap="square" lIns="0" tIns="0" rIns="0" bIns="0" anchor="t" anchorCtr="0">
            <a:noAutofit/>
          </a:bodyPr>
          <a:lstStyle>
            <a:lvl1pPr lvl="0" rtl="0">
              <a:lnSpc>
                <a:spcPct val="100000"/>
              </a:lnSpc>
              <a:spcBef>
                <a:spcPts val="0"/>
              </a:spcBef>
              <a:spcAft>
                <a:spcPts val="0"/>
              </a:spcAft>
              <a:buClr>
                <a:schemeClr val="lt1"/>
              </a:buClr>
              <a:buSzPts val="1600"/>
              <a:buNone/>
              <a:defRPr sz="1600">
                <a:solidFill>
                  <a:schemeClr val="lt1"/>
                </a:solidFill>
              </a:defRPr>
            </a:lvl1pPr>
            <a:lvl2pPr lvl="1" rtl="0">
              <a:lnSpc>
                <a:spcPct val="100000"/>
              </a:lnSpc>
              <a:spcBef>
                <a:spcPts val="0"/>
              </a:spcBef>
              <a:spcAft>
                <a:spcPts val="0"/>
              </a:spcAft>
              <a:buClr>
                <a:schemeClr val="lt1"/>
              </a:buClr>
              <a:buSzPts val="1600"/>
              <a:buNone/>
              <a:defRPr sz="1600">
                <a:solidFill>
                  <a:schemeClr val="lt1"/>
                </a:solidFill>
              </a:defRPr>
            </a:lvl2pPr>
            <a:lvl3pPr lvl="2" rtl="0">
              <a:lnSpc>
                <a:spcPct val="100000"/>
              </a:lnSpc>
              <a:spcBef>
                <a:spcPts val="0"/>
              </a:spcBef>
              <a:spcAft>
                <a:spcPts val="0"/>
              </a:spcAft>
              <a:buClr>
                <a:schemeClr val="lt1"/>
              </a:buClr>
              <a:buSzPts val="1600"/>
              <a:buNone/>
              <a:defRPr sz="1600">
                <a:solidFill>
                  <a:schemeClr val="lt1"/>
                </a:solidFill>
              </a:defRPr>
            </a:lvl3pPr>
            <a:lvl4pPr lvl="3" rtl="0">
              <a:lnSpc>
                <a:spcPct val="100000"/>
              </a:lnSpc>
              <a:spcBef>
                <a:spcPts val="0"/>
              </a:spcBef>
              <a:spcAft>
                <a:spcPts val="0"/>
              </a:spcAft>
              <a:buClr>
                <a:schemeClr val="lt1"/>
              </a:buClr>
              <a:buSzPts val="1600"/>
              <a:buNone/>
              <a:defRPr sz="1600">
                <a:solidFill>
                  <a:schemeClr val="lt1"/>
                </a:solidFill>
              </a:defRPr>
            </a:lvl4pPr>
            <a:lvl5pPr lvl="4" rtl="0">
              <a:lnSpc>
                <a:spcPct val="100000"/>
              </a:lnSpc>
              <a:spcBef>
                <a:spcPts val="0"/>
              </a:spcBef>
              <a:spcAft>
                <a:spcPts val="0"/>
              </a:spcAft>
              <a:buClr>
                <a:schemeClr val="lt1"/>
              </a:buClr>
              <a:buSzPts val="1600"/>
              <a:buNone/>
              <a:defRPr sz="1600">
                <a:solidFill>
                  <a:schemeClr val="lt1"/>
                </a:solidFill>
              </a:defRPr>
            </a:lvl5pPr>
            <a:lvl6pPr lvl="5" rtl="0">
              <a:lnSpc>
                <a:spcPct val="100000"/>
              </a:lnSpc>
              <a:spcBef>
                <a:spcPts val="0"/>
              </a:spcBef>
              <a:spcAft>
                <a:spcPts val="0"/>
              </a:spcAft>
              <a:buClr>
                <a:schemeClr val="lt1"/>
              </a:buClr>
              <a:buSzPts val="1600"/>
              <a:buNone/>
              <a:defRPr sz="1600">
                <a:solidFill>
                  <a:schemeClr val="lt1"/>
                </a:solidFill>
              </a:defRPr>
            </a:lvl6pPr>
            <a:lvl7pPr lvl="6" rtl="0">
              <a:lnSpc>
                <a:spcPct val="100000"/>
              </a:lnSpc>
              <a:spcBef>
                <a:spcPts val="0"/>
              </a:spcBef>
              <a:spcAft>
                <a:spcPts val="0"/>
              </a:spcAft>
              <a:buClr>
                <a:schemeClr val="lt1"/>
              </a:buClr>
              <a:buSzPts val="1600"/>
              <a:buNone/>
              <a:defRPr sz="1600">
                <a:solidFill>
                  <a:schemeClr val="lt1"/>
                </a:solidFill>
              </a:defRPr>
            </a:lvl7pPr>
            <a:lvl8pPr lvl="7" rtl="0">
              <a:lnSpc>
                <a:spcPct val="100000"/>
              </a:lnSpc>
              <a:spcBef>
                <a:spcPts val="0"/>
              </a:spcBef>
              <a:spcAft>
                <a:spcPts val="0"/>
              </a:spcAft>
              <a:buClr>
                <a:schemeClr val="lt1"/>
              </a:buClr>
              <a:buSzPts val="1600"/>
              <a:buNone/>
              <a:defRPr sz="1600">
                <a:solidFill>
                  <a:schemeClr val="lt1"/>
                </a:solidFill>
              </a:defRPr>
            </a:lvl8pPr>
            <a:lvl9pPr lvl="8" rtl="0">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84" name="Google Shape;84;p12"/>
          <p:cNvSpPr txBox="1">
            <a:spLocks noGrp="1"/>
          </p:cNvSpPr>
          <p:nvPr>
            <p:ph type="sldNum" idx="12"/>
          </p:nvPr>
        </p:nvSpPr>
        <p:spPr>
          <a:xfrm>
            <a:off x="8451046" y="4736976"/>
            <a:ext cx="548700" cy="393600"/>
          </a:xfrm>
          <a:prstGeom prst="rect">
            <a:avLst/>
          </a:prstGeom>
        </p:spPr>
        <p:txBody>
          <a:bodyPr spcFirstLastPara="1" wrap="square" lIns="0" tIns="0" rIns="0" bIns="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15700" y="205975"/>
            <a:ext cx="4571100" cy="857400"/>
          </a:xfrm>
          <a:prstGeom prst="rect">
            <a:avLst/>
          </a:prstGeom>
          <a:noFill/>
          <a:ln>
            <a:noFill/>
          </a:ln>
        </p:spPr>
        <p:txBody>
          <a:bodyPr spcFirstLastPara="1" wrap="square" lIns="0" tIns="0" rIns="0" bIns="0" anchor="b" anchorCtr="0">
            <a:noAutofit/>
          </a:bodyPr>
          <a:lstStyle>
            <a:lvl1pPr lvl="0">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1pPr>
            <a:lvl2pPr lvl="1">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2pPr>
            <a:lvl3pPr lvl="2">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3pPr>
            <a:lvl4pPr lvl="3">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4pPr>
            <a:lvl5pPr lvl="4">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5pPr>
            <a:lvl6pPr lvl="5">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6pPr>
            <a:lvl7pPr lvl="6">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7pPr>
            <a:lvl8pPr lvl="7">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8pPr>
            <a:lvl9pPr lvl="8">
              <a:spcBef>
                <a:spcPts val="0"/>
              </a:spcBef>
              <a:spcAft>
                <a:spcPts val="0"/>
              </a:spcAft>
              <a:buClr>
                <a:schemeClr val="accent3"/>
              </a:buClr>
              <a:buSzPts val="2000"/>
              <a:buFont typeface="Kalam"/>
              <a:buNone/>
              <a:defRPr sz="2000">
                <a:solidFill>
                  <a:schemeClr val="accent3"/>
                </a:solidFill>
                <a:latin typeface="Kalam"/>
                <a:ea typeface="Kalam"/>
                <a:cs typeface="Kalam"/>
                <a:sym typeface="Kalam"/>
              </a:defRPr>
            </a:lvl9pPr>
          </a:lstStyle>
          <a:p>
            <a:endParaRPr/>
          </a:p>
        </p:txBody>
      </p:sp>
      <p:sp>
        <p:nvSpPr>
          <p:cNvPr id="7" name="Google Shape;7;p1"/>
          <p:cNvSpPr txBox="1">
            <a:spLocks noGrp="1"/>
          </p:cNvSpPr>
          <p:nvPr>
            <p:ph type="body" idx="1"/>
          </p:nvPr>
        </p:nvSpPr>
        <p:spPr>
          <a:xfrm>
            <a:off x="4115700" y="1338300"/>
            <a:ext cx="4571100" cy="3411600"/>
          </a:xfrm>
          <a:prstGeom prst="rect">
            <a:avLst/>
          </a:prstGeom>
          <a:noFill/>
          <a:ln>
            <a:noFill/>
          </a:ln>
        </p:spPr>
        <p:txBody>
          <a:bodyPr spcFirstLastPara="1" wrap="square" lIns="0" tIns="0" rIns="0" bIns="0" anchor="t" anchorCtr="0">
            <a:noAutofit/>
          </a:bodyPr>
          <a:lstStyle>
            <a:lvl1pPr marL="457200" lvl="0" indent="-355600">
              <a:lnSpc>
                <a:spcPct val="115000"/>
              </a:lnSpc>
              <a:spcBef>
                <a:spcPts val="0"/>
              </a:spcBef>
              <a:spcAft>
                <a:spcPts val="0"/>
              </a:spcAft>
              <a:buClr>
                <a:schemeClr val="accent4"/>
              </a:buClr>
              <a:buSzPts val="2000"/>
              <a:buFont typeface="Merriweather"/>
              <a:buChar char="⪢"/>
              <a:defRPr sz="2000">
                <a:solidFill>
                  <a:schemeClr val="dk1"/>
                </a:solidFill>
                <a:latin typeface="Merriweather"/>
                <a:ea typeface="Merriweather"/>
                <a:cs typeface="Merriweather"/>
                <a:sym typeface="Merriweather"/>
              </a:defRPr>
            </a:lvl1pPr>
            <a:lvl2pPr marL="914400" lvl="1" indent="-355600">
              <a:lnSpc>
                <a:spcPct val="115000"/>
              </a:lnSpc>
              <a:spcBef>
                <a:spcPts val="1000"/>
              </a:spcBef>
              <a:spcAft>
                <a:spcPts val="0"/>
              </a:spcAft>
              <a:buClr>
                <a:schemeClr val="accent4"/>
              </a:buClr>
              <a:buSzPts val="2000"/>
              <a:buFont typeface="Merriweather"/>
              <a:buChar char="○"/>
              <a:defRPr sz="2000">
                <a:solidFill>
                  <a:schemeClr val="dk1"/>
                </a:solidFill>
                <a:latin typeface="Merriweather"/>
                <a:ea typeface="Merriweather"/>
                <a:cs typeface="Merriweather"/>
                <a:sym typeface="Merriweather"/>
              </a:defRPr>
            </a:lvl2pPr>
            <a:lvl3pPr marL="1371600" lvl="2" indent="-355600">
              <a:lnSpc>
                <a:spcPct val="115000"/>
              </a:lnSpc>
              <a:spcBef>
                <a:spcPts val="1000"/>
              </a:spcBef>
              <a:spcAft>
                <a:spcPts val="0"/>
              </a:spcAft>
              <a:buClr>
                <a:schemeClr val="accent4"/>
              </a:buClr>
              <a:buSzPts val="2000"/>
              <a:buFont typeface="Merriweather"/>
              <a:buChar char="■"/>
              <a:defRPr sz="2000">
                <a:solidFill>
                  <a:schemeClr val="dk1"/>
                </a:solidFill>
                <a:latin typeface="Merriweather"/>
                <a:ea typeface="Merriweather"/>
                <a:cs typeface="Merriweather"/>
                <a:sym typeface="Merriweather"/>
              </a:defRPr>
            </a:lvl3pPr>
            <a:lvl4pPr marL="1828800" lvl="3"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4pPr>
            <a:lvl5pPr marL="2286000" lvl="4"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5pPr>
            <a:lvl6pPr marL="2743200" lvl="5"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6pPr>
            <a:lvl7pPr marL="3200400" lvl="6"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7pPr>
            <a:lvl8pPr marL="3657600" lvl="7" indent="-355600">
              <a:lnSpc>
                <a:spcPct val="115000"/>
              </a:lnSpc>
              <a:spcBef>
                <a:spcPts val="1000"/>
              </a:spcBef>
              <a:spcAft>
                <a:spcPts val="0"/>
              </a:spcAft>
              <a:buClr>
                <a:schemeClr val="dk1"/>
              </a:buClr>
              <a:buSzPts val="2000"/>
              <a:buFont typeface="Merriweather"/>
              <a:buChar char="○"/>
              <a:defRPr sz="2000">
                <a:solidFill>
                  <a:schemeClr val="dk1"/>
                </a:solidFill>
                <a:latin typeface="Merriweather"/>
                <a:ea typeface="Merriweather"/>
                <a:cs typeface="Merriweather"/>
                <a:sym typeface="Merriweather"/>
              </a:defRPr>
            </a:lvl8pPr>
            <a:lvl9pPr marL="4114800" lvl="8" indent="-355600">
              <a:lnSpc>
                <a:spcPct val="115000"/>
              </a:lnSpc>
              <a:spcBef>
                <a:spcPts val="1000"/>
              </a:spcBef>
              <a:spcAft>
                <a:spcPts val="1000"/>
              </a:spcAft>
              <a:buClr>
                <a:schemeClr val="dk1"/>
              </a:buClr>
              <a:buSzPts val="2000"/>
              <a:buFont typeface="Merriweather"/>
              <a:buChar char="■"/>
              <a:defRPr sz="2000">
                <a:solidFill>
                  <a:schemeClr val="dk1"/>
                </a:solidFill>
                <a:latin typeface="Merriweather"/>
                <a:ea typeface="Merriweather"/>
                <a:cs typeface="Merriweather"/>
                <a:sym typeface="Merriweather"/>
              </a:defRPr>
            </a:lvl9pPr>
          </a:lstStyle>
          <a:p>
            <a:endParaRPr/>
          </a:p>
        </p:txBody>
      </p:sp>
      <p:sp>
        <p:nvSpPr>
          <p:cNvPr id="8" name="Google Shape;8;p1"/>
          <p:cNvSpPr txBox="1">
            <a:spLocks noGrp="1"/>
          </p:cNvSpPr>
          <p:nvPr>
            <p:ph type="sldNum" idx="12"/>
          </p:nvPr>
        </p:nvSpPr>
        <p:spPr>
          <a:xfrm>
            <a:off x="152409" y="4749901"/>
            <a:ext cx="548700" cy="393600"/>
          </a:xfrm>
          <a:prstGeom prst="rect">
            <a:avLst/>
          </a:prstGeom>
          <a:noFill/>
          <a:ln>
            <a:noFill/>
          </a:ln>
        </p:spPr>
        <p:txBody>
          <a:bodyPr spcFirstLastPara="1" wrap="square" lIns="0" tIns="0" rIns="0" bIns="0" anchor="ctr" anchorCtr="0">
            <a:noAutofit/>
          </a:bodyPr>
          <a:lstStyle>
            <a:lvl1pPr lvl="0">
              <a:buNone/>
              <a:defRPr sz="1300">
                <a:solidFill>
                  <a:schemeClr val="accent1"/>
                </a:solidFill>
                <a:latin typeface="Kalam"/>
                <a:ea typeface="Kalam"/>
                <a:cs typeface="Kalam"/>
                <a:sym typeface="Kalam"/>
              </a:defRPr>
            </a:lvl1pPr>
            <a:lvl2pPr lvl="1">
              <a:buNone/>
              <a:defRPr sz="1300">
                <a:solidFill>
                  <a:schemeClr val="accent1"/>
                </a:solidFill>
                <a:latin typeface="Kalam"/>
                <a:ea typeface="Kalam"/>
                <a:cs typeface="Kalam"/>
                <a:sym typeface="Kalam"/>
              </a:defRPr>
            </a:lvl2pPr>
            <a:lvl3pPr lvl="2">
              <a:buNone/>
              <a:defRPr sz="1300">
                <a:solidFill>
                  <a:schemeClr val="accent1"/>
                </a:solidFill>
                <a:latin typeface="Kalam"/>
                <a:ea typeface="Kalam"/>
                <a:cs typeface="Kalam"/>
                <a:sym typeface="Kalam"/>
              </a:defRPr>
            </a:lvl3pPr>
            <a:lvl4pPr lvl="3">
              <a:buNone/>
              <a:defRPr sz="1300">
                <a:solidFill>
                  <a:schemeClr val="accent1"/>
                </a:solidFill>
                <a:latin typeface="Kalam"/>
                <a:ea typeface="Kalam"/>
                <a:cs typeface="Kalam"/>
                <a:sym typeface="Kalam"/>
              </a:defRPr>
            </a:lvl4pPr>
            <a:lvl5pPr lvl="4">
              <a:buNone/>
              <a:defRPr sz="1300">
                <a:solidFill>
                  <a:schemeClr val="accent1"/>
                </a:solidFill>
                <a:latin typeface="Kalam"/>
                <a:ea typeface="Kalam"/>
                <a:cs typeface="Kalam"/>
                <a:sym typeface="Kalam"/>
              </a:defRPr>
            </a:lvl5pPr>
            <a:lvl6pPr lvl="5">
              <a:buNone/>
              <a:defRPr sz="1300">
                <a:solidFill>
                  <a:schemeClr val="accent1"/>
                </a:solidFill>
                <a:latin typeface="Kalam"/>
                <a:ea typeface="Kalam"/>
                <a:cs typeface="Kalam"/>
                <a:sym typeface="Kalam"/>
              </a:defRPr>
            </a:lvl6pPr>
            <a:lvl7pPr lvl="6">
              <a:buNone/>
              <a:defRPr sz="1300">
                <a:solidFill>
                  <a:schemeClr val="accent1"/>
                </a:solidFill>
                <a:latin typeface="Kalam"/>
                <a:ea typeface="Kalam"/>
                <a:cs typeface="Kalam"/>
                <a:sym typeface="Kalam"/>
              </a:defRPr>
            </a:lvl7pPr>
            <a:lvl8pPr lvl="7">
              <a:buNone/>
              <a:defRPr sz="1300">
                <a:solidFill>
                  <a:schemeClr val="accent1"/>
                </a:solidFill>
                <a:latin typeface="Kalam"/>
                <a:ea typeface="Kalam"/>
                <a:cs typeface="Kalam"/>
                <a:sym typeface="Kalam"/>
              </a:defRPr>
            </a:lvl8pPr>
            <a:lvl9pPr lvl="8">
              <a:buNone/>
              <a:defRPr sz="1300">
                <a:solidFill>
                  <a:schemeClr val="accent1"/>
                </a:solidFill>
                <a:latin typeface="Kalam"/>
                <a:ea typeface="Kalam"/>
                <a:cs typeface="Kalam"/>
                <a:sym typeface="Kalam"/>
              </a:defRPr>
            </a:lvl9pPr>
          </a:lstStyle>
          <a:p>
            <a:pPr marL="0" lvl="0" indent="0" algn="l"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ransition>
    <p:fade thruBlk="1"/>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s://www.src.com.au/earthquakes/seismology-101/dams-earthquakes/" TargetMode="External"/><Relationship Id="rId2" Type="http://schemas.openxmlformats.org/officeDocument/2006/relationships/notesSlide" Target="../notesSlides/notesSlide15.xml"/><Relationship Id="rId1" Type="http://schemas.openxmlformats.org/officeDocument/2006/relationships/slideLayout" Target="../slideLayouts/slideLayout10.xml"/><Relationship Id="rId5" Type="http://schemas.openxmlformats.org/officeDocument/2006/relationships/hyperlink" Target="https://www.internationalrivers.org/problems-with-big-dams" TargetMode="External"/><Relationship Id="rId4" Type="http://schemas.openxmlformats.org/officeDocument/2006/relationships/hyperlink" Target="https://www.bpa.gov/Hydroflowshere/Pages/Economic-Benefits.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txBox="1">
            <a:spLocks noGrp="1"/>
          </p:cNvSpPr>
          <p:nvPr>
            <p:ph type="ctrTitle"/>
          </p:nvPr>
        </p:nvSpPr>
        <p:spPr>
          <a:xfrm>
            <a:off x="4308200" y="1991825"/>
            <a:ext cx="4226100" cy="11598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 sz="3600"/>
              <a:t>Hydropower Dam Reduction</a:t>
            </a:r>
            <a:endParaRPr sz="3600"/>
          </a:p>
        </p:txBody>
      </p:sp>
      <p:sp>
        <p:nvSpPr>
          <p:cNvPr id="90" name="Google Shape;90;p13"/>
          <p:cNvSpPr txBox="1"/>
          <p:nvPr/>
        </p:nvSpPr>
        <p:spPr>
          <a:xfrm>
            <a:off x="3960050" y="3779525"/>
            <a:ext cx="4922400" cy="57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latin typeface="Kalam"/>
                <a:ea typeface="Kalam"/>
                <a:cs typeface="Kalam"/>
                <a:sym typeface="Kalam"/>
              </a:rPr>
              <a:t>By Allen Kokilananda, Keith Allen, Sabrina Lewis, and Lamont Brown</a:t>
            </a:r>
            <a:endParaRPr>
              <a:latin typeface="Kalam"/>
              <a:ea typeface="Kalam"/>
              <a:cs typeface="Kalam"/>
              <a:sym typeface="Kala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2854175" y="197425"/>
            <a:ext cx="5832600" cy="8574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3000"/>
              <a:t>Topics</a:t>
            </a:r>
            <a:endParaRPr sz="3000"/>
          </a:p>
        </p:txBody>
      </p:sp>
      <p:sp>
        <p:nvSpPr>
          <p:cNvPr id="96" name="Google Shape;96;p14"/>
          <p:cNvSpPr txBox="1">
            <a:spLocks noGrp="1"/>
          </p:cNvSpPr>
          <p:nvPr>
            <p:ph type="body" idx="1"/>
          </p:nvPr>
        </p:nvSpPr>
        <p:spPr>
          <a:xfrm>
            <a:off x="2854175" y="1333125"/>
            <a:ext cx="3577500" cy="3459600"/>
          </a:xfrm>
          <a:prstGeom prst="rect">
            <a:avLst/>
          </a:prstGeom>
        </p:spPr>
        <p:txBody>
          <a:bodyPr spcFirstLastPara="1" wrap="square" lIns="0" tIns="0" rIns="0" bIns="0" anchor="t" anchorCtr="0">
            <a:noAutofit/>
          </a:bodyPr>
          <a:lstStyle/>
          <a:p>
            <a:pPr marL="457200" lvl="0" indent="-381000" algn="l" rtl="0">
              <a:spcBef>
                <a:spcPts val="0"/>
              </a:spcBef>
              <a:spcAft>
                <a:spcPts val="0"/>
              </a:spcAft>
              <a:buSzPts val="2400"/>
              <a:buFont typeface="Kalam"/>
              <a:buAutoNum type="romanUcPeriod"/>
            </a:pPr>
            <a:r>
              <a:rPr lang="en" sz="2400">
                <a:solidFill>
                  <a:schemeClr val="accent4"/>
                </a:solidFill>
                <a:latin typeface="Kalam"/>
                <a:ea typeface="Kalam"/>
                <a:cs typeface="Kalam"/>
                <a:sym typeface="Kalam"/>
              </a:rPr>
              <a:t>Overview of Hydro Power</a:t>
            </a:r>
            <a:endParaRPr sz="2400">
              <a:solidFill>
                <a:schemeClr val="accent4"/>
              </a:solidFill>
              <a:latin typeface="Kalam"/>
              <a:ea typeface="Kalam"/>
              <a:cs typeface="Kalam"/>
              <a:sym typeface="Kalam"/>
            </a:endParaRPr>
          </a:p>
          <a:p>
            <a:pPr marL="457200" lvl="0" indent="-381000" algn="l" rtl="0">
              <a:spcBef>
                <a:spcPts val="0"/>
              </a:spcBef>
              <a:spcAft>
                <a:spcPts val="0"/>
              </a:spcAft>
              <a:buSzPts val="2400"/>
              <a:buFont typeface="Kalam"/>
              <a:buAutoNum type="romanUcPeriod"/>
            </a:pPr>
            <a:r>
              <a:rPr lang="en" sz="2400">
                <a:solidFill>
                  <a:schemeClr val="accent4"/>
                </a:solidFill>
                <a:latin typeface="Kalam"/>
                <a:ea typeface="Kalam"/>
                <a:cs typeface="Kalam"/>
                <a:sym typeface="Kalam"/>
              </a:rPr>
              <a:t>Advantages of removal</a:t>
            </a:r>
            <a:endParaRPr sz="2400">
              <a:solidFill>
                <a:schemeClr val="accent4"/>
              </a:solidFill>
              <a:latin typeface="Kalam"/>
              <a:ea typeface="Kalam"/>
              <a:cs typeface="Kalam"/>
              <a:sym typeface="Kalam"/>
            </a:endParaRPr>
          </a:p>
          <a:p>
            <a:pPr marL="457200" lvl="0" indent="-381000" algn="l" rtl="0">
              <a:spcBef>
                <a:spcPts val="0"/>
              </a:spcBef>
              <a:spcAft>
                <a:spcPts val="0"/>
              </a:spcAft>
              <a:buSzPts val="2400"/>
              <a:buFont typeface="Kalam"/>
              <a:buAutoNum type="romanUcPeriod"/>
            </a:pPr>
            <a:r>
              <a:rPr lang="en" sz="2400">
                <a:solidFill>
                  <a:schemeClr val="accent4"/>
                </a:solidFill>
                <a:latin typeface="Kalam"/>
                <a:ea typeface="Kalam"/>
                <a:cs typeface="Kalam"/>
                <a:sym typeface="Kalam"/>
              </a:rPr>
              <a:t>Drawbacks of removal</a:t>
            </a:r>
            <a:endParaRPr sz="2400">
              <a:solidFill>
                <a:schemeClr val="accent4"/>
              </a:solidFill>
              <a:latin typeface="Kalam"/>
              <a:ea typeface="Kalam"/>
              <a:cs typeface="Kalam"/>
              <a:sym typeface="Kalam"/>
            </a:endParaRPr>
          </a:p>
          <a:p>
            <a:pPr marL="457200" lvl="0" indent="-381000" algn="l" rtl="0">
              <a:spcBef>
                <a:spcPts val="0"/>
              </a:spcBef>
              <a:spcAft>
                <a:spcPts val="0"/>
              </a:spcAft>
              <a:buSzPts val="2400"/>
              <a:buFont typeface="Kalam"/>
              <a:buAutoNum type="romanUcPeriod"/>
            </a:pPr>
            <a:r>
              <a:rPr lang="en" sz="2400">
                <a:solidFill>
                  <a:schemeClr val="accent4"/>
                </a:solidFill>
                <a:latin typeface="Kalam"/>
                <a:ea typeface="Kalam"/>
                <a:cs typeface="Kalam"/>
                <a:sym typeface="Kalam"/>
              </a:rPr>
              <a:t>Conclusion</a:t>
            </a:r>
            <a:endParaRPr sz="2400">
              <a:solidFill>
                <a:schemeClr val="accent4"/>
              </a:solidFill>
              <a:latin typeface="Kalam"/>
              <a:ea typeface="Kalam"/>
              <a:cs typeface="Kalam"/>
              <a:sym typeface="Kalam"/>
            </a:endParaRPr>
          </a:p>
        </p:txBody>
      </p:sp>
      <p:sp>
        <p:nvSpPr>
          <p:cNvPr id="97" name="Google Shape;97;p14"/>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5"/>
          <p:cNvSpPr txBox="1">
            <a:spLocks noGrp="1"/>
          </p:cNvSpPr>
          <p:nvPr>
            <p:ph type="ctrTitle"/>
          </p:nvPr>
        </p:nvSpPr>
        <p:spPr>
          <a:xfrm>
            <a:off x="4308200" y="1735750"/>
            <a:ext cx="4150200" cy="1159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1.Hydropower Introduction</a:t>
            </a:r>
            <a:endParaRPr/>
          </a:p>
        </p:txBody>
      </p:sp>
      <p:sp>
        <p:nvSpPr>
          <p:cNvPr id="103" name="Google Shape;103;p15"/>
          <p:cNvSpPr txBox="1">
            <a:spLocks noGrp="1"/>
          </p:cNvSpPr>
          <p:nvPr>
            <p:ph type="subTitle" idx="1"/>
          </p:nvPr>
        </p:nvSpPr>
        <p:spPr>
          <a:xfrm>
            <a:off x="4308200" y="2992452"/>
            <a:ext cx="4150200" cy="784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
              <a:t>The Basics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6"/>
          <p:cNvSpPr txBox="1">
            <a:spLocks noGrp="1"/>
          </p:cNvSpPr>
          <p:nvPr>
            <p:ph type="body" idx="1"/>
          </p:nvPr>
        </p:nvSpPr>
        <p:spPr>
          <a:xfrm>
            <a:off x="4384400" y="637800"/>
            <a:ext cx="4097400" cy="1894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 sz="1400" i="0">
                <a:solidFill>
                  <a:schemeClr val="dk2"/>
                </a:solidFill>
                <a:highlight>
                  <a:srgbClr val="FFFFFF"/>
                </a:highlight>
                <a:latin typeface="Roboto"/>
                <a:ea typeface="Roboto"/>
                <a:cs typeface="Roboto"/>
                <a:sym typeface="Roboto"/>
              </a:rPr>
              <a:t>Hydropower or hydroelectricity refers to the conversion of energy from flowing water into electricity. It is considered a renewable energy source because the water cycle is constantly renewed by the sun. Historically, one of the first uses of hydro power was for mechanical milling, such as grinding grains.</a:t>
            </a:r>
            <a:endParaRPr sz="1400"/>
          </a:p>
        </p:txBody>
      </p:sp>
      <p:sp>
        <p:nvSpPr>
          <p:cNvPr id="109" name="Google Shape;109;p16"/>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17"/>
          <p:cNvPicPr preferRelativeResize="0"/>
          <p:nvPr/>
        </p:nvPicPr>
        <p:blipFill>
          <a:blip r:embed="rId3">
            <a:alphaModFix/>
          </a:blip>
          <a:stretch>
            <a:fillRect/>
          </a:stretch>
        </p:blipFill>
        <p:spPr>
          <a:xfrm>
            <a:off x="1337400" y="890050"/>
            <a:ext cx="6469200" cy="4071800"/>
          </a:xfrm>
          <a:prstGeom prst="rect">
            <a:avLst/>
          </a:prstGeom>
          <a:noFill/>
          <a:ln>
            <a:noFill/>
          </a:ln>
        </p:spPr>
      </p:pic>
      <p:sp>
        <p:nvSpPr>
          <p:cNvPr id="115" name="Google Shape;115;p17"/>
          <p:cNvSpPr txBox="1"/>
          <p:nvPr/>
        </p:nvSpPr>
        <p:spPr>
          <a:xfrm>
            <a:off x="1205025" y="124050"/>
            <a:ext cx="6893400" cy="65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b="1">
                <a:latin typeface="Roboto"/>
                <a:ea typeface="Roboto"/>
                <a:cs typeface="Roboto"/>
                <a:sym typeface="Roboto"/>
              </a:rPr>
              <a:t>How Hydropower work</a:t>
            </a:r>
            <a:endParaRPr sz="3000" b="1">
              <a:latin typeface="Roboto"/>
              <a:ea typeface="Roboto"/>
              <a:cs typeface="Roboto"/>
              <a:sym typeface="Roboto"/>
            </a:endParaRPr>
          </a:p>
        </p:txBody>
      </p:sp>
      <p:sp>
        <p:nvSpPr>
          <p:cNvPr id="116" name="Google Shape;116;p17"/>
          <p:cNvSpPr txBox="1"/>
          <p:nvPr/>
        </p:nvSpPr>
        <p:spPr>
          <a:xfrm>
            <a:off x="5709250" y="477450"/>
            <a:ext cx="6616800" cy="77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Merriweather"/>
              <a:ea typeface="Merriweather"/>
              <a:cs typeface="Merriweather"/>
              <a:sym typeface="Merriweathe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8"/>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solidFill>
                  <a:schemeClr val="lt1"/>
                </a:solidFill>
              </a:rPr>
              <a:t>6</a:t>
            </a:fld>
            <a:endParaRPr>
              <a:solidFill>
                <a:schemeClr val="lt1"/>
              </a:solidFill>
            </a:endParaRPr>
          </a:p>
        </p:txBody>
      </p:sp>
      <p:pic>
        <p:nvPicPr>
          <p:cNvPr id="122" name="Google Shape;122;p18"/>
          <p:cNvPicPr preferRelativeResize="0"/>
          <p:nvPr/>
        </p:nvPicPr>
        <p:blipFill>
          <a:blip r:embed="rId3">
            <a:alphaModFix/>
          </a:blip>
          <a:stretch>
            <a:fillRect/>
          </a:stretch>
        </p:blipFill>
        <p:spPr>
          <a:xfrm>
            <a:off x="1641675" y="786400"/>
            <a:ext cx="5860650" cy="4212375"/>
          </a:xfrm>
          <a:prstGeom prst="rect">
            <a:avLst/>
          </a:prstGeom>
          <a:noFill/>
          <a:ln>
            <a:noFill/>
          </a:ln>
        </p:spPr>
      </p:pic>
      <p:sp>
        <p:nvSpPr>
          <p:cNvPr id="123" name="Google Shape;123;p18"/>
          <p:cNvSpPr txBox="1"/>
          <p:nvPr/>
        </p:nvSpPr>
        <p:spPr>
          <a:xfrm>
            <a:off x="1012700" y="57400"/>
            <a:ext cx="7549200" cy="72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b="1">
                <a:latin typeface="Roboto"/>
                <a:ea typeface="Roboto"/>
                <a:cs typeface="Roboto"/>
                <a:sym typeface="Roboto"/>
              </a:rPr>
              <a:t> US Hydropower Graph </a:t>
            </a:r>
            <a:endParaRPr sz="3000" b="1">
              <a:latin typeface="Roboto"/>
              <a:ea typeface="Roboto"/>
              <a:cs typeface="Roboto"/>
              <a:sym typeface="Robo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7"/>
        <p:cNvGrpSpPr/>
        <p:nvPr/>
      </p:nvGrpSpPr>
      <p:grpSpPr>
        <a:xfrm>
          <a:off x="0" y="0"/>
          <a:ext cx="0" cy="0"/>
          <a:chOff x="0" y="0"/>
          <a:chExt cx="0" cy="0"/>
        </a:xfrm>
      </p:grpSpPr>
      <p:sp>
        <p:nvSpPr>
          <p:cNvPr id="128" name="Google Shape;128;p19"/>
          <p:cNvSpPr txBox="1">
            <a:spLocks noGrp="1"/>
          </p:cNvSpPr>
          <p:nvPr>
            <p:ph type="ctrTitle" idx="4294967295"/>
          </p:nvPr>
        </p:nvSpPr>
        <p:spPr>
          <a:xfrm>
            <a:off x="4717200" y="2116750"/>
            <a:ext cx="3741000" cy="1159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5600">
                <a:solidFill>
                  <a:schemeClr val="accent1"/>
                </a:solidFill>
              </a:rPr>
              <a:t>Takeaways</a:t>
            </a:r>
            <a:endParaRPr sz="5600">
              <a:solidFill>
                <a:schemeClr val="accent1"/>
              </a:solidFill>
            </a:endParaRPr>
          </a:p>
        </p:txBody>
      </p:sp>
      <p:sp>
        <p:nvSpPr>
          <p:cNvPr id="129" name="Google Shape;129;p19"/>
          <p:cNvSpPr txBox="1">
            <a:spLocks noGrp="1"/>
          </p:cNvSpPr>
          <p:nvPr>
            <p:ph type="subTitle" idx="4294967295"/>
          </p:nvPr>
        </p:nvSpPr>
        <p:spPr>
          <a:xfrm>
            <a:off x="4717200" y="3411555"/>
            <a:ext cx="3741000" cy="7848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
              <a:t>The advantages  and disadvantages of hydropower dam removal</a:t>
            </a:r>
            <a:endParaRPr/>
          </a:p>
        </p:txBody>
      </p:sp>
      <p:sp>
        <p:nvSpPr>
          <p:cNvPr id="130" name="Google Shape;130;p19"/>
          <p:cNvSpPr/>
          <p:nvPr/>
        </p:nvSpPr>
        <p:spPr>
          <a:xfrm>
            <a:off x="6075665" y="556401"/>
            <a:ext cx="1356919" cy="1374985"/>
          </a:xfrm>
          <a:custGeom>
            <a:avLst/>
            <a:gdLst/>
            <a:ahLst/>
            <a:cxnLst/>
            <a:rect l="l" t="t" r="r" b="b"/>
            <a:pathLst>
              <a:path w="16449" h="16668" extrusionOk="0">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6D9EEB"/>
              </a:solidFill>
            </a:endParaRPr>
          </a:p>
        </p:txBody>
      </p:sp>
      <p:sp>
        <p:nvSpPr>
          <p:cNvPr id="131" name="Google Shape;131;p19"/>
          <p:cNvSpPr/>
          <p:nvPr/>
        </p:nvSpPr>
        <p:spPr>
          <a:xfrm rot="1473054">
            <a:off x="4841902" y="1242931"/>
            <a:ext cx="793332" cy="772773"/>
          </a:xfrm>
          <a:custGeom>
            <a:avLst/>
            <a:gdLst/>
            <a:ahLst/>
            <a:cxnLst/>
            <a:rect l="l" t="t" r="r" b="b"/>
            <a:pathLst>
              <a:path w="18737" h="18250" extrusionOk="0">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6D9EEB"/>
              </a:solidFill>
            </a:endParaRPr>
          </a:p>
        </p:txBody>
      </p:sp>
      <p:sp>
        <p:nvSpPr>
          <p:cNvPr id="132" name="Google Shape;132;p19"/>
          <p:cNvSpPr/>
          <p:nvPr/>
        </p:nvSpPr>
        <p:spPr>
          <a:xfrm>
            <a:off x="5193969" y="471325"/>
            <a:ext cx="347339" cy="337524"/>
          </a:xfrm>
          <a:custGeom>
            <a:avLst/>
            <a:gdLst/>
            <a:ahLst/>
            <a:cxnLst/>
            <a:rect l="l" t="t" r="r" b="b"/>
            <a:pathLst>
              <a:path w="15501" h="15063" extrusionOk="0">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6D9EEB"/>
              </a:solidFill>
            </a:endParaRPr>
          </a:p>
        </p:txBody>
      </p:sp>
      <p:sp>
        <p:nvSpPr>
          <p:cNvPr id="133" name="Google Shape;133;p19"/>
          <p:cNvSpPr/>
          <p:nvPr/>
        </p:nvSpPr>
        <p:spPr>
          <a:xfrm rot="2487132">
            <a:off x="4448455" y="2058405"/>
            <a:ext cx="247093" cy="240136"/>
          </a:xfrm>
          <a:custGeom>
            <a:avLst/>
            <a:gdLst/>
            <a:ahLst/>
            <a:cxnLst/>
            <a:rect l="l" t="t" r="r" b="b"/>
            <a:pathLst>
              <a:path w="15501" h="15063" extrusionOk="0">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rgbClr val="FFE5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6D9EEB"/>
              </a:solidFill>
            </a:endParaRPr>
          </a:p>
        </p:txBody>
      </p:sp>
      <p:sp>
        <p:nvSpPr>
          <p:cNvPr id="134" name="Google Shape;134;p19"/>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0"/>
          <p:cNvSpPr txBox="1">
            <a:spLocks noGrp="1"/>
          </p:cNvSpPr>
          <p:nvPr>
            <p:ph type="body" idx="1"/>
          </p:nvPr>
        </p:nvSpPr>
        <p:spPr>
          <a:xfrm>
            <a:off x="2854175" y="1333125"/>
            <a:ext cx="28311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Environmental Consequences</a:t>
            </a:r>
            <a:endParaRPr b="1"/>
          </a:p>
          <a:p>
            <a:pPr marL="0" lvl="0" indent="0" algn="l" rtl="0">
              <a:spcBef>
                <a:spcPts val="1000"/>
              </a:spcBef>
              <a:spcAft>
                <a:spcPts val="1000"/>
              </a:spcAft>
              <a:buNone/>
            </a:pPr>
            <a:r>
              <a:rPr lang="en"/>
              <a:t>Changed water flow impact fish interactions because fish habitats depend on physical factors.</a:t>
            </a:r>
            <a:endParaRPr/>
          </a:p>
        </p:txBody>
      </p:sp>
      <p:sp>
        <p:nvSpPr>
          <p:cNvPr id="140" name="Google Shape;140;p20"/>
          <p:cNvSpPr txBox="1">
            <a:spLocks noGrp="1"/>
          </p:cNvSpPr>
          <p:nvPr>
            <p:ph type="title"/>
          </p:nvPr>
        </p:nvSpPr>
        <p:spPr>
          <a:xfrm>
            <a:off x="2854150" y="205975"/>
            <a:ext cx="5832600" cy="8574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Advantages of hydropower dam removal</a:t>
            </a:r>
            <a:endParaRPr/>
          </a:p>
        </p:txBody>
      </p:sp>
      <p:sp>
        <p:nvSpPr>
          <p:cNvPr id="141" name="Google Shape;141;p20"/>
          <p:cNvSpPr txBox="1">
            <a:spLocks noGrp="1"/>
          </p:cNvSpPr>
          <p:nvPr>
            <p:ph type="body" idx="2"/>
          </p:nvPr>
        </p:nvSpPr>
        <p:spPr>
          <a:xfrm>
            <a:off x="5855725" y="1333125"/>
            <a:ext cx="28311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Expensive</a:t>
            </a:r>
            <a:endParaRPr b="1"/>
          </a:p>
          <a:p>
            <a:pPr marL="0" lvl="0" indent="0" algn="l" rtl="0">
              <a:spcBef>
                <a:spcPts val="1000"/>
              </a:spcBef>
              <a:spcAft>
                <a:spcPts val="1000"/>
              </a:spcAft>
              <a:buNone/>
            </a:pPr>
            <a:r>
              <a:rPr lang="en"/>
              <a:t>Building power plants are expensive and take about 4-7 years to be built. </a:t>
            </a:r>
            <a:endParaRPr/>
          </a:p>
        </p:txBody>
      </p:sp>
      <p:sp>
        <p:nvSpPr>
          <p:cNvPr id="142" name="Google Shape;142;p20"/>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1"/>
          <p:cNvSpPr txBox="1">
            <a:spLocks noGrp="1"/>
          </p:cNvSpPr>
          <p:nvPr>
            <p:ph type="title"/>
          </p:nvPr>
        </p:nvSpPr>
        <p:spPr>
          <a:xfrm>
            <a:off x="2854150" y="205975"/>
            <a:ext cx="5832600" cy="8574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Disadvantages of Hydropower</a:t>
            </a:r>
            <a:endParaRPr/>
          </a:p>
        </p:txBody>
      </p:sp>
      <p:sp>
        <p:nvSpPr>
          <p:cNvPr id="148" name="Google Shape;148;p21"/>
          <p:cNvSpPr txBox="1">
            <a:spLocks noGrp="1"/>
          </p:cNvSpPr>
          <p:nvPr>
            <p:ph type="body" idx="1"/>
          </p:nvPr>
        </p:nvSpPr>
        <p:spPr>
          <a:xfrm>
            <a:off x="4814738" y="1333125"/>
            <a:ext cx="18594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Droughts</a:t>
            </a:r>
            <a:endParaRPr b="1"/>
          </a:p>
          <a:p>
            <a:pPr marL="0" lvl="0" indent="0" algn="l" rtl="0">
              <a:spcBef>
                <a:spcPts val="1000"/>
              </a:spcBef>
              <a:spcAft>
                <a:spcPts val="1000"/>
              </a:spcAft>
              <a:buNone/>
            </a:pPr>
            <a:r>
              <a:rPr lang="en"/>
              <a:t>Electricity generation and the price of energy is directly related to how much water is available. </a:t>
            </a:r>
            <a:endParaRPr/>
          </a:p>
        </p:txBody>
      </p:sp>
      <p:sp>
        <p:nvSpPr>
          <p:cNvPr id="149" name="Google Shape;149;p21"/>
          <p:cNvSpPr txBox="1">
            <a:spLocks noGrp="1"/>
          </p:cNvSpPr>
          <p:nvPr>
            <p:ph type="body" idx="2"/>
          </p:nvPr>
        </p:nvSpPr>
        <p:spPr>
          <a:xfrm>
            <a:off x="6736386" y="1333125"/>
            <a:ext cx="18594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Limited Reservoirs</a:t>
            </a:r>
            <a:endParaRPr b="1"/>
          </a:p>
          <a:p>
            <a:pPr marL="0" lvl="0" indent="0" algn="l" rtl="0">
              <a:spcBef>
                <a:spcPts val="1000"/>
              </a:spcBef>
              <a:spcAft>
                <a:spcPts val="0"/>
              </a:spcAft>
              <a:buNone/>
            </a:pPr>
            <a:r>
              <a:rPr lang="en"/>
              <a:t>Many reservoirs have already been used up for hydroelectric power plants.</a:t>
            </a:r>
            <a:endParaRPr/>
          </a:p>
          <a:p>
            <a:pPr marL="0" lvl="0" indent="0" algn="l" rtl="0">
              <a:spcBef>
                <a:spcPts val="1000"/>
              </a:spcBef>
              <a:spcAft>
                <a:spcPts val="1000"/>
              </a:spcAft>
              <a:buNone/>
            </a:pPr>
            <a:endParaRPr/>
          </a:p>
        </p:txBody>
      </p:sp>
      <p:sp>
        <p:nvSpPr>
          <p:cNvPr id="150" name="Google Shape;150;p21"/>
          <p:cNvSpPr txBox="1">
            <a:spLocks noGrp="1"/>
          </p:cNvSpPr>
          <p:nvPr>
            <p:ph type="body" idx="3"/>
          </p:nvPr>
        </p:nvSpPr>
        <p:spPr>
          <a:xfrm>
            <a:off x="2893098" y="1333125"/>
            <a:ext cx="18594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Purpose</a:t>
            </a:r>
            <a:endParaRPr b="1"/>
          </a:p>
          <a:p>
            <a:pPr marL="0" lvl="0" indent="0" algn="l" rtl="0">
              <a:spcBef>
                <a:spcPts val="1000"/>
              </a:spcBef>
              <a:spcAft>
                <a:spcPts val="0"/>
              </a:spcAft>
              <a:buNone/>
            </a:pPr>
            <a:r>
              <a:rPr lang="en"/>
              <a:t>Many hydropower dams do not serve the purpose they were built to provide.</a:t>
            </a:r>
            <a:endParaRPr/>
          </a:p>
          <a:p>
            <a:pPr marL="0" lvl="0" indent="0" algn="l" rtl="0">
              <a:spcBef>
                <a:spcPts val="1000"/>
              </a:spcBef>
              <a:spcAft>
                <a:spcPts val="1000"/>
              </a:spcAft>
              <a:buNone/>
            </a:pPr>
            <a:endParaRPr/>
          </a:p>
        </p:txBody>
      </p:sp>
      <p:sp>
        <p:nvSpPr>
          <p:cNvPr id="151" name="Google Shape;151;p21"/>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2"/>
          <p:cNvSpPr txBox="1">
            <a:spLocks noGrp="1"/>
          </p:cNvSpPr>
          <p:nvPr>
            <p:ph type="title"/>
          </p:nvPr>
        </p:nvSpPr>
        <p:spPr>
          <a:xfrm>
            <a:off x="2854150" y="205975"/>
            <a:ext cx="5832600" cy="8574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Why we want to remove hydropower dams</a:t>
            </a:r>
            <a:endParaRPr/>
          </a:p>
        </p:txBody>
      </p:sp>
      <p:sp>
        <p:nvSpPr>
          <p:cNvPr id="157" name="Google Shape;157;p22"/>
          <p:cNvSpPr txBox="1">
            <a:spLocks noGrp="1"/>
          </p:cNvSpPr>
          <p:nvPr>
            <p:ph type="body" idx="1"/>
          </p:nvPr>
        </p:nvSpPr>
        <p:spPr>
          <a:xfrm>
            <a:off x="2854150" y="1333125"/>
            <a:ext cx="18594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Restore flows and natural sediment</a:t>
            </a:r>
            <a:endParaRPr b="1"/>
          </a:p>
          <a:p>
            <a:pPr marL="0" lvl="0" indent="0" algn="l" rtl="0">
              <a:spcBef>
                <a:spcPts val="1000"/>
              </a:spcBef>
              <a:spcAft>
                <a:spcPts val="1000"/>
              </a:spcAft>
              <a:buNone/>
            </a:pPr>
            <a:r>
              <a:rPr lang="en"/>
              <a:t>By removing hydropower dams ecosystems will go back to its natural state.  </a:t>
            </a:r>
            <a:endParaRPr/>
          </a:p>
        </p:txBody>
      </p:sp>
      <p:sp>
        <p:nvSpPr>
          <p:cNvPr id="158" name="Google Shape;158;p22"/>
          <p:cNvSpPr txBox="1">
            <a:spLocks noGrp="1"/>
          </p:cNvSpPr>
          <p:nvPr>
            <p:ph type="body" idx="2"/>
          </p:nvPr>
        </p:nvSpPr>
        <p:spPr>
          <a:xfrm>
            <a:off x="4808736" y="1333125"/>
            <a:ext cx="18594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Eliminate safety risks</a:t>
            </a:r>
            <a:endParaRPr b="1"/>
          </a:p>
          <a:p>
            <a:pPr marL="0" lvl="0" indent="0" algn="l" rtl="0">
              <a:spcBef>
                <a:spcPts val="1000"/>
              </a:spcBef>
              <a:spcAft>
                <a:spcPts val="0"/>
              </a:spcAft>
              <a:buNone/>
            </a:pPr>
            <a:r>
              <a:rPr lang="en"/>
              <a:t>These dams change the temperature of the water which can harm aquatic habitats.</a:t>
            </a:r>
            <a:endParaRPr/>
          </a:p>
          <a:p>
            <a:pPr marL="0" lvl="0" indent="0" algn="l" rtl="0">
              <a:spcBef>
                <a:spcPts val="1000"/>
              </a:spcBef>
              <a:spcAft>
                <a:spcPts val="1000"/>
              </a:spcAft>
              <a:buNone/>
            </a:pPr>
            <a:endParaRPr/>
          </a:p>
        </p:txBody>
      </p:sp>
      <p:sp>
        <p:nvSpPr>
          <p:cNvPr id="159" name="Google Shape;159;p22"/>
          <p:cNvSpPr txBox="1">
            <a:spLocks noGrp="1"/>
          </p:cNvSpPr>
          <p:nvPr>
            <p:ph type="body" idx="3"/>
          </p:nvPr>
        </p:nvSpPr>
        <p:spPr>
          <a:xfrm>
            <a:off x="6763323" y="1333125"/>
            <a:ext cx="1859400" cy="345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Save money</a:t>
            </a:r>
            <a:endParaRPr b="1"/>
          </a:p>
          <a:p>
            <a:pPr marL="0" lvl="0" indent="0" algn="l" rtl="0">
              <a:spcBef>
                <a:spcPts val="1000"/>
              </a:spcBef>
              <a:spcAft>
                <a:spcPts val="0"/>
              </a:spcAft>
              <a:buNone/>
            </a:pPr>
            <a:r>
              <a:rPr lang="en"/>
              <a:t>Since most dams are owned by the U.S. government our taxpayer money could now be put towards a better cause.</a:t>
            </a:r>
            <a:endParaRPr/>
          </a:p>
          <a:p>
            <a:pPr marL="0" lvl="0" indent="0" algn="l" rtl="0">
              <a:spcBef>
                <a:spcPts val="1000"/>
              </a:spcBef>
              <a:spcAft>
                <a:spcPts val="1000"/>
              </a:spcAft>
              <a:buNone/>
            </a:pPr>
            <a:endParaRPr/>
          </a:p>
        </p:txBody>
      </p:sp>
      <p:sp>
        <p:nvSpPr>
          <p:cNvPr id="160" name="Google Shape;160;p22"/>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Shape 164"/>
        <p:cNvGrpSpPr/>
        <p:nvPr/>
      </p:nvGrpSpPr>
      <p:grpSpPr>
        <a:xfrm>
          <a:off x="0" y="0"/>
          <a:ext cx="0" cy="0"/>
          <a:chOff x="0" y="0"/>
          <a:chExt cx="0" cy="0"/>
        </a:xfrm>
      </p:grpSpPr>
      <p:sp>
        <p:nvSpPr>
          <p:cNvPr id="165" name="Google Shape;165;p23"/>
          <p:cNvSpPr txBox="1">
            <a:spLocks noGrp="1"/>
          </p:cNvSpPr>
          <p:nvPr>
            <p:ph type="title" idx="4294967295"/>
          </p:nvPr>
        </p:nvSpPr>
        <p:spPr>
          <a:xfrm>
            <a:off x="4986900" y="1110750"/>
            <a:ext cx="4157100" cy="24795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3600">
                <a:solidFill>
                  <a:schemeClr val="accent1"/>
                </a:solidFill>
              </a:rPr>
              <a:t>Advantages of Hydropower Dams: The Argument Against Removal</a:t>
            </a:r>
            <a:endParaRPr sz="3600">
              <a:solidFill>
                <a:schemeClr val="accent1"/>
              </a:solidFill>
            </a:endParaRPr>
          </a:p>
          <a:p>
            <a:pPr marL="0" lvl="0" indent="0" algn="l" rtl="0">
              <a:spcBef>
                <a:spcPts val="0"/>
              </a:spcBef>
              <a:spcAft>
                <a:spcPts val="0"/>
              </a:spcAft>
              <a:buNone/>
            </a:pPr>
            <a:endParaRPr>
              <a:solidFill>
                <a:schemeClr val="lt1"/>
              </a:solidFill>
            </a:endParaRPr>
          </a:p>
        </p:txBody>
      </p:sp>
      <p:sp>
        <p:nvSpPr>
          <p:cNvPr id="166" name="Google Shape;166;p23"/>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solidFill>
                  <a:schemeClr val="lt1"/>
                </a:solidFill>
              </a:rPr>
              <a:t>11</a:t>
            </a:fld>
            <a:endParaRPr>
              <a:solidFill>
                <a:schemeClr val="lt1"/>
              </a:solidFill>
            </a:endParaRPr>
          </a:p>
        </p:txBody>
      </p:sp>
      <p:pic>
        <p:nvPicPr>
          <p:cNvPr id="167" name="Google Shape;167;p23"/>
          <p:cNvPicPr preferRelativeResize="0"/>
          <p:nvPr/>
        </p:nvPicPr>
        <p:blipFill rotWithShape="1">
          <a:blip r:embed="rId3">
            <a:alphaModFix/>
          </a:blip>
          <a:srcRect l="12142" t="-5895" r="11869" b="-1678"/>
          <a:stretch/>
        </p:blipFill>
        <p:spPr>
          <a:xfrm>
            <a:off x="398175" y="471225"/>
            <a:ext cx="4386795" cy="4140050"/>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4"/>
          <p:cNvSpPr txBox="1">
            <a:spLocks noGrp="1"/>
          </p:cNvSpPr>
          <p:nvPr>
            <p:ph type="title"/>
          </p:nvPr>
        </p:nvSpPr>
        <p:spPr>
          <a:xfrm>
            <a:off x="4115700" y="205975"/>
            <a:ext cx="4571100" cy="4770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Environmental Benefits</a:t>
            </a:r>
            <a:endParaRPr/>
          </a:p>
        </p:txBody>
      </p:sp>
      <p:sp>
        <p:nvSpPr>
          <p:cNvPr id="173" name="Google Shape;173;p24"/>
          <p:cNvSpPr txBox="1">
            <a:spLocks noGrp="1"/>
          </p:cNvSpPr>
          <p:nvPr>
            <p:ph type="body" idx="1"/>
          </p:nvPr>
        </p:nvSpPr>
        <p:spPr>
          <a:xfrm>
            <a:off x="3181200" y="728350"/>
            <a:ext cx="5505600" cy="2937000"/>
          </a:xfrm>
          <a:prstGeom prst="rect">
            <a:avLst/>
          </a:prstGeom>
        </p:spPr>
        <p:txBody>
          <a:bodyPr spcFirstLastPara="1" wrap="square" lIns="0" tIns="0" rIns="0" bIns="0" anchor="t" anchorCtr="0">
            <a:noAutofit/>
          </a:bodyPr>
          <a:lstStyle/>
          <a:p>
            <a:pPr marL="457200" lvl="0" indent="-317500" algn="l" rtl="0">
              <a:lnSpc>
                <a:spcPct val="115000"/>
              </a:lnSpc>
              <a:spcBef>
                <a:spcPts val="0"/>
              </a:spcBef>
              <a:spcAft>
                <a:spcPts val="0"/>
              </a:spcAft>
              <a:buSzPts val="1400"/>
              <a:buChar char="⪢"/>
            </a:pPr>
            <a:r>
              <a:rPr lang="en" sz="1400" b="1"/>
              <a:t>Hydropower is both clean and renewable</a:t>
            </a:r>
            <a:endParaRPr sz="1400" b="1"/>
          </a:p>
          <a:p>
            <a:pPr marL="914400" lvl="1" indent="-317500" algn="l" rtl="0">
              <a:lnSpc>
                <a:spcPct val="115000"/>
              </a:lnSpc>
              <a:spcBef>
                <a:spcPts val="0"/>
              </a:spcBef>
              <a:spcAft>
                <a:spcPts val="0"/>
              </a:spcAft>
              <a:buSzPts val="1400"/>
              <a:buChar char="○"/>
            </a:pPr>
            <a:r>
              <a:rPr lang="en" sz="1400"/>
              <a:t>Over the past few decades, awareness of pollution and the dangers of non-renewable energy have become more prevalent in mainstream media</a:t>
            </a:r>
            <a:endParaRPr sz="1400"/>
          </a:p>
          <a:p>
            <a:pPr marL="914400" lvl="1" indent="-317500" algn="l" rtl="0">
              <a:lnSpc>
                <a:spcPct val="115000"/>
              </a:lnSpc>
              <a:spcBef>
                <a:spcPts val="0"/>
              </a:spcBef>
              <a:spcAft>
                <a:spcPts val="0"/>
              </a:spcAft>
              <a:buSzPts val="1400"/>
              <a:buChar char="○"/>
            </a:pPr>
            <a:r>
              <a:rPr lang="en" sz="1400"/>
              <a:t>Many people are reluctant to reduce hydropower dams simply because they are a source of renewable energy</a:t>
            </a:r>
            <a:endParaRPr sz="1400"/>
          </a:p>
          <a:p>
            <a:pPr marL="914400" lvl="1" indent="-317500" algn="l" rtl="0">
              <a:lnSpc>
                <a:spcPct val="115000"/>
              </a:lnSpc>
              <a:spcBef>
                <a:spcPts val="0"/>
              </a:spcBef>
              <a:spcAft>
                <a:spcPts val="0"/>
              </a:spcAft>
              <a:buSzPts val="1400"/>
              <a:buChar char="○"/>
            </a:pPr>
            <a:r>
              <a:rPr lang="en" sz="1400"/>
              <a:t>Hydropower is often used to supplement less reliable renewable energy sources like wind power and solar power, and offers far more flexibility and reliability.</a:t>
            </a:r>
            <a:endParaRPr sz="1400"/>
          </a:p>
          <a:p>
            <a:pPr marL="457200" lvl="0" indent="0" algn="l" rtl="0">
              <a:lnSpc>
                <a:spcPct val="115000"/>
              </a:lnSpc>
              <a:spcBef>
                <a:spcPts val="1000"/>
              </a:spcBef>
              <a:spcAft>
                <a:spcPts val="1000"/>
              </a:spcAft>
              <a:buNone/>
            </a:pPr>
            <a:endParaRPr sz="1400"/>
          </a:p>
        </p:txBody>
      </p:sp>
      <p:sp>
        <p:nvSpPr>
          <p:cNvPr id="174" name="Google Shape;174;p24"/>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t>12</a:t>
            </a:fld>
            <a:endParaRPr/>
          </a:p>
        </p:txBody>
      </p:sp>
      <p:pic>
        <p:nvPicPr>
          <p:cNvPr id="175" name="Google Shape;175;p24"/>
          <p:cNvPicPr preferRelativeResize="0"/>
          <p:nvPr/>
        </p:nvPicPr>
        <p:blipFill>
          <a:blip r:embed="rId3">
            <a:alphaModFix/>
          </a:blip>
          <a:stretch>
            <a:fillRect/>
          </a:stretch>
        </p:blipFill>
        <p:spPr>
          <a:xfrm>
            <a:off x="5296375" y="3208950"/>
            <a:ext cx="3588300" cy="1830825"/>
          </a:xfrm>
          <a:prstGeom prst="rect">
            <a:avLst/>
          </a:prstGeom>
          <a:noFill/>
          <a:ln>
            <a:noFill/>
          </a:ln>
        </p:spPr>
      </p:pic>
      <p:sp>
        <p:nvSpPr>
          <p:cNvPr id="176" name="Google Shape;176;p24"/>
          <p:cNvSpPr txBox="1"/>
          <p:nvPr/>
        </p:nvSpPr>
        <p:spPr>
          <a:xfrm>
            <a:off x="3146600" y="4062925"/>
            <a:ext cx="2013900" cy="68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latin typeface="Kalam"/>
                <a:ea typeface="Kalam"/>
                <a:cs typeface="Kalam"/>
                <a:sym typeface="Kalam"/>
              </a:rPr>
              <a:t>Bpa.gov: about the NW region </a:t>
            </a:r>
            <a:endParaRPr>
              <a:latin typeface="Kalam"/>
              <a:ea typeface="Kalam"/>
              <a:cs typeface="Kalam"/>
              <a:sym typeface="Kalam"/>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5"/>
          <p:cNvSpPr txBox="1">
            <a:spLocks noGrp="1"/>
          </p:cNvSpPr>
          <p:nvPr>
            <p:ph type="title"/>
          </p:nvPr>
        </p:nvSpPr>
        <p:spPr>
          <a:xfrm>
            <a:off x="4115700" y="205975"/>
            <a:ext cx="4571100" cy="399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a:t>Economic Benefits</a:t>
            </a:r>
            <a:endParaRPr/>
          </a:p>
        </p:txBody>
      </p:sp>
      <p:sp>
        <p:nvSpPr>
          <p:cNvPr id="182" name="Google Shape;182;p25"/>
          <p:cNvSpPr txBox="1">
            <a:spLocks noGrp="1"/>
          </p:cNvSpPr>
          <p:nvPr>
            <p:ph type="body" idx="1"/>
          </p:nvPr>
        </p:nvSpPr>
        <p:spPr>
          <a:xfrm>
            <a:off x="3604775" y="605275"/>
            <a:ext cx="5082000" cy="3008100"/>
          </a:xfrm>
          <a:prstGeom prst="rect">
            <a:avLst/>
          </a:prstGeom>
        </p:spPr>
        <p:txBody>
          <a:bodyPr spcFirstLastPara="1" wrap="square" lIns="0" tIns="0" rIns="0" bIns="0" anchor="t" anchorCtr="0">
            <a:noAutofit/>
          </a:bodyPr>
          <a:lstStyle/>
          <a:p>
            <a:pPr marL="457200" lvl="0" indent="-317500" algn="l" rtl="0">
              <a:spcBef>
                <a:spcPts val="0"/>
              </a:spcBef>
              <a:spcAft>
                <a:spcPts val="0"/>
              </a:spcAft>
              <a:buSzPts val="1400"/>
              <a:buChar char="⪢"/>
            </a:pPr>
            <a:r>
              <a:rPr lang="en" sz="1400"/>
              <a:t>Hydropower dams have a low operating cost, and are used in ways that minimize the price of electricity for consumers</a:t>
            </a:r>
            <a:endParaRPr sz="1400"/>
          </a:p>
          <a:p>
            <a:pPr marL="457200" lvl="0" indent="-317500" algn="l" rtl="0">
              <a:spcBef>
                <a:spcPts val="0"/>
              </a:spcBef>
              <a:spcAft>
                <a:spcPts val="0"/>
              </a:spcAft>
              <a:buSzPts val="1400"/>
              <a:buChar char="⪢"/>
            </a:pPr>
            <a:r>
              <a:rPr lang="en" sz="1400"/>
              <a:t>Unlike fossil fuel plants, hydropower dams are sheltered from the rising costs associated with non-renewable resources</a:t>
            </a:r>
            <a:endParaRPr sz="1400"/>
          </a:p>
          <a:p>
            <a:pPr marL="457200" lvl="0" indent="-317500" algn="l" rtl="0">
              <a:spcBef>
                <a:spcPts val="0"/>
              </a:spcBef>
              <a:spcAft>
                <a:spcPts val="0"/>
              </a:spcAft>
              <a:buSzPts val="1400"/>
              <a:buChar char="⪢"/>
            </a:pPr>
            <a:r>
              <a:rPr lang="en" sz="1400"/>
              <a:t>Many different types of jobs are created for operating and maintaining the plant</a:t>
            </a:r>
            <a:endParaRPr sz="1400"/>
          </a:p>
          <a:p>
            <a:pPr marL="457200" lvl="0" indent="-317500" algn="l" rtl="0">
              <a:spcBef>
                <a:spcPts val="0"/>
              </a:spcBef>
              <a:spcAft>
                <a:spcPts val="0"/>
              </a:spcAft>
              <a:buSzPts val="1400"/>
              <a:buChar char="⪢"/>
            </a:pPr>
            <a:r>
              <a:rPr lang="en" sz="1400"/>
              <a:t>Jobs are also created the irrigation control offered by the reservoir, so more farmland is available for farmers to expand, and more food can be produced within the united states</a:t>
            </a:r>
            <a:endParaRPr sz="1400"/>
          </a:p>
        </p:txBody>
      </p:sp>
      <p:pic>
        <p:nvPicPr>
          <p:cNvPr id="183" name="Google Shape;183;p25"/>
          <p:cNvPicPr preferRelativeResize="0"/>
          <p:nvPr/>
        </p:nvPicPr>
        <p:blipFill>
          <a:blip r:embed="rId3">
            <a:alphaModFix/>
          </a:blip>
          <a:stretch>
            <a:fillRect/>
          </a:stretch>
        </p:blipFill>
        <p:spPr>
          <a:xfrm>
            <a:off x="6591275" y="3289350"/>
            <a:ext cx="2044625" cy="2044625"/>
          </a:xfrm>
          <a:prstGeom prst="rect">
            <a:avLst/>
          </a:prstGeom>
          <a:noFill/>
          <a:ln>
            <a:noFill/>
          </a:ln>
        </p:spPr>
      </p:pic>
      <p:sp>
        <p:nvSpPr>
          <p:cNvPr id="184" name="Google Shape;184;p25"/>
          <p:cNvSpPr txBox="1"/>
          <p:nvPr/>
        </p:nvSpPr>
        <p:spPr>
          <a:xfrm>
            <a:off x="4115700" y="4456500"/>
            <a:ext cx="2013900" cy="687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latin typeface="Kalam"/>
                <a:ea typeface="Kalam"/>
                <a:cs typeface="Kalam"/>
                <a:sym typeface="Kalam"/>
              </a:rPr>
              <a:t>Bpa.gov: about the NW region </a:t>
            </a:r>
            <a:endParaRPr>
              <a:latin typeface="Kalam"/>
              <a:ea typeface="Kalam"/>
              <a:cs typeface="Kalam"/>
              <a:sym typeface="Kalam"/>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gs>
            <a:gs pos="100000">
              <a:schemeClr val="accent4"/>
            </a:gs>
          </a:gsLst>
          <a:lin ang="2700006" scaled="0"/>
        </a:gradFill>
        <a:effectLst/>
      </p:bgPr>
    </p:bg>
    <p:spTree>
      <p:nvGrpSpPr>
        <p:cNvPr id="1" name="Shape 188"/>
        <p:cNvGrpSpPr/>
        <p:nvPr/>
      </p:nvGrpSpPr>
      <p:grpSpPr>
        <a:xfrm>
          <a:off x="0" y="0"/>
          <a:ext cx="0" cy="0"/>
          <a:chOff x="0" y="0"/>
          <a:chExt cx="0" cy="0"/>
        </a:xfrm>
      </p:grpSpPr>
      <p:sp>
        <p:nvSpPr>
          <p:cNvPr id="189" name="Google Shape;189;p26"/>
          <p:cNvSpPr txBox="1">
            <a:spLocks noGrp="1"/>
          </p:cNvSpPr>
          <p:nvPr>
            <p:ph type="body" idx="4294967295"/>
          </p:nvPr>
        </p:nvSpPr>
        <p:spPr>
          <a:xfrm>
            <a:off x="457200" y="671150"/>
            <a:ext cx="8193900" cy="4254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3600">
                <a:solidFill>
                  <a:schemeClr val="lt1"/>
                </a:solidFill>
                <a:latin typeface="Kalam"/>
                <a:ea typeface="Kalam"/>
                <a:cs typeface="Kalam"/>
                <a:sym typeface="Kalam"/>
              </a:rPr>
              <a:t>Conclusion</a:t>
            </a:r>
            <a:endParaRPr sz="2400">
              <a:solidFill>
                <a:schemeClr val="lt1"/>
              </a:solidFill>
              <a:latin typeface="Kalam"/>
              <a:ea typeface="Kalam"/>
              <a:cs typeface="Kalam"/>
              <a:sym typeface="Kalam"/>
            </a:endParaRPr>
          </a:p>
          <a:p>
            <a:pPr marL="457200" lvl="0" indent="-381000" algn="l" rtl="0">
              <a:spcBef>
                <a:spcPts val="1000"/>
              </a:spcBef>
              <a:spcAft>
                <a:spcPts val="0"/>
              </a:spcAft>
              <a:buClr>
                <a:schemeClr val="lt1"/>
              </a:buClr>
              <a:buSzPts val="2400"/>
              <a:buFont typeface="Kalam"/>
              <a:buChar char="⪢"/>
            </a:pPr>
            <a:r>
              <a:rPr lang="en" sz="2400">
                <a:solidFill>
                  <a:schemeClr val="lt1"/>
                </a:solidFill>
                <a:latin typeface="Kalam"/>
                <a:ea typeface="Kalam"/>
                <a:cs typeface="Kalam"/>
                <a:sym typeface="Kalam"/>
              </a:rPr>
              <a:t>Hydropower dams are expensive and the removal of them will not only positively impact taxpayers but will give the ecosystem a chance to restore natural habitats and better the environment.</a:t>
            </a:r>
            <a:endParaRPr sz="2400">
              <a:solidFill>
                <a:schemeClr val="lt1"/>
              </a:solidFill>
              <a:latin typeface="Kalam"/>
              <a:ea typeface="Kalam"/>
              <a:cs typeface="Kalam"/>
              <a:sym typeface="Kalam"/>
            </a:endParaRPr>
          </a:p>
          <a:p>
            <a:pPr marL="457200" lvl="0" indent="-381000" algn="l" rtl="0">
              <a:spcBef>
                <a:spcPts val="0"/>
              </a:spcBef>
              <a:spcAft>
                <a:spcPts val="0"/>
              </a:spcAft>
              <a:buClr>
                <a:schemeClr val="lt1"/>
              </a:buClr>
              <a:buSzPts val="2400"/>
              <a:buFont typeface="Kalam"/>
              <a:buChar char="⪢"/>
            </a:pPr>
            <a:r>
              <a:rPr lang="en" sz="2400">
                <a:solidFill>
                  <a:schemeClr val="lt1"/>
                </a:solidFill>
                <a:latin typeface="Kalam"/>
                <a:ea typeface="Kalam"/>
                <a:cs typeface="Kalam"/>
                <a:sym typeface="Kalam"/>
              </a:rPr>
              <a:t>The majority of the group agrees that hydropower dams should be removed</a:t>
            </a:r>
            <a:endParaRPr sz="2400">
              <a:solidFill>
                <a:schemeClr val="lt1"/>
              </a:solidFill>
              <a:latin typeface="Kalam"/>
              <a:ea typeface="Kalam"/>
              <a:cs typeface="Kalam"/>
              <a:sym typeface="Kalam"/>
            </a:endParaRPr>
          </a:p>
        </p:txBody>
      </p:sp>
      <p:sp>
        <p:nvSpPr>
          <p:cNvPr id="190" name="Google Shape;190;p26"/>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solidFill>
                  <a:schemeClr val="lt1"/>
                </a:solidFill>
              </a:rPr>
              <a:t>14</a:t>
            </a:fld>
            <a:endParaRPr>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94"/>
        <p:cNvGrpSpPr/>
        <p:nvPr/>
      </p:nvGrpSpPr>
      <p:grpSpPr>
        <a:xfrm>
          <a:off x="0" y="0"/>
          <a:ext cx="0" cy="0"/>
          <a:chOff x="0" y="0"/>
          <a:chExt cx="0" cy="0"/>
        </a:xfrm>
      </p:grpSpPr>
      <p:sp>
        <p:nvSpPr>
          <p:cNvPr id="195" name="Google Shape;195;p27"/>
          <p:cNvSpPr txBox="1"/>
          <p:nvPr/>
        </p:nvSpPr>
        <p:spPr>
          <a:xfrm>
            <a:off x="572775" y="856414"/>
            <a:ext cx="1440600" cy="1296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endParaRPr sz="9600">
              <a:solidFill>
                <a:schemeClr val="lt1"/>
              </a:solidFill>
            </a:endParaRPr>
          </a:p>
        </p:txBody>
      </p:sp>
      <p:sp>
        <p:nvSpPr>
          <p:cNvPr id="196" name="Google Shape;196;p27"/>
          <p:cNvSpPr txBox="1">
            <a:spLocks noGrp="1"/>
          </p:cNvSpPr>
          <p:nvPr>
            <p:ph type="sldNum" idx="12"/>
          </p:nvPr>
        </p:nvSpPr>
        <p:spPr>
          <a:xfrm>
            <a:off x="152409" y="4749901"/>
            <a:ext cx="548700" cy="3936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fld id="{00000000-1234-1234-1234-123412341234}" type="slidenum">
              <a:rPr lang="en">
                <a:solidFill>
                  <a:schemeClr val="lt1"/>
                </a:solidFill>
              </a:rPr>
              <a:t>15</a:t>
            </a:fld>
            <a:endParaRPr>
              <a:solidFill>
                <a:schemeClr val="lt1"/>
              </a:solidFill>
            </a:endParaRPr>
          </a:p>
        </p:txBody>
      </p:sp>
      <p:sp>
        <p:nvSpPr>
          <p:cNvPr id="197" name="Google Shape;197;p27"/>
          <p:cNvSpPr txBox="1">
            <a:spLocks noGrp="1"/>
          </p:cNvSpPr>
          <p:nvPr>
            <p:ph type="body" idx="4294967295"/>
          </p:nvPr>
        </p:nvSpPr>
        <p:spPr>
          <a:xfrm>
            <a:off x="1328850" y="43850"/>
            <a:ext cx="6486300" cy="1151100"/>
          </a:xfrm>
          <a:prstGeom prst="rect">
            <a:avLst/>
          </a:prstGeom>
        </p:spPr>
        <p:txBody>
          <a:bodyPr spcFirstLastPara="1" wrap="square" lIns="0" tIns="0" rIns="0" bIns="0" anchor="t" anchorCtr="0">
            <a:noAutofit/>
          </a:bodyPr>
          <a:lstStyle/>
          <a:p>
            <a:pPr marL="0" lvl="0" indent="0" algn="ctr" rtl="0">
              <a:spcBef>
                <a:spcPts val="0"/>
              </a:spcBef>
              <a:spcAft>
                <a:spcPts val="1000"/>
              </a:spcAft>
              <a:buNone/>
            </a:pPr>
            <a:r>
              <a:rPr lang="en" sz="2400"/>
              <a:t>Sources</a:t>
            </a:r>
            <a:endParaRPr sz="2400"/>
          </a:p>
        </p:txBody>
      </p:sp>
      <p:sp>
        <p:nvSpPr>
          <p:cNvPr id="198" name="Google Shape;198;p27"/>
          <p:cNvSpPr txBox="1"/>
          <p:nvPr/>
        </p:nvSpPr>
        <p:spPr>
          <a:xfrm>
            <a:off x="743425" y="855800"/>
            <a:ext cx="7071600" cy="3894000"/>
          </a:xfrm>
          <a:prstGeom prst="rect">
            <a:avLst/>
          </a:prstGeom>
          <a:noFill/>
          <a:ln>
            <a:noFill/>
          </a:ln>
        </p:spPr>
        <p:txBody>
          <a:bodyPr spcFirstLastPara="1" wrap="square" lIns="91425" tIns="91425" rIns="91425" bIns="91425" anchor="t" anchorCtr="0">
            <a:noAutofit/>
          </a:bodyPr>
          <a:lstStyle/>
          <a:p>
            <a:pPr marL="0" lvl="0" indent="0" algn="l" rtl="0">
              <a:lnSpc>
                <a:spcPct val="200000"/>
              </a:lnSpc>
              <a:spcBef>
                <a:spcPts val="0"/>
              </a:spcBef>
              <a:spcAft>
                <a:spcPts val="0"/>
              </a:spcAft>
              <a:buNone/>
            </a:pPr>
            <a:r>
              <a:rPr lang="en" sz="1200">
                <a:solidFill>
                  <a:srgbClr val="333333"/>
                </a:solidFill>
                <a:latin typeface="Times New Roman"/>
                <a:ea typeface="Times New Roman"/>
                <a:cs typeface="Times New Roman"/>
                <a:sym typeface="Times New Roman"/>
              </a:rPr>
              <a:t>“Benefits of Hydropower.” </a:t>
            </a:r>
            <a:r>
              <a:rPr lang="en" sz="1200" i="1">
                <a:solidFill>
                  <a:srgbClr val="333333"/>
                </a:solidFill>
                <a:latin typeface="Times New Roman"/>
                <a:ea typeface="Times New Roman"/>
                <a:cs typeface="Times New Roman"/>
                <a:sym typeface="Times New Roman"/>
              </a:rPr>
              <a:t>Energy Institute, </a:t>
            </a:r>
            <a:r>
              <a:rPr lang="en" sz="1200">
                <a:solidFill>
                  <a:srgbClr val="333333"/>
                </a:solidFill>
                <a:latin typeface="Times New Roman"/>
                <a:ea typeface="Times New Roman"/>
                <a:cs typeface="Times New Roman"/>
                <a:sym typeface="Times New Roman"/>
              </a:rPr>
              <a:t>https://www.energy.gov/eere/water/benefits-hydropower</a:t>
            </a:r>
            <a:endParaRPr sz="1200">
              <a:latin typeface="Times New Roman"/>
              <a:ea typeface="Times New Roman"/>
              <a:cs typeface="Times New Roman"/>
              <a:sym typeface="Times New Roman"/>
            </a:endParaRPr>
          </a:p>
          <a:p>
            <a:pPr marL="0" lvl="0" indent="0" algn="l" rtl="0">
              <a:lnSpc>
                <a:spcPct val="200000"/>
              </a:lnSpc>
              <a:spcBef>
                <a:spcPts val="0"/>
              </a:spcBef>
              <a:spcAft>
                <a:spcPts val="0"/>
              </a:spcAft>
              <a:buNone/>
            </a:pPr>
            <a:r>
              <a:rPr lang="en" sz="1200">
                <a:solidFill>
                  <a:srgbClr val="333333"/>
                </a:solidFill>
                <a:latin typeface="Times New Roman"/>
                <a:ea typeface="Times New Roman"/>
                <a:cs typeface="Times New Roman"/>
                <a:sym typeface="Times New Roman"/>
              </a:rPr>
              <a:t>“Dams &amp; Earthquakes.” </a:t>
            </a:r>
            <a:r>
              <a:rPr lang="en" sz="1200" i="1">
                <a:solidFill>
                  <a:srgbClr val="333333"/>
                </a:solidFill>
                <a:latin typeface="Times New Roman"/>
                <a:ea typeface="Times New Roman"/>
                <a:cs typeface="Times New Roman"/>
                <a:sym typeface="Times New Roman"/>
              </a:rPr>
              <a:t>Seismology Research Centre</a:t>
            </a:r>
            <a:r>
              <a:rPr lang="en" sz="1200">
                <a:solidFill>
                  <a:srgbClr val="333333"/>
                </a:solidFill>
                <a:latin typeface="Times New Roman"/>
                <a:ea typeface="Times New Roman"/>
                <a:cs typeface="Times New Roman"/>
                <a:sym typeface="Times New Roman"/>
              </a:rPr>
              <a:t>, </a:t>
            </a:r>
            <a:r>
              <a:rPr lang="en" sz="1200" u="sng">
                <a:solidFill>
                  <a:srgbClr val="1155CC"/>
                </a:solidFill>
                <a:latin typeface="Times New Roman"/>
                <a:ea typeface="Times New Roman"/>
                <a:cs typeface="Times New Roman"/>
                <a:sym typeface="Times New Roman"/>
                <a:hlinkClick r:id="rId3"/>
              </a:rPr>
              <a:t>https://www.src.com.au/earthquakes/seismology-101/dams-earthquakes/</a:t>
            </a:r>
            <a:r>
              <a:rPr lang="en" sz="1200">
                <a:solidFill>
                  <a:srgbClr val="333333"/>
                </a:solidFill>
                <a:latin typeface="Times New Roman"/>
                <a:ea typeface="Times New Roman"/>
                <a:cs typeface="Times New Roman"/>
                <a:sym typeface="Times New Roman"/>
              </a:rPr>
              <a:t>. </a:t>
            </a:r>
            <a:endParaRPr sz="1200">
              <a:solidFill>
                <a:srgbClr val="333333"/>
              </a:solidFill>
              <a:latin typeface="Times New Roman"/>
              <a:ea typeface="Times New Roman"/>
              <a:cs typeface="Times New Roman"/>
              <a:sym typeface="Times New Roman"/>
            </a:endParaRPr>
          </a:p>
          <a:p>
            <a:pPr marL="0" lvl="0" indent="0" algn="l" rtl="0">
              <a:lnSpc>
                <a:spcPct val="200000"/>
              </a:lnSpc>
              <a:spcBef>
                <a:spcPts val="0"/>
              </a:spcBef>
              <a:spcAft>
                <a:spcPts val="0"/>
              </a:spcAft>
              <a:buNone/>
            </a:pPr>
            <a:r>
              <a:rPr lang="en" sz="1200">
                <a:solidFill>
                  <a:srgbClr val="333333"/>
                </a:solidFill>
                <a:latin typeface="Times New Roman"/>
                <a:ea typeface="Times New Roman"/>
                <a:cs typeface="Times New Roman"/>
                <a:sym typeface="Times New Roman"/>
              </a:rPr>
              <a:t>“Economic Benefits of Hydropower.” </a:t>
            </a:r>
            <a:r>
              <a:rPr lang="en" sz="1200" i="1">
                <a:solidFill>
                  <a:srgbClr val="333333"/>
                </a:solidFill>
                <a:latin typeface="Times New Roman"/>
                <a:ea typeface="Times New Roman"/>
                <a:cs typeface="Times New Roman"/>
                <a:sym typeface="Times New Roman"/>
              </a:rPr>
              <a:t>Army Corp. of Engineers: Institute for Water Resources, </a:t>
            </a:r>
            <a:r>
              <a:rPr lang="en" sz="1200">
                <a:solidFill>
                  <a:srgbClr val="333333"/>
                </a:solidFill>
                <a:latin typeface="Times New Roman"/>
                <a:ea typeface="Times New Roman"/>
                <a:cs typeface="Times New Roman"/>
                <a:sym typeface="Times New Roman"/>
              </a:rPr>
              <a:t>2017, </a:t>
            </a:r>
            <a:r>
              <a:rPr lang="en" sz="1200" u="sng">
                <a:solidFill>
                  <a:srgbClr val="1155CC"/>
                </a:solidFill>
                <a:latin typeface="Times New Roman"/>
                <a:ea typeface="Times New Roman"/>
                <a:cs typeface="Times New Roman"/>
                <a:sym typeface="Times New Roman"/>
                <a:hlinkClick r:id="rId4"/>
              </a:rPr>
              <a:t>https://www.bpa.gov/Hydroflowshere/Pages/Economic-Benefits.aspx</a:t>
            </a:r>
            <a:endParaRPr sz="1200">
              <a:solidFill>
                <a:srgbClr val="333333"/>
              </a:solidFill>
              <a:latin typeface="Times New Roman"/>
              <a:ea typeface="Times New Roman"/>
              <a:cs typeface="Times New Roman"/>
              <a:sym typeface="Times New Roman"/>
            </a:endParaRPr>
          </a:p>
          <a:p>
            <a:pPr marL="0" lvl="0" indent="0" algn="l" rtl="0">
              <a:lnSpc>
                <a:spcPct val="200000"/>
              </a:lnSpc>
              <a:spcBef>
                <a:spcPts val="0"/>
              </a:spcBef>
              <a:spcAft>
                <a:spcPts val="0"/>
              </a:spcAft>
              <a:buNone/>
            </a:pPr>
            <a:r>
              <a:rPr lang="en" sz="1200">
                <a:solidFill>
                  <a:srgbClr val="333333"/>
                </a:solidFill>
                <a:latin typeface="Times New Roman"/>
                <a:ea typeface="Times New Roman"/>
                <a:cs typeface="Times New Roman"/>
                <a:sym typeface="Times New Roman"/>
              </a:rPr>
              <a:t>“Hydropower: Economic Impact.” </a:t>
            </a:r>
            <a:r>
              <a:rPr lang="en" sz="1200" i="1">
                <a:solidFill>
                  <a:srgbClr val="333333"/>
                </a:solidFill>
                <a:latin typeface="Times New Roman"/>
                <a:ea typeface="Times New Roman"/>
                <a:cs typeface="Times New Roman"/>
                <a:sym typeface="Times New Roman"/>
              </a:rPr>
              <a:t>Value to the Nation, Civil Works</a:t>
            </a:r>
            <a:r>
              <a:rPr lang="en" sz="1200">
                <a:solidFill>
                  <a:srgbClr val="333333"/>
                </a:solidFill>
                <a:latin typeface="Times New Roman"/>
                <a:ea typeface="Times New Roman"/>
                <a:cs typeface="Times New Roman"/>
                <a:sym typeface="Times New Roman"/>
              </a:rPr>
              <a:t>, 2017, https://www.iwr.usace.army.mil/Missions/Value-to-the-Nation/Hydropower/Hydropower-Economic-Impact/ </a:t>
            </a:r>
            <a:endParaRPr sz="1200" i="1">
              <a:solidFill>
                <a:srgbClr val="333333"/>
              </a:solidFill>
              <a:latin typeface="Times New Roman"/>
              <a:ea typeface="Times New Roman"/>
              <a:cs typeface="Times New Roman"/>
              <a:sym typeface="Times New Roman"/>
            </a:endParaRPr>
          </a:p>
          <a:p>
            <a:pPr marL="0" lvl="0" indent="0" algn="l" rtl="0">
              <a:lnSpc>
                <a:spcPct val="200000"/>
              </a:lnSpc>
              <a:spcBef>
                <a:spcPts val="0"/>
              </a:spcBef>
              <a:spcAft>
                <a:spcPts val="0"/>
              </a:spcAft>
              <a:buNone/>
            </a:pPr>
            <a:r>
              <a:rPr lang="en" sz="1200">
                <a:solidFill>
                  <a:srgbClr val="333333"/>
                </a:solidFill>
                <a:latin typeface="Times New Roman"/>
                <a:ea typeface="Times New Roman"/>
                <a:cs typeface="Times New Roman"/>
                <a:sym typeface="Times New Roman"/>
              </a:rPr>
              <a:t>“Problems With Big Dams.” </a:t>
            </a:r>
            <a:r>
              <a:rPr lang="en" sz="1200" i="1">
                <a:solidFill>
                  <a:srgbClr val="333333"/>
                </a:solidFill>
                <a:latin typeface="Times New Roman"/>
                <a:ea typeface="Times New Roman"/>
                <a:cs typeface="Times New Roman"/>
                <a:sym typeface="Times New Roman"/>
              </a:rPr>
              <a:t>International Rivers</a:t>
            </a:r>
            <a:r>
              <a:rPr lang="en" sz="1200">
                <a:solidFill>
                  <a:srgbClr val="333333"/>
                </a:solidFill>
                <a:latin typeface="Times New Roman"/>
                <a:ea typeface="Times New Roman"/>
                <a:cs typeface="Times New Roman"/>
                <a:sym typeface="Times New Roman"/>
              </a:rPr>
              <a:t>, </a:t>
            </a:r>
            <a:r>
              <a:rPr lang="en" sz="1200" u="sng">
                <a:solidFill>
                  <a:srgbClr val="1155CC"/>
                </a:solidFill>
                <a:latin typeface="Times New Roman"/>
                <a:ea typeface="Times New Roman"/>
                <a:cs typeface="Times New Roman"/>
                <a:sym typeface="Times New Roman"/>
                <a:hlinkClick r:id="rId5"/>
              </a:rPr>
              <a:t>https://www.internationalrivers.org/problems-with-big-dams</a:t>
            </a:r>
            <a:r>
              <a:rPr lang="en" sz="1200">
                <a:solidFill>
                  <a:srgbClr val="333333"/>
                </a:solidFill>
                <a:latin typeface="Times New Roman"/>
                <a:ea typeface="Times New Roman"/>
                <a:cs typeface="Times New Roman"/>
                <a:sym typeface="Times New Roman"/>
              </a:rPr>
              <a:t>.</a:t>
            </a:r>
            <a:endParaRPr sz="1200">
              <a:solidFill>
                <a:srgbClr val="333333"/>
              </a:solidFill>
              <a:latin typeface="Times New Roman"/>
              <a:ea typeface="Times New Roman"/>
              <a:cs typeface="Times New Roman"/>
              <a:sym typeface="Times New Roman"/>
            </a:endParaRPr>
          </a:p>
          <a:p>
            <a:pPr marL="0" lvl="0" indent="0" algn="l" rtl="0">
              <a:lnSpc>
                <a:spcPct val="200000"/>
              </a:lnSpc>
              <a:spcBef>
                <a:spcPts val="0"/>
              </a:spcBef>
              <a:spcAft>
                <a:spcPts val="0"/>
              </a:spcAft>
              <a:buNone/>
            </a:pPr>
            <a:endParaRPr sz="1200">
              <a:solidFill>
                <a:srgbClr val="333333"/>
              </a:solidFill>
              <a:latin typeface="Times New Roman"/>
              <a:ea typeface="Times New Roman"/>
              <a:cs typeface="Times New Roman"/>
              <a:sym typeface="Times New Roman"/>
            </a:endParaRPr>
          </a:p>
          <a:p>
            <a:pPr marL="0" lvl="0" indent="0" algn="l" rtl="0">
              <a:lnSpc>
                <a:spcPct val="200000"/>
              </a:lnSpc>
              <a:spcBef>
                <a:spcPts val="0"/>
              </a:spcBef>
              <a:spcAft>
                <a:spcPts val="0"/>
              </a:spcAft>
              <a:buNone/>
            </a:pPr>
            <a:r>
              <a:rPr lang="en" sz="1200">
                <a:solidFill>
                  <a:srgbClr val="333333"/>
                </a:solidFill>
                <a:latin typeface="Times New Roman"/>
                <a:ea typeface="Times New Roman"/>
                <a:cs typeface="Times New Roman"/>
                <a:sym typeface="Times New Roman"/>
              </a:rPr>
              <a:t>Slides by: Slide Carnival </a:t>
            </a:r>
            <a:endParaRPr sz="1200">
              <a:solidFill>
                <a:srgbClr val="333333"/>
              </a:solidFill>
              <a:latin typeface="Times New Roman"/>
              <a:ea typeface="Times New Roman"/>
              <a:cs typeface="Times New Roman"/>
              <a:sym typeface="Times New Roman"/>
            </a:endParaRPr>
          </a:p>
          <a:p>
            <a:pPr marL="0" lvl="0" indent="0" algn="l" rtl="0">
              <a:spcBef>
                <a:spcPts val="0"/>
              </a:spcBef>
              <a:spcAft>
                <a:spcPts val="0"/>
              </a:spcAft>
              <a:buNone/>
            </a:pPr>
            <a:endParaRPr>
              <a:latin typeface="Merriweather"/>
              <a:ea typeface="Merriweather"/>
              <a:cs typeface="Merriweather"/>
              <a:sym typeface="Merriweather"/>
            </a:endParaRPr>
          </a:p>
        </p:txBody>
      </p:sp>
    </p:spTree>
  </p:cSld>
  <p:clrMapOvr>
    <a:masterClrMapping/>
  </p:clrMapOvr>
</p:sld>
</file>

<file path=ppt/theme/theme1.xml><?xml version="1.0" encoding="utf-8"?>
<a:theme xmlns:a="http://schemas.openxmlformats.org/drawingml/2006/main" name="Woodville template">
  <a:themeElements>
    <a:clrScheme name="Custom 347">
      <a:dk1>
        <a:srgbClr val="38414C"/>
      </a:dk1>
      <a:lt1>
        <a:srgbClr val="FFFFFF"/>
      </a:lt1>
      <a:dk2>
        <a:srgbClr val="222222"/>
      </a:dk2>
      <a:lt2>
        <a:srgbClr val="DCE1E8"/>
      </a:lt2>
      <a:accent1>
        <a:srgbClr val="498BE4"/>
      </a:accent1>
      <a:accent2>
        <a:srgbClr val="8FC6EF"/>
      </a:accent2>
      <a:accent3>
        <a:srgbClr val="4F9CB5"/>
      </a:accent3>
      <a:accent4>
        <a:srgbClr val="9DDDD2"/>
      </a:accent4>
      <a:accent5>
        <a:srgbClr val="75AF77"/>
      </a:accent5>
      <a:accent6>
        <a:srgbClr val="ABDE75"/>
      </a:accent6>
      <a:hlink>
        <a:srgbClr val="4A8D63"/>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813</Words>
  <Application>Microsoft Macintosh PowerPoint</Application>
  <PresentationFormat>On-screen Show (16:9)</PresentationFormat>
  <Paragraphs>78</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Merriweather</vt:lpstr>
      <vt:lpstr>Times New Roman</vt:lpstr>
      <vt:lpstr>Arial</vt:lpstr>
      <vt:lpstr>Kalam</vt:lpstr>
      <vt:lpstr>Roboto</vt:lpstr>
      <vt:lpstr>Woodville template</vt:lpstr>
      <vt:lpstr>Hydropower Dam Reduction</vt:lpstr>
      <vt:lpstr>Topics</vt:lpstr>
      <vt:lpstr>1.Hydropower Introduction</vt:lpstr>
      <vt:lpstr>PowerPoint Presentation</vt:lpstr>
      <vt:lpstr>PowerPoint Presentation</vt:lpstr>
      <vt:lpstr>PowerPoint Presentation</vt:lpstr>
      <vt:lpstr>Takeaways</vt:lpstr>
      <vt:lpstr>Advantages of hydropower dam removal</vt:lpstr>
      <vt:lpstr>Disadvantages of Hydropower</vt:lpstr>
      <vt:lpstr>Why we want to remove hydropower dams</vt:lpstr>
      <vt:lpstr>Advantages of Hydropower Dams: The Argument Against Removal </vt:lpstr>
      <vt:lpstr>Environmental Benefits</vt:lpstr>
      <vt:lpstr>Economic Benefits</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Hydropower Dam Reduction</dc:title>
  <cp:lastModifiedBy>Sabrina Lewis</cp:lastModifiedBy>
  <cp:revision>1</cp:revision>
  <dcterms:modified xsi:type="dcterms:W3CDTF">2019-12-04T13:10:24Z</dcterms:modified>
</cp:coreProperties>
</file>