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embeddedFontLst>
    <p:embeddedFont>
      <p:font typeface="Nunito"/>
      <p:regular r:id="rId21"/>
      <p:bold r:id="rId22"/>
      <p:italic r:id="rId23"/>
      <p:boldItalic r:id="rId24"/>
    </p:embeddedFont>
    <p:embeddedFont>
      <p:font typeface="Maven Pro"/>
      <p:regular r:id="rId25"/>
      <p:bold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Nunito-bold.fntdata"/><Relationship Id="rId21" Type="http://schemas.openxmlformats.org/officeDocument/2006/relationships/font" Target="fonts/Nunito-regular.fntdata"/><Relationship Id="rId24" Type="http://schemas.openxmlformats.org/officeDocument/2006/relationships/font" Target="fonts/Nunito-boldItalic.fntdata"/><Relationship Id="rId23" Type="http://schemas.openxmlformats.org/officeDocument/2006/relationships/font" Target="fonts/Nunito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MavenPro-bold.fntdata"/><Relationship Id="rId25" Type="http://schemas.openxmlformats.org/officeDocument/2006/relationships/font" Target="fonts/MavenPr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106a3be60e8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106a3be60e8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106a3be60e8_0_2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106a3be60e8_0_2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103f9a4353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103f9a4353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103f9a4353d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103f9a4353d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0709c0753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10709c0753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10598f9fc5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10598f9fc5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1070363c67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1070363c67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1070363c67c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1070363c67c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1070363c67c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1070363c67c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106d1f7dfb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g106d1f7dfb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05980acce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0" name="Google Shape;350;g105980acce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106a3be60e8_0_2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106a3be60e8_0_2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06a3be60e8_0_2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106a3be60e8_0_2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106a3be60e8_0_2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106a3be60e8_0_2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fmla="val 8244818" name="adj1"/>
                  <a:gd fmla="val 16246175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fmla="val 8801158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fmla="val 1255410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6" name="Google Shape;46;p2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2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p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82" name="Google Shape;82;p3"/>
          <p:cNvSpPr txBox="1"/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3" name="Google Shape;83;p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8" name="Google Shape;88;p4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9" name="Google Shape;89;p4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0" name="Google Shape;90;p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6" name="Google Shape;96;p5"/>
          <p:cNvSpPr txBox="1"/>
          <p:nvPr>
            <p:ph idx="1" type="body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7" name="Google Shape;97;p5"/>
          <p:cNvSpPr txBox="1"/>
          <p:nvPr>
            <p:ph idx="2" type="body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6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4" name="Google Shape;104;p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9" name="Google Shape;109;p7"/>
          <p:cNvSpPr txBox="1"/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0" name="Google Shape;110;p7"/>
          <p:cNvSpPr txBox="1"/>
          <p:nvPr>
            <p:ph idx="1" type="body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11" name="Google Shape;111;p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1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125" name="Google Shape;125;p8"/>
          <p:cNvSpPr txBox="1"/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26" name="Google Shape;126;p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1" name="Google Shape;131;p9"/>
          <p:cNvSpPr txBox="1"/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2" name="Google Shape;132;p9"/>
          <p:cNvSpPr txBox="1"/>
          <p:nvPr>
            <p:ph idx="1" type="subTitle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33" name="Google Shape;133;p9"/>
          <p:cNvSpPr txBox="1"/>
          <p:nvPr>
            <p:ph idx="2" type="body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34" name="Google Shape;134;p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40" name="Google Shape;140;p1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sp>
        <p:nvSpPr>
          <p:cNvPr id="268" name="Google Shape;268;p11"/>
          <p:cNvSpPr txBox="1"/>
          <p:nvPr>
            <p:ph hasCustomPrompt="1" type="title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/>
          <p:nvPr>
            <p:ph idx="1" type="body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0" name="Google Shape;270;p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mentu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sz="28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brookings.edu/articles/american-and-german-approaches-to-energy-climate-policy/" TargetMode="External"/><Relationship Id="rId4" Type="http://schemas.openxmlformats.org/officeDocument/2006/relationships/hyperlink" Target="https://www.brookings.edu/articles/american-and-german-approaches-to-energy-climate-policy/" TargetMode="External"/><Relationship Id="rId5" Type="http://schemas.openxmlformats.org/officeDocument/2006/relationships/hyperlink" Target="https://www.trade.gov/energy-resource-guide-germany-renewable-energy" TargetMode="External"/><Relationship Id="rId6" Type="http://schemas.openxmlformats.org/officeDocument/2006/relationships/hyperlink" Target="https://www.nrel.gov/news/program/2020/latest-data-book-shows-us-rene" TargetMode="External"/><Relationship Id="rId7" Type="http://schemas.openxmlformats.org/officeDocument/2006/relationships/hyperlink" Target="https://www.aicgs.org/2021/09/germany-has-a-math-problem-and-its-about-to-get-worse/#:~:text=There%20are%20three%20main%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www.nationmaster.com/country-info/compare/Germany/United-States/Energy" TargetMode="External"/><Relationship Id="rId4" Type="http://schemas.openxmlformats.org/officeDocument/2006/relationships/hyperlink" Target="https://www.eia.gov/todayinenergy/detail.php?id=48896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Is Germany Really a Good Model for Renewable Energy?</a:t>
            </a:r>
            <a:endParaRPr/>
          </a:p>
        </p:txBody>
      </p:sp>
      <p:sp>
        <p:nvSpPr>
          <p:cNvPr id="278" name="Google Shape;278;p13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Courtney Corona, Nick Antolick, Jose Puello, and Matt Horwedel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 </a:t>
            </a:r>
            <a:endParaRPr/>
          </a:p>
        </p:txBody>
      </p:sp>
      <p:sp>
        <p:nvSpPr>
          <p:cNvPr id="284" name="Google Shape;284;p14"/>
          <p:cNvSpPr txBox="1"/>
          <p:nvPr>
            <p:ph idx="1" type="body"/>
          </p:nvPr>
        </p:nvSpPr>
        <p:spPr>
          <a:xfrm>
            <a:off x="51600" y="1597875"/>
            <a:ext cx="8282700" cy="341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●"/>
            </a:pP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focus of our presentation is to: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○"/>
            </a:pP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 the renewable energy models of both </a:t>
            </a:r>
            <a:b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Germany and the United States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○"/>
            </a:pP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Compare the renewable energy models of the two countries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Char char="○"/>
            </a:pP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Answer the question of if we believe Germany is truly a good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9144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model for renewable energy</a:t>
            </a:r>
            <a:endParaRPr sz="1700"/>
          </a:p>
        </p:txBody>
      </p:sp>
      <p:pic>
        <p:nvPicPr>
          <p:cNvPr id="285" name="Google Shape;2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62350" y="119350"/>
            <a:ext cx="3060275" cy="1721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0425" y="1950275"/>
            <a:ext cx="2373575" cy="319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5"/>
          <p:cNvSpPr txBox="1"/>
          <p:nvPr>
            <p:ph type="title"/>
          </p:nvPr>
        </p:nvSpPr>
        <p:spPr>
          <a:xfrm>
            <a:off x="1094150" y="155000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German Renewable Energy </a:t>
            </a:r>
            <a:endParaRPr/>
          </a:p>
        </p:txBody>
      </p:sp>
      <p:sp>
        <p:nvSpPr>
          <p:cNvPr id="292" name="Google Shape;292;p15"/>
          <p:cNvSpPr txBox="1"/>
          <p:nvPr>
            <p:ph idx="1" type="body"/>
          </p:nvPr>
        </p:nvSpPr>
        <p:spPr>
          <a:xfrm>
            <a:off x="544375" y="1368175"/>
            <a:ext cx="78648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Germany is one of the international leaders in renewable energy and environmental technologies</a:t>
            </a:r>
            <a:endParaRPr sz="17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 2019, 46% of the country’s electricity mix came from renewable energy sources </a:t>
            </a: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(“Energy Resource Guide”)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2020, clean energy sources created as much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energy for the country as that of coal, gas, oil,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nuclear power (Hockenos, 2021)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Germany is expected to increase their 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renewable energy output to 65% by 2030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0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  <p:pic>
        <p:nvPicPr>
          <p:cNvPr id="293" name="Google Shape;29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66400" y="2330574"/>
            <a:ext cx="3740551" cy="261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German Renewable Energy Jobs</a:t>
            </a:r>
            <a:endParaRPr/>
          </a:p>
        </p:txBody>
      </p:sp>
      <p:sp>
        <p:nvSpPr>
          <p:cNvPr id="299" name="Google Shape;299;p16"/>
          <p:cNvSpPr txBox="1"/>
          <p:nvPr>
            <p:ph idx="1" type="body"/>
          </p:nvPr>
        </p:nvSpPr>
        <p:spPr>
          <a:xfrm>
            <a:off x="43250" y="1300950"/>
            <a:ext cx="5431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655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only is the production of renewable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energy good for the environment, it also 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creates jobs. 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1" marL="9144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○"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2017, the renewable energy industry in 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9144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Germany employed 300,000 people and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9144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numbers are expected to grow 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9144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(“Energy Resource Guide”)</a:t>
            </a:r>
            <a:endParaRPr sz="17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00" name="Google Shape;30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46650" y="2622372"/>
            <a:ext cx="4400077" cy="247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7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Renewable Energy Sources Act </a:t>
            </a:r>
            <a:endParaRPr/>
          </a:p>
        </p:txBody>
      </p:sp>
      <p:sp>
        <p:nvSpPr>
          <p:cNvPr id="306" name="Google Shape;306;p17"/>
          <p:cNvSpPr txBox="1"/>
          <p:nvPr>
            <p:ph idx="1" type="body"/>
          </p:nvPr>
        </p:nvSpPr>
        <p:spPr>
          <a:xfrm>
            <a:off x="184075" y="1597875"/>
            <a:ext cx="70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600"/>
              <a:buFont typeface="Times New Roman"/>
              <a:buChar char="●"/>
            </a:pPr>
            <a:r>
              <a:rPr lang="en" sz="16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Germany’s energy transition and the expansion of renewables is regulated by the Renewable Energy Sources Act (EEG) that </a:t>
            </a:r>
            <a:endParaRPr sz="16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600"/>
              <a:buFont typeface="Times New Roman"/>
              <a:buChar char="○"/>
            </a:pPr>
            <a:r>
              <a:rPr lang="en" sz="16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act came into force on April 1, 2000</a:t>
            </a:r>
            <a:endParaRPr sz="16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rgbClr val="2C2C2C"/>
              </a:buClr>
              <a:buSzPts val="1600"/>
              <a:buFont typeface="Times New Roman"/>
              <a:buChar char="○"/>
            </a:pPr>
            <a:r>
              <a:rPr lang="en" sz="16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Regulates the purchasing and compensation</a:t>
            </a:r>
            <a:endParaRPr sz="16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of energy which has been exclusively </a:t>
            </a:r>
            <a:endParaRPr sz="16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produced from renewable sources </a:t>
            </a:r>
            <a:endParaRPr sz="1600">
              <a:solidFill>
                <a:srgbClr val="2C2C2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2C2C2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(“Energy Research Guide”). </a:t>
            </a:r>
            <a:endParaRPr sz="16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1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" name="Google Shape;3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51125" y="2061998"/>
            <a:ext cx="4075300" cy="2974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8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Problems with the German Energy Model</a:t>
            </a:r>
            <a:endParaRPr/>
          </a:p>
        </p:txBody>
      </p:sp>
      <p:sp>
        <p:nvSpPr>
          <p:cNvPr id="313" name="Google Shape;313;p18"/>
          <p:cNvSpPr txBox="1"/>
          <p:nvPr>
            <p:ph idx="1" type="body"/>
          </p:nvPr>
        </p:nvSpPr>
        <p:spPr>
          <a:xfrm>
            <a:off x="1266450" y="1597875"/>
            <a:ext cx="71052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Energy costs in Germany are much higher than other countries in the European Union; the median household pays 43 percent more on power bills than the EU average.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Renewable energy sources have not been able to close the gap left by the phasing out of coal and nuclear energy.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Because of this shortfall, Germany’s power grid is unstable.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Though Germany is leading Europe in reducing greenhouse gas emissions and producing clean energy, it is still very dependent on other countries for much of its energy needs. (Lohmann)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9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American Energy</a:t>
            </a:r>
            <a:endParaRPr/>
          </a:p>
        </p:txBody>
      </p:sp>
      <p:sp>
        <p:nvSpPr>
          <p:cNvPr id="319" name="Google Shape;319;p19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The USA is the second highest consumer of energy in the world. Only beaten out by China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About 85% of our energy comes from petroleum, natural gas, and coal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However, we have started to show </a:t>
            </a: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trends</a:t>
            </a: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 towards using more renewable energy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57822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ct val="129411"/>
              <a:buFont typeface="Times New Roman"/>
              <a:buChar char="●"/>
            </a:pPr>
            <a:r>
              <a:rPr lang="en" sz="1700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Renewable energy capacity surpassed 20% in 2018, and it has consistently risen year after year. With wind energy leading the way at 45% of that.</a:t>
            </a:r>
            <a:endParaRPr sz="1700">
              <a:solidFill>
                <a:srgbClr val="43434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28453" lvl="0" marL="457200" rtl="0" algn="l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ct val="100000"/>
              <a:buFont typeface="Times New Roman"/>
              <a:buChar char="●"/>
            </a:pPr>
            <a:r>
              <a:rPr lang="en" sz="1700">
                <a:solidFill>
                  <a:srgbClr val="43434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U.S. also has plans to expand on this progress, with an increase of renewable energy to 42% from 2010-2020</a:t>
            </a:r>
            <a:endParaRPr sz="1700">
              <a:solidFill>
                <a:srgbClr val="434343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0" name="Google Shape;3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7250" y="97725"/>
            <a:ext cx="4666750" cy="183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0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Germany vs. The United States</a:t>
            </a:r>
            <a:endParaRPr/>
          </a:p>
        </p:txBody>
      </p:sp>
      <p:sp>
        <p:nvSpPr>
          <p:cNvPr id="326" name="Google Shape;326;p20"/>
          <p:cNvSpPr txBox="1"/>
          <p:nvPr>
            <p:ph idx="1" type="body"/>
          </p:nvPr>
        </p:nvSpPr>
        <p:spPr>
          <a:xfrm>
            <a:off x="1266450" y="1597875"/>
            <a:ext cx="71052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German Energy usage is much cleaner than energy usage in the United States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1" marL="9144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○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German citizens consume 29.79 barrels of oil per day per thousand people, while citizens of the United States consume 68.67 barrels per day per thousand people (NationMaster.com)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1" marL="9144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○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Renewable energy sources account for 17-46% of energy production in Germany, while they account for only 10-15% of energy production in the United States (“Energy Resource Guide: Pew Research Center”).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1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Germany vs. The United States</a:t>
            </a:r>
            <a:endParaRPr/>
          </a:p>
        </p:txBody>
      </p:sp>
      <p:pic>
        <p:nvPicPr>
          <p:cNvPr id="332" name="Google Shape;33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63745" y="1371650"/>
            <a:ext cx="3669880" cy="2538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8596" y="1371646"/>
            <a:ext cx="5135150" cy="2538375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21"/>
          <p:cNvSpPr txBox="1"/>
          <p:nvPr/>
        </p:nvSpPr>
        <p:spPr>
          <a:xfrm>
            <a:off x="0" y="3910025"/>
            <a:ext cx="52638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50">
                <a:solidFill>
                  <a:srgbClr val="2C2C2C"/>
                </a:solidFill>
                <a:latin typeface="Maven Pro"/>
                <a:ea typeface="Maven Pro"/>
                <a:cs typeface="Maven Pro"/>
                <a:sym typeface="Maven Pro"/>
              </a:rPr>
              <a:t>2019 Electricity Generation in Germany</a:t>
            </a:r>
            <a:endParaRPr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2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Germany vs. The United States</a:t>
            </a:r>
            <a:endParaRPr/>
          </a:p>
        </p:txBody>
      </p:sp>
      <p:sp>
        <p:nvSpPr>
          <p:cNvPr id="340" name="Google Shape;340;p22"/>
          <p:cNvSpPr txBox="1"/>
          <p:nvPr>
            <p:ph idx="1" type="body"/>
          </p:nvPr>
        </p:nvSpPr>
        <p:spPr>
          <a:xfrm>
            <a:off x="1266450" y="1597875"/>
            <a:ext cx="71052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Many experts want the United States to introduce energy policies like those in Germany, but they might not be economically viable.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1" marL="9144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○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Due to its increasing dependence on clean energy, energy costs in Germany are higher than in the United States.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1" marL="9144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○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Along with this, German politicians have a consensus on a clear policy direction, while politicians in the United States do not (Archer and Banks).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3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Future Plans </a:t>
            </a:r>
            <a:endParaRPr/>
          </a:p>
        </p:txBody>
      </p:sp>
      <p:sp>
        <p:nvSpPr>
          <p:cNvPr id="346" name="Google Shape;346;p23"/>
          <p:cNvSpPr txBox="1"/>
          <p:nvPr>
            <p:ph idx="1" type="body"/>
          </p:nvPr>
        </p:nvSpPr>
        <p:spPr>
          <a:xfrm>
            <a:off x="1303800" y="1990050"/>
            <a:ext cx="37566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Germany is already looking </a:t>
            </a: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forward</a:t>
            </a: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 to renewable energy for the future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Proposed a 45 billion dollar, eighteen-year plan to move away from coal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country is looking </a:t>
            </a:r>
            <a:r>
              <a:rPr lang="en" sz="1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forward</a:t>
            </a:r>
            <a:r>
              <a:rPr lang="en" sz="1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using only renewable energy by 2038</a:t>
            </a:r>
            <a:endParaRPr sz="17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7" name="Google Shape;34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60400" y="1990050"/>
            <a:ext cx="3962001" cy="2377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4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Future Plans </a:t>
            </a:r>
            <a:endParaRPr/>
          </a:p>
        </p:txBody>
      </p:sp>
      <p:sp>
        <p:nvSpPr>
          <p:cNvPr id="353" name="Google Shape;353;p24"/>
          <p:cNvSpPr txBox="1"/>
          <p:nvPr>
            <p:ph idx="1" type="body"/>
          </p:nvPr>
        </p:nvSpPr>
        <p:spPr>
          <a:xfrm>
            <a:off x="1303800" y="1990050"/>
            <a:ext cx="37566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Times New Roman"/>
              <a:buChar char="●"/>
            </a:pPr>
            <a:r>
              <a:rPr lang="en" sz="1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According to the International Renewable Energy Agency (IRENA), Germany already has over a couple thousand people working under this sector</a:t>
            </a:r>
            <a:endParaRPr sz="17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Times New Roman"/>
              <a:buChar char="●"/>
            </a:pPr>
            <a:r>
              <a:rPr lang="en" sz="17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New ideas are being used as blueprints for other countries to pursue renewable energy</a:t>
            </a:r>
            <a:endParaRPr sz="17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4" name="Google Shape;35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60401" y="1990050"/>
            <a:ext cx="3987125" cy="2244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2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</a:t>
            </a:r>
            <a:endParaRPr/>
          </a:p>
        </p:txBody>
      </p:sp>
      <p:sp>
        <p:nvSpPr>
          <p:cNvPr id="360" name="Google Shape;360;p25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Germany is a great model for reliance on renewable energy, and the United States should follow its example.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Germany has invested heavily in renewable energy, and in doing so they have made a positive environmental impact and employed thousands.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457200" rtl="0" algn="l">
              <a:spcBef>
                <a:spcPts val="0"/>
              </a:spcBef>
              <a:spcAft>
                <a:spcPts val="0"/>
              </a:spcAft>
              <a:buSzPts val="1700"/>
              <a:buFont typeface="Times New Roman"/>
              <a:buChar char="●"/>
            </a:pPr>
            <a:r>
              <a:rPr lang="en" sz="1700">
                <a:latin typeface="Times New Roman"/>
                <a:ea typeface="Times New Roman"/>
                <a:cs typeface="Times New Roman"/>
                <a:sym typeface="Times New Roman"/>
              </a:rPr>
              <a:t>Germany has provided the rest of the world with a roadmap to a largely renewable energy sector.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6"/>
          <p:cNvSpPr txBox="1"/>
          <p:nvPr>
            <p:ph type="title"/>
          </p:nvPr>
        </p:nvSpPr>
        <p:spPr>
          <a:xfrm>
            <a:off x="1221000" y="89025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 Cited </a:t>
            </a:r>
            <a:endParaRPr/>
          </a:p>
        </p:txBody>
      </p:sp>
      <p:sp>
        <p:nvSpPr>
          <p:cNvPr id="366" name="Google Shape;366;p26"/>
          <p:cNvSpPr txBox="1"/>
          <p:nvPr>
            <p:ph idx="1" type="body"/>
          </p:nvPr>
        </p:nvSpPr>
        <p:spPr>
          <a:xfrm>
            <a:off x="1221000" y="711075"/>
            <a:ext cx="9036300" cy="254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Archer, Kathryn and John P. Banks.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American and German Approaches to Energy-Climate</a:t>
            </a:r>
            <a:endParaRPr i="1"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Policy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11 June 2014. The Brookings Institution. Web. 3 December 2021.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https://www.brookings.edu/articles/american-and-german-approaches-to-energy-climate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policy/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DeSilver, D. (2020, January 15).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Renewable energy is growing fast in the U.S., but fossil 	</a:t>
            </a:r>
            <a:endParaRPr i="1"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fuels still dominate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Pew Research Center. https://www.pewresearch.org/fact-tank/2020/01/15/renewable-energy-is-gro 		wing-fast-in-the-u-s-but-fossil-fuels-still-dominate/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“Energy Resource Guide - Germany - Renewable Energy.”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International Trade Administration |</a:t>
            </a:r>
            <a:endParaRPr i="1"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Trade.gov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" sz="1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https://www.trade.gov/energy-resource-guide-germany-renewable-energy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Hockenos, Paul. “Is Germany Making Too Much Renewable Energy?”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Foreign Policy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10 Feb.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2021,https://foreignpolicy.com/2021/02/10/is-germany-making-too-much-renewable-energy/. 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Latest Data Book Shows U.S. Renewable Capacity Surpassed 20% for First Time in 2018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(2020, February 18). News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NREL.</a:t>
            </a:r>
            <a:r>
              <a:rPr lang="en" sz="1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https://www.nrel.gov/news/program/2020/latest-data-book-shows-us-rene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wable-capacity-surpassed-20-for-the-first-time-in-2018.html	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Lohmann, Sarah.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Germany Has a Math Problem, and It’s about to Get Worse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2021. Johns Hopkins University. Web. 11 December 2021. </a:t>
            </a:r>
            <a:r>
              <a:rPr lang="en" sz="1000" u="sng">
                <a:solidFill>
                  <a:schemeClr val="hlink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7"/>
              </a:rPr>
              <a:t>https://www.aicgs.org/2021/09/germany-has-a-math-problem-and-its-about-to-get-worse/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7"/>
          <p:cNvSpPr txBox="1"/>
          <p:nvPr>
            <p:ph type="title"/>
          </p:nvPr>
        </p:nvSpPr>
        <p:spPr>
          <a:xfrm>
            <a:off x="1147375" y="74100"/>
            <a:ext cx="70305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 Cited </a:t>
            </a:r>
            <a:endParaRPr/>
          </a:p>
        </p:txBody>
      </p:sp>
      <p:sp>
        <p:nvSpPr>
          <p:cNvPr id="372" name="Google Shape;372;p27"/>
          <p:cNvSpPr txBox="1"/>
          <p:nvPr>
            <p:ph idx="1" type="body"/>
          </p:nvPr>
        </p:nvSpPr>
        <p:spPr>
          <a:xfrm>
            <a:off x="1331400" y="965475"/>
            <a:ext cx="8808300" cy="447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NationMaster.com.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Energy Stats: compare key data on Germany &amp; United States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2021. Web. 3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December 2021.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&lt;</a:t>
            </a:r>
            <a:r>
              <a:rPr lang="en" sz="1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https://www.nationmaster.com/country-info/compare/Germany/United-States/Energy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&gt;.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Phelan, Matthew. “Germany Wants 65 Percent Renewable Energy by 2030. Here's The Wild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Plan.”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Inverse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Inverse, 11 July 2018,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https://www.inverse.com/article/46873-germany-2030-green-energy-plans.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Renewables became the second-most prevalent U.S. electricity source in 2020 - Today in Energy</a:t>
            </a:r>
            <a:endParaRPr i="1"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U.S. Energy Information Administration (EIA)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(2021, July 28). U.S. Energy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Administration. </a:t>
            </a:r>
            <a:r>
              <a:rPr lang="en" sz="1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https://www.eia.gov/todayinenergy/detail.php?id=48896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World Economic Forum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World Economic Forum. (n.d.). Retrieved December 3, 2021, from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https://www.weforum.org/. 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Wood, Johnny. “This Is Germany's $45 Billion, 18-Year Plan to Move Away from Coal.” </a:t>
            </a: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World</a:t>
            </a:r>
            <a:endParaRPr i="1"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Economic Forum</a:t>
            </a: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23 Jan. 2020,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45720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https://www.weforum.org/agenda/2020/01/coal-lignite-germany-renewables-energy/. </a:t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