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5143500" type="screen16x9"/>
  <p:notesSz cx="6858000" cy="9144000"/>
  <p:embeddedFontLst>
    <p:embeddedFont>
      <p:font typeface="Maven Pro" panose="020B0604020202020204" charset="0"/>
      <p:regular r:id="rId14"/>
      <p:bold r:id="rId15"/>
    </p:embeddedFont>
    <p:embeddedFont>
      <p:font typeface="Nunito" panose="020B0604020202020204" charset="0"/>
      <p:regular r:id="rId16"/>
      <p:bold r:id="rId17"/>
      <p:italic r:id="rId18"/>
      <p:boldItalic r:id="rId1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754" y="6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5" name="Google Shape;27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g6b0c1e8516_3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1" name="Google Shape;281;g6b0c1e8516_3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1200" b="1">
                <a:latin typeface="Times New Roman"/>
                <a:ea typeface="Times New Roman"/>
                <a:cs typeface="Times New Roman"/>
                <a:sym typeface="Times New Roman"/>
              </a:rPr>
              <a:t>Ben: </a:t>
            </a:r>
            <a:r>
              <a:rPr lang="en" sz="1200">
                <a:latin typeface="Times New Roman"/>
                <a:ea typeface="Times New Roman"/>
                <a:cs typeface="Times New Roman"/>
                <a:sym typeface="Times New Roman"/>
              </a:rPr>
              <a:t>The video shows that the German ‘Energiewende’ was very successful in delivering a rapid increase in electricity generation from wind and solar PV. The flipside of this development was a substantial increase in end-user electricity prices. Our presentation will consider the different perspectives analyzing Germany’s model and take into account the economic and environmental impacts of the policies.</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g6b0c1e8516_1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7" name="Google Shape;287;g6b0c1e8516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b="1"/>
              <a:t>Jessie: </a:t>
            </a:r>
            <a:r>
              <a:rPr lang="en"/>
              <a:t>The Germany’s renewable energy model projects CO2 emissions to reduce by 40% in the year 2020, and an 80% total reduction by 2050. To achieve this, energy consumption will be reduced by 50% by 2050 and at least 80% of electricity will come from renewables, like offshore and onshore wind, in 2050. Thus fossil and nuclear power will be replaced with different forms of renewable energy that will become the predicted primary energy source. However, the economic impact felt by the average German citizen is rising as the nation has spent more than 36 billion euros on the project thus far. (Germany’s GDP is 3.677 trillion dollars from World Bank)</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g6b0c1e8516_3_2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4" name="Google Shape;294;g6b0c1e8516_3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b="1"/>
              <a:t>Allyssa:</a:t>
            </a:r>
            <a:r>
              <a:rPr lang="en"/>
              <a:t> so far, in 2019 Asia, specifically China and the the Americas, specifically the US create most of the CO2 emissions. As shown in this graph, Germany accounts for 2% total emissions.</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g6b0c1e8516_3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3" name="Google Shape;303;g6b0c1e8516_3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b="1"/>
              <a:t>Allyssa</a:t>
            </a:r>
            <a:r>
              <a:rPr lang="en"/>
              <a:t>: As of 2016, Germany ranked 6th in the world for highest CO2 emissions. However, per capita, Germany’s emissions fell two spots lower, placing them at 8th for CO2 emissions. Another notable observation is the difference in consistency between total emissions and emissions per capita in developing/developed countries. For example, India, a developing country ranks third on world emissions, but is 20th per capita. One possible interpretation pertaining to the role of countries in the international community, is that the developed countries with the means must lead the world in sustainable energy due to lack of economic ability in underdeveloped countries.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6b0c1e8516_1_2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0" name="Google Shape;310;g6b0c1e8516_1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b="1"/>
              <a:t>Allyssa</a:t>
            </a:r>
            <a:r>
              <a:rPr lang="en"/>
              <a:t>: As you can see from the top left graph, the renewable, gross power production in Germany has increased significantly since the introduction of Energiewende and other policies around 2008. The bottom right graph is important in showing how onshore wind and solar generation have increased dramatically since 2006, but that hard coal and lignite are still a large source of installed net power generation in Germany.</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g6b0c1e8516_1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6" name="Google Shape;316;g6b0c1e8516_1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b="1"/>
              <a:t>Jessie: </a:t>
            </a:r>
            <a:r>
              <a:rPr lang="en"/>
              <a:t>Opponents of the Germany model are predominantly economists who believe it is a waste of money, waste of resources and ineffective in achieving its goals. Some of their evidence is that Germany was forced to acknowledge that it had to delay its phase-out of coal, and would not meet its 2020 greenhouse gas reduction commitments. #2: Energiewende has cost Germany roughly €32 billion ($36 billion) annually, and opposition to renewables is growing in the German countryside. #3: Solar farms take 450 times more land than nuclear plants, and wind farms take 700 times more land than natural gas wells in order to produce the same amount of energy. #4: Germans will have spent $580 billion on renewables and related infrastructure by 2025; and lastly #5: Germany is the world’s leading producer of lignite, thus a phase-out of coal would severely damage the German economy.</a:t>
            </a:r>
            <a:endParaRPr/>
          </a:p>
          <a:p>
            <a:pPr marL="0" lvl="0" indent="0" algn="l" rtl="0">
              <a:spcBef>
                <a:spcPts val="0"/>
              </a:spcBef>
              <a:spcAft>
                <a:spcPts val="0"/>
              </a:spcAft>
              <a:buNone/>
            </a:pPr>
            <a:endParaRPr/>
          </a:p>
          <a:p>
            <a:pPr marL="0" lvl="0" indent="0" algn="l" rtl="0">
              <a:spcBef>
                <a:spcPts val="0"/>
              </a:spcBef>
              <a:spcAft>
                <a:spcPts val="0"/>
              </a:spcAft>
              <a:buNone/>
            </a:pPr>
            <a:r>
              <a:rPr lang="en"/>
              <a:t>Now Proponents of the Germany model are conservationists who believe the model is achieving many of their goals and that with due time, all initiatives will be reached. Some of their evidence includes that about 27% of Germany’s electricity came from renewable sources such as wind and solar power in 2014, which is three times what it got a decade ago and more than twice what the United States gets today. #2: Despite Germany having Europe’s second highest consumer electricity prices, public support for Energiewende is at an impressive 92%. And lastly #3: Germany's renewable-energy surge has contributed to a 27% reduction in its greenhouse gas emissions already, which is on schedule to meet the model’s goal of 80% reduction by 2050.</a:t>
            </a:r>
            <a:endParaRPr/>
          </a:p>
          <a:p>
            <a:pPr marL="0" lvl="0" indent="0" algn="l" rtl="0">
              <a:spcBef>
                <a:spcPts val="0"/>
              </a:spcBef>
              <a:spcAft>
                <a:spcPts val="0"/>
              </a:spcAft>
              <a:buNone/>
            </a:pPr>
            <a:endParaRPr/>
          </a:p>
          <a:p>
            <a:pPr marL="0" lvl="0" indent="0" algn="l" rtl="0">
              <a:spcBef>
                <a:spcPts val="0"/>
              </a:spcBef>
              <a:spcAft>
                <a:spcPts val="0"/>
              </a:spcAft>
              <a:buNone/>
            </a:pPr>
            <a:r>
              <a:rPr lang="en"/>
              <a:t>Opponents information is found from the </a:t>
            </a:r>
            <a:r>
              <a:rPr lang="en" i="1"/>
              <a:t>Forbes </a:t>
            </a:r>
            <a:r>
              <a:rPr lang="en"/>
              <a:t>article, “The Reason Renewables Can't Power Modern Civilization Is Because They Were Never Meant To”.</a:t>
            </a:r>
            <a:endParaRPr/>
          </a:p>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6b0c1e8516_1_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3" name="Google Shape;323;g6b0c1e8516_1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b="1"/>
              <a:t>Emily:</a:t>
            </a:r>
            <a:r>
              <a:rPr lang="en"/>
              <a:t> Yes! According to the International Renewable Energy Agency, Germany has a “Climate Premium.” The incentive is for citizens who have a solar heating system (with a wood pellet or firewood stove or geothermal energy probe), and the money that the household receives is dependant on the size and quality of the system within the house.</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g6b0c1e8516_1_1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0" name="Google Shape;330;g6b0c1e8516_1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b="1"/>
              <a:t>Emily: </a:t>
            </a:r>
            <a:r>
              <a:rPr lang="en"/>
              <a:t>For the Germany Model, it is clear that a significant reduction in greenhouse gas emissions is present; however the economic strain experienced by German citizens is growing each year. One can combat the economic strain by saying solar power development on residential homes can significantly decrease household’s electricity bill over time, yet the immediate cost of installing said solar power is too great to overlook. Thus, despite the great improvements in renewable energy use and projected reductions in greenhouse gases, we currently think the Germany model is great in theory but not a good model for renewable energy.</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Google Shape;337;g6b0c1e8516_1_2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8" name="Google Shape;338;g6b0c1e8516_1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b="1"/>
              <a:t>Ben: </a:t>
            </a:r>
            <a:r>
              <a:rPr lang="en"/>
              <a:t>That’s not to say that the Germany Model can’t become a great model for renewable energy. More research is absolutely needed before anyone can write-off the model, which includes the continuous monitoring of Germany’s CO2 emissions, energy consumption and share of renewable energy and measurements of Germany’s GDP and average household electricity expenses. This can be conducted by current agencies like the International Energy Agency (IEA).</a:t>
            </a:r>
            <a:endParaRPr/>
          </a:p>
          <a:p>
            <a:pPr marL="0" lvl="0" indent="0" algn="l" rtl="0">
              <a:spcBef>
                <a:spcPts val="0"/>
              </a:spcBef>
              <a:spcAft>
                <a:spcPts val="0"/>
              </a:spcAft>
              <a:buNone/>
            </a:pPr>
            <a:endParaRPr/>
          </a:p>
          <a:p>
            <a:pPr marL="0" lvl="0" indent="0" algn="l" rtl="0">
              <a:spcBef>
                <a:spcPts val="0"/>
              </a:spcBef>
              <a:spcAft>
                <a:spcPts val="0"/>
              </a:spcAft>
              <a:buNone/>
            </a:pPr>
            <a:r>
              <a:rPr lang="en"/>
              <a:t>For the Germany Model to become great in practice, we must see the costs and benefits of the model be fair and transparent among all participants, including households as they bear the greatest economic strain. Renewable energy capacity must also increase with the development of transmission and distribution networks for the energy. The establishment of a regulatory system that routinely monitors the long-term finances of the model is a great start and lastly, agencies must closely monitor Germany’s ability to meet electricity demands.</a:t>
            </a:r>
            <a:endParaRPr/>
          </a:p>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g6b0c1e8516_3_1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4" name="Google Shape;344;g6b0c1e8516_3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b="1"/>
              <a:t>Ben</a:t>
            </a:r>
            <a:endParaRPr b="1"/>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3"/>
        </a:solidFill>
        <a:effectLst/>
      </p:bgPr>
    </p:bg>
    <p:spTree>
      <p:nvGrpSpPr>
        <p:cNvPr id="1" name="Shape 9"/>
        <p:cNvGrpSpPr/>
        <p:nvPr/>
      </p:nvGrpSpPr>
      <p:grpSpPr>
        <a:xfrm>
          <a:off x="0" y="0"/>
          <a:ext cx="0" cy="0"/>
          <a:chOff x="0" y="0"/>
          <a:chExt cx="0" cy="0"/>
        </a:xfrm>
      </p:grpSpPr>
      <p:grpSp>
        <p:nvGrpSpPr>
          <p:cNvPr id="10" name="Google Shape;10;p2"/>
          <p:cNvGrpSpPr/>
          <p:nvPr/>
        </p:nvGrpSpPr>
        <p:grpSpPr>
          <a:xfrm>
            <a:off x="7343003" y="3409675"/>
            <a:ext cx="1691422" cy="1732548"/>
            <a:chOff x="7343003" y="3409675"/>
            <a:chExt cx="1691422" cy="1732548"/>
          </a:xfrm>
        </p:grpSpPr>
        <p:grpSp>
          <p:nvGrpSpPr>
            <p:cNvPr id="11" name="Google Shape;11;p2"/>
            <p:cNvGrpSpPr/>
            <p:nvPr/>
          </p:nvGrpSpPr>
          <p:grpSpPr>
            <a:xfrm>
              <a:off x="7343003" y="4453711"/>
              <a:ext cx="316800" cy="688513"/>
              <a:chOff x="7343003" y="4453711"/>
              <a:chExt cx="316800" cy="688513"/>
            </a:xfrm>
          </p:grpSpPr>
          <p:sp>
            <p:nvSpPr>
              <p:cNvPr id="12" name="Google Shape;12;p2"/>
              <p:cNvSpPr/>
              <p:nvPr/>
            </p:nvSpPr>
            <p:spPr>
              <a:xfrm>
                <a:off x="7343003"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7343003"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 name="Google Shape;14;p2"/>
            <p:cNvGrpSpPr/>
            <p:nvPr/>
          </p:nvGrpSpPr>
          <p:grpSpPr>
            <a:xfrm>
              <a:off x="7801210" y="4105700"/>
              <a:ext cx="316800" cy="1036523"/>
              <a:chOff x="7801210" y="4105700"/>
              <a:chExt cx="316800" cy="1036523"/>
            </a:xfrm>
          </p:grpSpPr>
          <p:sp>
            <p:nvSpPr>
              <p:cNvPr id="15" name="Google Shape;15;p2"/>
              <p:cNvSpPr/>
              <p:nvPr/>
            </p:nvSpPr>
            <p:spPr>
              <a:xfrm>
                <a:off x="7801210"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7801210"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7801210"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 name="Google Shape;18;p2"/>
            <p:cNvGrpSpPr/>
            <p:nvPr/>
          </p:nvGrpSpPr>
          <p:grpSpPr>
            <a:xfrm>
              <a:off x="8259418" y="3757688"/>
              <a:ext cx="316800" cy="1384535"/>
              <a:chOff x="8259418" y="3757688"/>
              <a:chExt cx="316800" cy="1384535"/>
            </a:xfrm>
          </p:grpSpPr>
          <p:sp>
            <p:nvSpPr>
              <p:cNvPr id="19" name="Google Shape;19;p2"/>
              <p:cNvSpPr/>
              <p:nvPr/>
            </p:nvSpPr>
            <p:spPr>
              <a:xfrm>
                <a:off x="8259418"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8259418" y="3757688"/>
                <a:ext cx="316800" cy="1384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8259418"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8259418"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 name="Google Shape;23;p2"/>
            <p:cNvGrpSpPr/>
            <p:nvPr/>
          </p:nvGrpSpPr>
          <p:grpSpPr>
            <a:xfrm>
              <a:off x="8717625" y="3409675"/>
              <a:ext cx="316800" cy="1732548"/>
              <a:chOff x="8717625" y="3409675"/>
              <a:chExt cx="316800" cy="1732548"/>
            </a:xfrm>
          </p:grpSpPr>
          <p:sp>
            <p:nvSpPr>
              <p:cNvPr id="24" name="Google Shape;24;p2"/>
              <p:cNvSpPr/>
              <p:nvPr/>
            </p:nvSpPr>
            <p:spPr>
              <a:xfrm>
                <a:off x="8717625"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8717625" y="3757688"/>
                <a:ext cx="316800" cy="1384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2"/>
              <p:cNvSpPr/>
              <p:nvPr/>
            </p:nvSpPr>
            <p:spPr>
              <a:xfrm>
                <a:off x="8717625"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2"/>
              <p:cNvSpPr/>
              <p:nvPr/>
            </p:nvSpPr>
            <p:spPr>
              <a:xfrm>
                <a:off x="8717625" y="3409675"/>
                <a:ext cx="316800" cy="1732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8717625"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9" name="Google Shape;29;p2"/>
          <p:cNvGrpSpPr/>
          <p:nvPr/>
        </p:nvGrpSpPr>
        <p:grpSpPr>
          <a:xfrm>
            <a:off x="5043503" y="0"/>
            <a:ext cx="3814072" cy="3839102"/>
            <a:chOff x="5043503" y="0"/>
            <a:chExt cx="3814072" cy="3839102"/>
          </a:xfrm>
        </p:grpSpPr>
        <p:sp>
          <p:nvSpPr>
            <p:cNvPr id="30" name="Google Shape;30;p2"/>
            <p:cNvSpPr/>
            <p:nvPr/>
          </p:nvSpPr>
          <p:spPr>
            <a:xfrm>
              <a:off x="8460975" y="1817775"/>
              <a:ext cx="396600" cy="3966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2"/>
            <p:cNvSpPr/>
            <p:nvPr/>
          </p:nvSpPr>
          <p:spPr>
            <a:xfrm rot="-9830444">
              <a:off x="6469759" y="3480728"/>
              <a:ext cx="320148" cy="320148"/>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2" name="Google Shape;32;p2"/>
            <p:cNvGrpSpPr/>
            <p:nvPr/>
          </p:nvGrpSpPr>
          <p:grpSpPr>
            <a:xfrm>
              <a:off x="7647812" y="2704283"/>
              <a:ext cx="635219" cy="635219"/>
              <a:chOff x="6725724" y="2701260"/>
              <a:chExt cx="1208101" cy="1208100"/>
            </a:xfrm>
          </p:grpSpPr>
          <p:sp>
            <p:nvSpPr>
              <p:cNvPr id="33" name="Google Shape;33;p2"/>
              <p:cNvSpPr/>
              <p:nvPr/>
            </p:nvSpPr>
            <p:spPr>
              <a:xfrm rot="5400000">
                <a:off x="6725725" y="2701260"/>
                <a:ext cx="1208100" cy="12081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
              <p:cNvSpPr/>
              <p:nvPr/>
            </p:nvSpPr>
            <p:spPr>
              <a:xfrm rot="5400000">
                <a:off x="6725724" y="2701260"/>
                <a:ext cx="1208100" cy="1208100"/>
              </a:xfrm>
              <a:prstGeom prst="pie">
                <a:avLst>
                  <a:gd name="adj1" fmla="val 8244818"/>
                  <a:gd name="adj2" fmla="val 16246175"/>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2"/>
              <p:cNvSpPr/>
              <p:nvPr/>
            </p:nvSpPr>
            <p:spPr>
              <a:xfrm rot="5400000">
                <a:off x="6954988" y="2930398"/>
                <a:ext cx="749700" cy="7497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6" name="Google Shape;36;p2"/>
            <p:cNvSpPr/>
            <p:nvPr/>
          </p:nvSpPr>
          <p:spPr>
            <a:xfrm>
              <a:off x="8460975" y="1817775"/>
              <a:ext cx="396600" cy="396600"/>
            </a:xfrm>
            <a:prstGeom prst="pie">
              <a:avLst>
                <a:gd name="adj1" fmla="val 1937684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7" name="Google Shape;37;p2"/>
            <p:cNvGrpSpPr/>
            <p:nvPr/>
          </p:nvGrpSpPr>
          <p:grpSpPr>
            <a:xfrm>
              <a:off x="7952720" y="179238"/>
              <a:ext cx="873165" cy="873003"/>
              <a:chOff x="7754428" y="208725"/>
              <a:chExt cx="541800" cy="541800"/>
            </a:xfrm>
          </p:grpSpPr>
          <p:sp>
            <p:nvSpPr>
              <p:cNvPr id="38" name="Google Shape;38;p2"/>
              <p:cNvSpPr/>
              <p:nvPr/>
            </p:nvSpPr>
            <p:spPr>
              <a:xfrm rot="-8647347">
                <a:off x="7831319" y="285616"/>
                <a:ext cx="388018" cy="388018"/>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2"/>
              <p:cNvSpPr/>
              <p:nvPr/>
            </p:nvSpPr>
            <p:spPr>
              <a:xfrm rot="-8647347">
                <a:off x="7831319" y="285616"/>
                <a:ext cx="388018" cy="388018"/>
              </a:xfrm>
              <a:prstGeom prst="pie">
                <a:avLst>
                  <a:gd name="adj1" fmla="val 19376841"/>
                  <a:gd name="adj2" fmla="val 12313574"/>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0" name="Google Shape;40;p2"/>
            <p:cNvSpPr/>
            <p:nvPr/>
          </p:nvSpPr>
          <p:spPr>
            <a:xfrm>
              <a:off x="5399840" y="356365"/>
              <a:ext cx="2577000" cy="25770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2"/>
            <p:cNvSpPr/>
            <p:nvPr/>
          </p:nvSpPr>
          <p:spPr>
            <a:xfrm rot="2043858">
              <a:off x="5503813" y="460310"/>
              <a:ext cx="2369480" cy="236948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2"/>
            <p:cNvSpPr/>
            <p:nvPr/>
          </p:nvSpPr>
          <p:spPr>
            <a:xfrm>
              <a:off x="5399795" y="360281"/>
              <a:ext cx="2577000" cy="2577000"/>
            </a:xfrm>
            <a:prstGeom prst="pie">
              <a:avLst>
                <a:gd name="adj1" fmla="val 8801158"/>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2"/>
            <p:cNvSpPr/>
            <p:nvPr/>
          </p:nvSpPr>
          <p:spPr>
            <a:xfrm rot="2044777">
              <a:off x="5911449" y="867729"/>
              <a:ext cx="1554223" cy="1554223"/>
            </a:xfrm>
            <a:prstGeom prst="ellips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2"/>
            <p:cNvSpPr/>
            <p:nvPr/>
          </p:nvSpPr>
          <p:spPr>
            <a:xfrm>
              <a:off x="5399795" y="356358"/>
              <a:ext cx="2577000" cy="2577000"/>
            </a:xfrm>
            <a:prstGeom prst="pie">
              <a:avLst>
                <a:gd name="adj1" fmla="val 1255410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2"/>
            <p:cNvSpPr/>
            <p:nvPr/>
          </p:nvSpPr>
          <p:spPr>
            <a:xfrm rot="-9830444">
              <a:off x="6469759" y="3480727"/>
              <a:ext cx="320148" cy="320148"/>
            </a:xfrm>
            <a:prstGeom prst="pie">
              <a:avLst>
                <a:gd name="adj1" fmla="val 1937684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6" name="Google Shape;46;p2"/>
          <p:cNvSpPr txBox="1">
            <a:spLocks noGrp="1"/>
          </p:cNvSpPr>
          <p:nvPr>
            <p:ph type="ctrTitle"/>
          </p:nvPr>
        </p:nvSpPr>
        <p:spPr>
          <a:xfrm>
            <a:off x="824000" y="1613813"/>
            <a:ext cx="4255500" cy="18729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47" name="Google Shape;47;p2"/>
          <p:cNvSpPr txBox="1">
            <a:spLocks noGrp="1"/>
          </p:cNvSpPr>
          <p:nvPr>
            <p:ph type="subTitle" idx="1"/>
          </p:nvPr>
        </p:nvSpPr>
        <p:spPr>
          <a:xfrm>
            <a:off x="824000" y="3596300"/>
            <a:ext cx="4255500" cy="6954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Clr>
                <a:schemeClr val="lt1"/>
              </a:buClr>
              <a:buSzPts val="1600"/>
              <a:buNone/>
              <a:defRPr sz="1600">
                <a:solidFill>
                  <a:schemeClr val="lt1"/>
                </a:solidFill>
              </a:defRPr>
            </a:lvl1pPr>
            <a:lvl2pPr lvl="1">
              <a:lnSpc>
                <a:spcPct val="100000"/>
              </a:lnSpc>
              <a:spcBef>
                <a:spcPts val="0"/>
              </a:spcBef>
              <a:spcAft>
                <a:spcPts val="0"/>
              </a:spcAft>
              <a:buClr>
                <a:schemeClr val="lt1"/>
              </a:buClr>
              <a:buSzPts val="1600"/>
              <a:buNone/>
              <a:defRPr sz="1600">
                <a:solidFill>
                  <a:schemeClr val="lt1"/>
                </a:solidFill>
              </a:defRPr>
            </a:lvl2pPr>
            <a:lvl3pPr lvl="2">
              <a:lnSpc>
                <a:spcPct val="100000"/>
              </a:lnSpc>
              <a:spcBef>
                <a:spcPts val="0"/>
              </a:spcBef>
              <a:spcAft>
                <a:spcPts val="0"/>
              </a:spcAft>
              <a:buClr>
                <a:schemeClr val="lt1"/>
              </a:buClr>
              <a:buSzPts val="1600"/>
              <a:buNone/>
              <a:defRPr sz="1600">
                <a:solidFill>
                  <a:schemeClr val="lt1"/>
                </a:solidFill>
              </a:defRPr>
            </a:lvl3pPr>
            <a:lvl4pPr lvl="3">
              <a:lnSpc>
                <a:spcPct val="100000"/>
              </a:lnSpc>
              <a:spcBef>
                <a:spcPts val="0"/>
              </a:spcBef>
              <a:spcAft>
                <a:spcPts val="0"/>
              </a:spcAft>
              <a:buClr>
                <a:schemeClr val="lt1"/>
              </a:buClr>
              <a:buSzPts val="1600"/>
              <a:buNone/>
              <a:defRPr sz="1600">
                <a:solidFill>
                  <a:schemeClr val="lt1"/>
                </a:solidFill>
              </a:defRPr>
            </a:lvl4pPr>
            <a:lvl5pPr lvl="4">
              <a:lnSpc>
                <a:spcPct val="100000"/>
              </a:lnSpc>
              <a:spcBef>
                <a:spcPts val="0"/>
              </a:spcBef>
              <a:spcAft>
                <a:spcPts val="0"/>
              </a:spcAft>
              <a:buClr>
                <a:schemeClr val="lt1"/>
              </a:buClr>
              <a:buSzPts val="1600"/>
              <a:buNone/>
              <a:defRPr sz="1600">
                <a:solidFill>
                  <a:schemeClr val="lt1"/>
                </a:solidFill>
              </a:defRPr>
            </a:lvl5pPr>
            <a:lvl6pPr lvl="5">
              <a:lnSpc>
                <a:spcPct val="100000"/>
              </a:lnSpc>
              <a:spcBef>
                <a:spcPts val="0"/>
              </a:spcBef>
              <a:spcAft>
                <a:spcPts val="0"/>
              </a:spcAft>
              <a:buClr>
                <a:schemeClr val="lt1"/>
              </a:buClr>
              <a:buSzPts val="1600"/>
              <a:buNone/>
              <a:defRPr sz="1600">
                <a:solidFill>
                  <a:schemeClr val="lt1"/>
                </a:solidFill>
              </a:defRPr>
            </a:lvl6pPr>
            <a:lvl7pPr lvl="6">
              <a:lnSpc>
                <a:spcPct val="100000"/>
              </a:lnSpc>
              <a:spcBef>
                <a:spcPts val="0"/>
              </a:spcBef>
              <a:spcAft>
                <a:spcPts val="0"/>
              </a:spcAft>
              <a:buClr>
                <a:schemeClr val="lt1"/>
              </a:buClr>
              <a:buSzPts val="1600"/>
              <a:buNone/>
              <a:defRPr sz="1600">
                <a:solidFill>
                  <a:schemeClr val="lt1"/>
                </a:solidFill>
              </a:defRPr>
            </a:lvl7pPr>
            <a:lvl8pPr lvl="7">
              <a:lnSpc>
                <a:spcPct val="100000"/>
              </a:lnSpc>
              <a:spcBef>
                <a:spcPts val="0"/>
              </a:spcBef>
              <a:spcAft>
                <a:spcPts val="0"/>
              </a:spcAft>
              <a:buClr>
                <a:schemeClr val="lt1"/>
              </a:buClr>
              <a:buSzPts val="1600"/>
              <a:buNone/>
              <a:defRPr sz="1600">
                <a:solidFill>
                  <a:schemeClr val="lt1"/>
                </a:solidFill>
              </a:defRPr>
            </a:lvl8pPr>
            <a:lvl9pPr lvl="8">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48" name="Google Shape;48;p2"/>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49"/>
        <p:cNvGrpSpPr/>
        <p:nvPr/>
      </p:nvGrpSpPr>
      <p:grpSpPr>
        <a:xfrm>
          <a:off x="0" y="0"/>
          <a:ext cx="0" cy="0"/>
          <a:chOff x="0" y="0"/>
          <a:chExt cx="0" cy="0"/>
        </a:xfrm>
      </p:grpSpPr>
      <p:grpSp>
        <p:nvGrpSpPr>
          <p:cNvPr id="50" name="Google Shape;50;p3"/>
          <p:cNvGrpSpPr/>
          <p:nvPr/>
        </p:nvGrpSpPr>
        <p:grpSpPr>
          <a:xfrm>
            <a:off x="146769" y="3406"/>
            <a:ext cx="1233215" cy="1384535"/>
            <a:chOff x="146769" y="3406"/>
            <a:chExt cx="1233215" cy="1384535"/>
          </a:xfrm>
        </p:grpSpPr>
        <p:grpSp>
          <p:nvGrpSpPr>
            <p:cNvPr id="51" name="Google Shape;51;p3"/>
            <p:cNvGrpSpPr/>
            <p:nvPr/>
          </p:nvGrpSpPr>
          <p:grpSpPr>
            <a:xfrm>
              <a:off x="1063183" y="3406"/>
              <a:ext cx="316800" cy="688513"/>
              <a:chOff x="1063183" y="3406"/>
              <a:chExt cx="316800" cy="688513"/>
            </a:xfrm>
          </p:grpSpPr>
          <p:sp>
            <p:nvSpPr>
              <p:cNvPr id="52" name="Google Shape;52;p3"/>
              <p:cNvSpPr/>
              <p:nvPr/>
            </p:nvSpPr>
            <p:spPr>
              <a:xfrm rot="10800000">
                <a:off x="1063183" y="3419"/>
                <a:ext cx="316800" cy="688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3"/>
              <p:cNvSpPr/>
              <p:nvPr/>
            </p:nvSpPr>
            <p:spPr>
              <a:xfrm rot="10800000">
                <a:off x="1063183" y="3406"/>
                <a:ext cx="316800" cy="340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4" name="Google Shape;54;p3"/>
            <p:cNvGrpSpPr/>
            <p:nvPr/>
          </p:nvGrpSpPr>
          <p:grpSpPr>
            <a:xfrm>
              <a:off x="604976" y="3406"/>
              <a:ext cx="316800" cy="1036524"/>
              <a:chOff x="604976" y="3406"/>
              <a:chExt cx="316800" cy="1036524"/>
            </a:xfrm>
          </p:grpSpPr>
          <p:sp>
            <p:nvSpPr>
              <p:cNvPr id="55" name="Google Shape;55;p3"/>
              <p:cNvSpPr/>
              <p:nvPr/>
            </p:nvSpPr>
            <p:spPr>
              <a:xfrm rot="10800000">
                <a:off x="604976" y="3419"/>
                <a:ext cx="316800" cy="688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3"/>
              <p:cNvSpPr/>
              <p:nvPr/>
            </p:nvSpPr>
            <p:spPr>
              <a:xfrm rot="10800000">
                <a:off x="604976" y="3430"/>
                <a:ext cx="316800" cy="1036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3"/>
              <p:cNvSpPr/>
              <p:nvPr/>
            </p:nvSpPr>
            <p:spPr>
              <a:xfrm rot="10800000">
                <a:off x="604976" y="3406"/>
                <a:ext cx="316800" cy="340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8" name="Google Shape;58;p3"/>
            <p:cNvGrpSpPr/>
            <p:nvPr/>
          </p:nvGrpSpPr>
          <p:grpSpPr>
            <a:xfrm>
              <a:off x="146769" y="3406"/>
              <a:ext cx="316800" cy="1384535"/>
              <a:chOff x="146769" y="3406"/>
              <a:chExt cx="316800" cy="1384535"/>
            </a:xfrm>
          </p:grpSpPr>
          <p:sp>
            <p:nvSpPr>
              <p:cNvPr id="59" name="Google Shape;59;p3"/>
              <p:cNvSpPr/>
              <p:nvPr/>
            </p:nvSpPr>
            <p:spPr>
              <a:xfrm rot="10800000">
                <a:off x="146769" y="3419"/>
                <a:ext cx="316800" cy="688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3"/>
              <p:cNvSpPr/>
              <p:nvPr/>
            </p:nvSpPr>
            <p:spPr>
              <a:xfrm rot="10800000">
                <a:off x="146769" y="3441"/>
                <a:ext cx="316800" cy="1384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3"/>
              <p:cNvSpPr/>
              <p:nvPr/>
            </p:nvSpPr>
            <p:spPr>
              <a:xfrm rot="10800000">
                <a:off x="146769" y="3430"/>
                <a:ext cx="316800" cy="1036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3"/>
              <p:cNvSpPr/>
              <p:nvPr/>
            </p:nvSpPr>
            <p:spPr>
              <a:xfrm rot="10800000">
                <a:off x="146769" y="3406"/>
                <a:ext cx="316800" cy="340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63" name="Google Shape;63;p3"/>
          <p:cNvGrpSpPr/>
          <p:nvPr/>
        </p:nvGrpSpPr>
        <p:grpSpPr>
          <a:xfrm>
            <a:off x="6775084" y="2904008"/>
            <a:ext cx="2186148" cy="2239500"/>
            <a:chOff x="6775084" y="2904008"/>
            <a:chExt cx="2186148" cy="2239500"/>
          </a:xfrm>
        </p:grpSpPr>
        <p:grpSp>
          <p:nvGrpSpPr>
            <p:cNvPr id="64" name="Google Shape;64;p3"/>
            <p:cNvGrpSpPr/>
            <p:nvPr/>
          </p:nvGrpSpPr>
          <p:grpSpPr>
            <a:xfrm>
              <a:off x="6775084" y="4253708"/>
              <a:ext cx="409500" cy="889800"/>
              <a:chOff x="6775084" y="4253708"/>
              <a:chExt cx="409500" cy="889800"/>
            </a:xfrm>
          </p:grpSpPr>
          <p:sp>
            <p:nvSpPr>
              <p:cNvPr id="65" name="Google Shape;65;p3"/>
              <p:cNvSpPr/>
              <p:nvPr/>
            </p:nvSpPr>
            <p:spPr>
              <a:xfrm>
                <a:off x="6775084"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3"/>
              <p:cNvSpPr/>
              <p:nvPr/>
            </p:nvSpPr>
            <p:spPr>
              <a:xfrm>
                <a:off x="6775084"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7" name="Google Shape;67;p3"/>
            <p:cNvGrpSpPr/>
            <p:nvPr/>
          </p:nvGrpSpPr>
          <p:grpSpPr>
            <a:xfrm>
              <a:off x="7367299" y="3804008"/>
              <a:ext cx="409500" cy="1339500"/>
              <a:chOff x="7367299" y="3804008"/>
              <a:chExt cx="409500" cy="1339500"/>
            </a:xfrm>
          </p:grpSpPr>
          <p:sp>
            <p:nvSpPr>
              <p:cNvPr id="68" name="Google Shape;68;p3"/>
              <p:cNvSpPr/>
              <p:nvPr/>
            </p:nvSpPr>
            <p:spPr>
              <a:xfrm>
                <a:off x="7367299"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3"/>
              <p:cNvSpPr/>
              <p:nvPr/>
            </p:nvSpPr>
            <p:spPr>
              <a:xfrm>
                <a:off x="7367299" y="3804008"/>
                <a:ext cx="409500" cy="13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3"/>
              <p:cNvSpPr/>
              <p:nvPr/>
            </p:nvSpPr>
            <p:spPr>
              <a:xfrm>
                <a:off x="7367299"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1" name="Google Shape;71;p3"/>
            <p:cNvGrpSpPr/>
            <p:nvPr/>
          </p:nvGrpSpPr>
          <p:grpSpPr>
            <a:xfrm>
              <a:off x="7959516" y="3354008"/>
              <a:ext cx="409500" cy="1789500"/>
              <a:chOff x="7959516" y="3354008"/>
              <a:chExt cx="409500" cy="1789500"/>
            </a:xfrm>
          </p:grpSpPr>
          <p:sp>
            <p:nvSpPr>
              <p:cNvPr id="72" name="Google Shape;72;p3"/>
              <p:cNvSpPr/>
              <p:nvPr/>
            </p:nvSpPr>
            <p:spPr>
              <a:xfrm>
                <a:off x="7959516"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3"/>
              <p:cNvSpPr/>
              <p:nvPr/>
            </p:nvSpPr>
            <p:spPr>
              <a:xfrm>
                <a:off x="7959516" y="3354008"/>
                <a:ext cx="409500" cy="178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3"/>
              <p:cNvSpPr/>
              <p:nvPr/>
            </p:nvSpPr>
            <p:spPr>
              <a:xfrm>
                <a:off x="7959516" y="3804008"/>
                <a:ext cx="409500" cy="13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3"/>
              <p:cNvSpPr/>
              <p:nvPr/>
            </p:nvSpPr>
            <p:spPr>
              <a:xfrm>
                <a:off x="7959516"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6" name="Google Shape;76;p3"/>
            <p:cNvGrpSpPr/>
            <p:nvPr/>
          </p:nvGrpSpPr>
          <p:grpSpPr>
            <a:xfrm>
              <a:off x="8551731" y="2904008"/>
              <a:ext cx="409500" cy="2239500"/>
              <a:chOff x="8551731" y="2904008"/>
              <a:chExt cx="409500" cy="2239500"/>
            </a:xfrm>
          </p:grpSpPr>
          <p:sp>
            <p:nvSpPr>
              <p:cNvPr id="77" name="Google Shape;77;p3"/>
              <p:cNvSpPr/>
              <p:nvPr/>
            </p:nvSpPr>
            <p:spPr>
              <a:xfrm>
                <a:off x="8551731"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3"/>
              <p:cNvSpPr/>
              <p:nvPr/>
            </p:nvSpPr>
            <p:spPr>
              <a:xfrm>
                <a:off x="8551731" y="3354008"/>
                <a:ext cx="409500" cy="178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3"/>
              <p:cNvSpPr/>
              <p:nvPr/>
            </p:nvSpPr>
            <p:spPr>
              <a:xfrm>
                <a:off x="8551731" y="3804008"/>
                <a:ext cx="409500" cy="13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3"/>
              <p:cNvSpPr/>
              <p:nvPr/>
            </p:nvSpPr>
            <p:spPr>
              <a:xfrm>
                <a:off x="8551731" y="2904008"/>
                <a:ext cx="409500" cy="22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3"/>
              <p:cNvSpPr/>
              <p:nvPr/>
            </p:nvSpPr>
            <p:spPr>
              <a:xfrm>
                <a:off x="8551731"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82" name="Google Shape;82;p3"/>
          <p:cNvSpPr txBox="1">
            <a:spLocks noGrp="1"/>
          </p:cNvSpPr>
          <p:nvPr>
            <p:ph type="title"/>
          </p:nvPr>
        </p:nvSpPr>
        <p:spPr>
          <a:xfrm>
            <a:off x="824000" y="1613825"/>
            <a:ext cx="5857800" cy="18729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83" name="Google Shape;83;p3"/>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84"/>
        <p:cNvGrpSpPr/>
        <p:nvPr/>
      </p:nvGrpSpPr>
      <p:grpSpPr>
        <a:xfrm>
          <a:off x="0" y="0"/>
          <a:ext cx="0" cy="0"/>
          <a:chOff x="0" y="0"/>
          <a:chExt cx="0" cy="0"/>
        </a:xfrm>
      </p:grpSpPr>
      <p:grpSp>
        <p:nvGrpSpPr>
          <p:cNvPr id="85" name="Google Shape;85;p4"/>
          <p:cNvGrpSpPr/>
          <p:nvPr/>
        </p:nvGrpSpPr>
        <p:grpSpPr>
          <a:xfrm>
            <a:off x="625966" y="299376"/>
            <a:ext cx="999312" cy="999312"/>
            <a:chOff x="348199" y="179450"/>
            <a:chExt cx="1116300" cy="1116300"/>
          </a:xfrm>
        </p:grpSpPr>
        <p:sp>
          <p:nvSpPr>
            <p:cNvPr id="86" name="Google Shape;86;p4"/>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4"/>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8" name="Google Shape;88;p4"/>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89" name="Google Shape;89;p4"/>
          <p:cNvSpPr txBox="1">
            <a:spLocks noGrp="1"/>
          </p:cNvSpPr>
          <p:nvPr>
            <p:ph type="body" idx="1"/>
          </p:nvPr>
        </p:nvSpPr>
        <p:spPr>
          <a:xfrm>
            <a:off x="1303800" y="1990050"/>
            <a:ext cx="7030500" cy="25416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90" name="Google Shape;90;p4"/>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91"/>
        <p:cNvGrpSpPr/>
        <p:nvPr/>
      </p:nvGrpSpPr>
      <p:grpSpPr>
        <a:xfrm>
          <a:off x="0" y="0"/>
          <a:ext cx="0" cy="0"/>
          <a:chOff x="0" y="0"/>
          <a:chExt cx="0" cy="0"/>
        </a:xfrm>
      </p:grpSpPr>
      <p:grpSp>
        <p:nvGrpSpPr>
          <p:cNvPr id="92" name="Google Shape;92;p5"/>
          <p:cNvGrpSpPr/>
          <p:nvPr/>
        </p:nvGrpSpPr>
        <p:grpSpPr>
          <a:xfrm>
            <a:off x="625966" y="299376"/>
            <a:ext cx="999312" cy="999312"/>
            <a:chOff x="348199" y="179450"/>
            <a:chExt cx="1116300" cy="1116300"/>
          </a:xfrm>
        </p:grpSpPr>
        <p:sp>
          <p:nvSpPr>
            <p:cNvPr id="93" name="Google Shape;93;p5"/>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5"/>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5" name="Google Shape;95;p5"/>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96" name="Google Shape;96;p5"/>
          <p:cNvSpPr txBox="1">
            <a:spLocks noGrp="1"/>
          </p:cNvSpPr>
          <p:nvPr>
            <p:ph type="body" idx="1"/>
          </p:nvPr>
        </p:nvSpPr>
        <p:spPr>
          <a:xfrm>
            <a:off x="1303800" y="1990050"/>
            <a:ext cx="3430500" cy="25416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97" name="Google Shape;97;p5"/>
          <p:cNvSpPr txBox="1">
            <a:spLocks noGrp="1"/>
          </p:cNvSpPr>
          <p:nvPr>
            <p:ph type="body" idx="2"/>
          </p:nvPr>
        </p:nvSpPr>
        <p:spPr>
          <a:xfrm>
            <a:off x="4903650" y="1990050"/>
            <a:ext cx="3430500" cy="25416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98" name="Google Shape;98;p5"/>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99"/>
        <p:cNvGrpSpPr/>
        <p:nvPr/>
      </p:nvGrpSpPr>
      <p:grpSpPr>
        <a:xfrm>
          <a:off x="0" y="0"/>
          <a:ext cx="0" cy="0"/>
          <a:chOff x="0" y="0"/>
          <a:chExt cx="0" cy="0"/>
        </a:xfrm>
      </p:grpSpPr>
      <p:grpSp>
        <p:nvGrpSpPr>
          <p:cNvPr id="100" name="Google Shape;100;p6"/>
          <p:cNvGrpSpPr/>
          <p:nvPr/>
        </p:nvGrpSpPr>
        <p:grpSpPr>
          <a:xfrm>
            <a:off x="625966" y="299376"/>
            <a:ext cx="999312" cy="999312"/>
            <a:chOff x="348199" y="179450"/>
            <a:chExt cx="1116300" cy="1116300"/>
          </a:xfrm>
        </p:grpSpPr>
        <p:sp>
          <p:nvSpPr>
            <p:cNvPr id="101" name="Google Shape;101;p6"/>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6"/>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3" name="Google Shape;103;p6"/>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04" name="Google Shape;104;p6"/>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05"/>
        <p:cNvGrpSpPr/>
        <p:nvPr/>
      </p:nvGrpSpPr>
      <p:grpSpPr>
        <a:xfrm>
          <a:off x="0" y="0"/>
          <a:ext cx="0" cy="0"/>
          <a:chOff x="0" y="0"/>
          <a:chExt cx="0" cy="0"/>
        </a:xfrm>
      </p:grpSpPr>
      <p:grpSp>
        <p:nvGrpSpPr>
          <p:cNvPr id="106" name="Google Shape;106;p7"/>
          <p:cNvGrpSpPr/>
          <p:nvPr/>
        </p:nvGrpSpPr>
        <p:grpSpPr>
          <a:xfrm>
            <a:off x="625966" y="299376"/>
            <a:ext cx="999312" cy="999312"/>
            <a:chOff x="348199" y="179450"/>
            <a:chExt cx="1116300" cy="1116300"/>
          </a:xfrm>
        </p:grpSpPr>
        <p:sp>
          <p:nvSpPr>
            <p:cNvPr id="107" name="Google Shape;107;p7"/>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7"/>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9" name="Google Shape;109;p7"/>
          <p:cNvSpPr txBox="1">
            <a:spLocks noGrp="1"/>
          </p:cNvSpPr>
          <p:nvPr>
            <p:ph type="title"/>
          </p:nvPr>
        </p:nvSpPr>
        <p:spPr>
          <a:xfrm>
            <a:off x="1303800" y="598575"/>
            <a:ext cx="3312000" cy="15900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10" name="Google Shape;110;p7"/>
          <p:cNvSpPr txBox="1">
            <a:spLocks noGrp="1"/>
          </p:cNvSpPr>
          <p:nvPr>
            <p:ph type="body" idx="1"/>
          </p:nvPr>
        </p:nvSpPr>
        <p:spPr>
          <a:xfrm>
            <a:off x="1303800" y="2309675"/>
            <a:ext cx="3312000" cy="22218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111" name="Google Shape;111;p7"/>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dk1"/>
        </a:solidFill>
        <a:effectLst/>
      </p:bgPr>
    </p:bg>
    <p:spTree>
      <p:nvGrpSpPr>
        <p:cNvPr id="1" name="Shape 112"/>
        <p:cNvGrpSpPr/>
        <p:nvPr/>
      </p:nvGrpSpPr>
      <p:grpSpPr>
        <a:xfrm>
          <a:off x="0" y="0"/>
          <a:ext cx="0" cy="0"/>
          <a:chOff x="0" y="0"/>
          <a:chExt cx="0" cy="0"/>
        </a:xfrm>
      </p:grpSpPr>
      <p:grpSp>
        <p:nvGrpSpPr>
          <p:cNvPr id="113" name="Google Shape;113;p8"/>
          <p:cNvGrpSpPr/>
          <p:nvPr/>
        </p:nvGrpSpPr>
        <p:grpSpPr>
          <a:xfrm>
            <a:off x="6866714" y="1306"/>
            <a:ext cx="2267451" cy="2601690"/>
            <a:chOff x="6790514" y="1306"/>
            <a:chExt cx="2267451" cy="2601690"/>
          </a:xfrm>
        </p:grpSpPr>
        <p:grpSp>
          <p:nvGrpSpPr>
            <p:cNvPr id="114" name="Google Shape;114;p8"/>
            <p:cNvGrpSpPr/>
            <p:nvPr/>
          </p:nvGrpSpPr>
          <p:grpSpPr>
            <a:xfrm>
              <a:off x="7067465" y="1306"/>
              <a:ext cx="1990500" cy="1990200"/>
              <a:chOff x="7067465" y="1306"/>
              <a:chExt cx="1990500" cy="1990200"/>
            </a:xfrm>
          </p:grpSpPr>
          <p:sp>
            <p:nvSpPr>
              <p:cNvPr id="115" name="Google Shape;115;p8"/>
              <p:cNvSpPr/>
              <p:nvPr/>
            </p:nvSpPr>
            <p:spPr>
              <a:xfrm rot="-8648551">
                <a:off x="7594313" y="527721"/>
                <a:ext cx="937226" cy="937226"/>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8"/>
              <p:cNvSpPr/>
              <p:nvPr/>
            </p:nvSpPr>
            <p:spPr>
              <a:xfrm rot="-8648551">
                <a:off x="7594313" y="527721"/>
                <a:ext cx="937226" cy="937226"/>
              </a:xfrm>
              <a:prstGeom prst="pie">
                <a:avLst>
                  <a:gd name="adj1" fmla="val 19376841"/>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8"/>
              <p:cNvSpPr/>
              <p:nvPr/>
            </p:nvSpPr>
            <p:spPr>
              <a:xfrm rot="-8649154">
                <a:off x="7349891" y="283705"/>
                <a:ext cx="1425647" cy="14254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8" name="Google Shape;118;p8"/>
            <p:cNvGrpSpPr/>
            <p:nvPr/>
          </p:nvGrpSpPr>
          <p:grpSpPr>
            <a:xfrm>
              <a:off x="8207126" y="1807996"/>
              <a:ext cx="795000" cy="795000"/>
              <a:chOff x="8207126" y="1807996"/>
              <a:chExt cx="795000" cy="795000"/>
            </a:xfrm>
          </p:grpSpPr>
          <p:sp>
            <p:nvSpPr>
              <p:cNvPr id="119" name="Google Shape;119;p8"/>
              <p:cNvSpPr/>
              <p:nvPr/>
            </p:nvSpPr>
            <p:spPr>
              <a:xfrm rot="2152054">
                <a:off x="8319942" y="1920813"/>
                <a:ext cx="569367" cy="569367"/>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8"/>
              <p:cNvSpPr/>
              <p:nvPr/>
            </p:nvSpPr>
            <p:spPr>
              <a:xfrm rot="2150259">
                <a:off x="8408218" y="2008610"/>
                <a:ext cx="393004" cy="3930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8"/>
              <p:cNvSpPr/>
              <p:nvPr/>
            </p:nvSpPr>
            <p:spPr>
              <a:xfrm rot="2150259">
                <a:off x="8408218" y="2008610"/>
                <a:ext cx="393004" cy="393004"/>
              </a:xfrm>
              <a:prstGeom prst="pie">
                <a:avLst>
                  <a:gd name="adj1" fmla="val 5699893"/>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2" name="Google Shape;122;p8"/>
            <p:cNvGrpSpPr/>
            <p:nvPr/>
          </p:nvGrpSpPr>
          <p:grpSpPr>
            <a:xfrm>
              <a:off x="6790514" y="118857"/>
              <a:ext cx="548700" cy="548700"/>
              <a:chOff x="6790514" y="118857"/>
              <a:chExt cx="548700" cy="548700"/>
            </a:xfrm>
          </p:grpSpPr>
          <p:sp>
            <p:nvSpPr>
              <p:cNvPr id="123" name="Google Shape;123;p8"/>
              <p:cNvSpPr/>
              <p:nvPr/>
            </p:nvSpPr>
            <p:spPr>
              <a:xfrm rot="2150259">
                <a:off x="6868362" y="196705"/>
                <a:ext cx="393004" cy="3930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8"/>
              <p:cNvSpPr/>
              <p:nvPr/>
            </p:nvSpPr>
            <p:spPr>
              <a:xfrm rot="2150259">
                <a:off x="6868362" y="196705"/>
                <a:ext cx="393004" cy="393004"/>
              </a:xfrm>
              <a:prstGeom prst="pie">
                <a:avLst>
                  <a:gd name="adj1" fmla="val 5699893"/>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25" name="Google Shape;125;p8"/>
          <p:cNvSpPr txBox="1">
            <a:spLocks noGrp="1"/>
          </p:cNvSpPr>
          <p:nvPr>
            <p:ph type="title"/>
          </p:nvPr>
        </p:nvSpPr>
        <p:spPr>
          <a:xfrm>
            <a:off x="824000" y="763600"/>
            <a:ext cx="5857800" cy="35733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126" name="Google Shape;126;p8"/>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27"/>
        <p:cNvGrpSpPr/>
        <p:nvPr/>
      </p:nvGrpSpPr>
      <p:grpSpPr>
        <a:xfrm>
          <a:off x="0" y="0"/>
          <a:ext cx="0" cy="0"/>
          <a:chOff x="0" y="0"/>
          <a:chExt cx="0" cy="0"/>
        </a:xfrm>
      </p:grpSpPr>
      <p:grpSp>
        <p:nvGrpSpPr>
          <p:cNvPr id="128" name="Google Shape;128;p9"/>
          <p:cNvGrpSpPr/>
          <p:nvPr/>
        </p:nvGrpSpPr>
        <p:grpSpPr>
          <a:xfrm>
            <a:off x="625966" y="299376"/>
            <a:ext cx="999312" cy="999312"/>
            <a:chOff x="348199" y="179450"/>
            <a:chExt cx="1116300" cy="1116300"/>
          </a:xfrm>
        </p:grpSpPr>
        <p:sp>
          <p:nvSpPr>
            <p:cNvPr id="129" name="Google Shape;129;p9"/>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9"/>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1" name="Google Shape;131;p9"/>
          <p:cNvSpPr txBox="1">
            <a:spLocks noGrp="1"/>
          </p:cNvSpPr>
          <p:nvPr>
            <p:ph type="title"/>
          </p:nvPr>
        </p:nvSpPr>
        <p:spPr>
          <a:xfrm>
            <a:off x="1303800" y="598575"/>
            <a:ext cx="3430500" cy="19902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32" name="Google Shape;132;p9"/>
          <p:cNvSpPr txBox="1">
            <a:spLocks noGrp="1"/>
          </p:cNvSpPr>
          <p:nvPr>
            <p:ph type="subTitle" idx="1"/>
          </p:nvPr>
        </p:nvSpPr>
        <p:spPr>
          <a:xfrm>
            <a:off x="1303800" y="2743203"/>
            <a:ext cx="3430500" cy="7260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Autofit/>
          </a:bodyPr>
          <a:lstStyle>
            <a:lvl1pPr lvl="0">
              <a:lnSpc>
                <a:spcPct val="100000"/>
              </a:lnSpc>
              <a:spcBef>
                <a:spcPts val="0"/>
              </a:spcBef>
              <a:spcAft>
                <a:spcPts val="0"/>
              </a:spcAft>
              <a:buSzPts val="1600"/>
              <a:buNone/>
              <a:defRPr sz="1600"/>
            </a:lvl1pPr>
            <a:lvl2pPr lvl="1">
              <a:lnSpc>
                <a:spcPct val="100000"/>
              </a:lnSpc>
              <a:spcBef>
                <a:spcPts val="0"/>
              </a:spcBef>
              <a:spcAft>
                <a:spcPts val="0"/>
              </a:spcAft>
              <a:buSzPts val="1600"/>
              <a:buNone/>
              <a:defRPr sz="1600"/>
            </a:lvl2pPr>
            <a:lvl3pPr lvl="2">
              <a:lnSpc>
                <a:spcPct val="100000"/>
              </a:lnSpc>
              <a:spcBef>
                <a:spcPts val="0"/>
              </a:spcBef>
              <a:spcAft>
                <a:spcPts val="0"/>
              </a:spcAft>
              <a:buSzPts val="1600"/>
              <a:buNone/>
              <a:defRPr sz="1600"/>
            </a:lvl3pPr>
            <a:lvl4pPr lvl="3">
              <a:lnSpc>
                <a:spcPct val="100000"/>
              </a:lnSpc>
              <a:spcBef>
                <a:spcPts val="0"/>
              </a:spcBef>
              <a:spcAft>
                <a:spcPts val="0"/>
              </a:spcAft>
              <a:buSzPts val="1600"/>
              <a:buNone/>
              <a:defRPr sz="1600"/>
            </a:lvl4pPr>
            <a:lvl5pPr lvl="4">
              <a:lnSpc>
                <a:spcPct val="100000"/>
              </a:lnSpc>
              <a:spcBef>
                <a:spcPts val="0"/>
              </a:spcBef>
              <a:spcAft>
                <a:spcPts val="0"/>
              </a:spcAft>
              <a:buSzPts val="1600"/>
              <a:buNone/>
              <a:defRPr sz="1600"/>
            </a:lvl5pPr>
            <a:lvl6pPr lvl="5">
              <a:lnSpc>
                <a:spcPct val="100000"/>
              </a:lnSpc>
              <a:spcBef>
                <a:spcPts val="0"/>
              </a:spcBef>
              <a:spcAft>
                <a:spcPts val="0"/>
              </a:spcAft>
              <a:buSzPts val="1600"/>
              <a:buNone/>
              <a:defRPr sz="1600"/>
            </a:lvl6pPr>
            <a:lvl7pPr lvl="6">
              <a:lnSpc>
                <a:spcPct val="100000"/>
              </a:lnSpc>
              <a:spcBef>
                <a:spcPts val="0"/>
              </a:spcBef>
              <a:spcAft>
                <a:spcPts val="0"/>
              </a:spcAft>
              <a:buSzPts val="1600"/>
              <a:buNone/>
              <a:defRPr sz="1600"/>
            </a:lvl7pPr>
            <a:lvl8pPr lvl="7">
              <a:lnSpc>
                <a:spcPct val="100000"/>
              </a:lnSpc>
              <a:spcBef>
                <a:spcPts val="0"/>
              </a:spcBef>
              <a:spcAft>
                <a:spcPts val="0"/>
              </a:spcAft>
              <a:buSzPts val="1600"/>
              <a:buNone/>
              <a:defRPr sz="1600"/>
            </a:lvl8pPr>
            <a:lvl9pPr lvl="8">
              <a:lnSpc>
                <a:spcPct val="100000"/>
              </a:lnSpc>
              <a:spcBef>
                <a:spcPts val="0"/>
              </a:spcBef>
              <a:spcAft>
                <a:spcPts val="0"/>
              </a:spcAft>
              <a:buSzPts val="1600"/>
              <a:buNone/>
              <a:defRPr sz="1600"/>
            </a:lvl9pPr>
          </a:lstStyle>
          <a:p>
            <a:endParaRPr/>
          </a:p>
        </p:txBody>
      </p:sp>
      <p:sp>
        <p:nvSpPr>
          <p:cNvPr id="133" name="Google Shape;133;p9"/>
          <p:cNvSpPr txBox="1">
            <a:spLocks noGrp="1"/>
          </p:cNvSpPr>
          <p:nvPr>
            <p:ph type="body" idx="2"/>
          </p:nvPr>
        </p:nvSpPr>
        <p:spPr>
          <a:xfrm>
            <a:off x="4903700" y="661000"/>
            <a:ext cx="3430500" cy="38706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134" name="Google Shape;134;p9"/>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35"/>
        <p:cNvGrpSpPr/>
        <p:nvPr/>
      </p:nvGrpSpPr>
      <p:grpSpPr>
        <a:xfrm>
          <a:off x="0" y="0"/>
          <a:ext cx="0" cy="0"/>
          <a:chOff x="0" y="0"/>
          <a:chExt cx="0" cy="0"/>
        </a:xfrm>
      </p:grpSpPr>
      <p:grpSp>
        <p:nvGrpSpPr>
          <p:cNvPr id="136" name="Google Shape;136;p10"/>
          <p:cNvGrpSpPr/>
          <p:nvPr/>
        </p:nvGrpSpPr>
        <p:grpSpPr>
          <a:xfrm>
            <a:off x="713373" y="3847119"/>
            <a:ext cx="825392" cy="825392"/>
            <a:chOff x="348199" y="179450"/>
            <a:chExt cx="1116300" cy="1116300"/>
          </a:xfrm>
        </p:grpSpPr>
        <p:sp>
          <p:nvSpPr>
            <p:cNvPr id="137" name="Google Shape;137;p10"/>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10"/>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9" name="Google Shape;139;p10"/>
          <p:cNvSpPr txBox="1">
            <a:spLocks noGrp="1"/>
          </p:cNvSpPr>
          <p:nvPr>
            <p:ph type="body" idx="1"/>
          </p:nvPr>
        </p:nvSpPr>
        <p:spPr>
          <a:xfrm>
            <a:off x="1303800" y="4138975"/>
            <a:ext cx="5843100" cy="534900"/>
          </a:xfrm>
          <a:prstGeom prst="rect">
            <a:avLst/>
          </a:prstGeom>
        </p:spPr>
        <p:txBody>
          <a:bodyPr spcFirstLastPara="1" wrap="square" lIns="91425" tIns="91425" rIns="91425" bIns="91425" anchor="t" anchorCtr="0">
            <a:noAutofit/>
          </a:bodyPr>
          <a:lstStyle>
            <a:lvl1pPr marL="457200" lvl="0" indent="-228600">
              <a:lnSpc>
                <a:spcPct val="100000"/>
              </a:lnSpc>
              <a:spcBef>
                <a:spcPts val="0"/>
              </a:spcBef>
              <a:spcAft>
                <a:spcPts val="0"/>
              </a:spcAft>
              <a:buSzPts val="1300"/>
              <a:buNone/>
              <a:defRPr/>
            </a:lvl1pPr>
          </a:lstStyle>
          <a:p>
            <a:endParaRPr/>
          </a:p>
        </p:txBody>
      </p:sp>
      <p:sp>
        <p:nvSpPr>
          <p:cNvPr id="140" name="Google Shape;140;p10"/>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accent3"/>
        </a:solidFill>
        <a:effectLst/>
      </p:bgPr>
    </p:bg>
    <p:spTree>
      <p:nvGrpSpPr>
        <p:cNvPr id="1" name="Shape 141"/>
        <p:cNvGrpSpPr/>
        <p:nvPr/>
      </p:nvGrpSpPr>
      <p:grpSpPr>
        <a:xfrm>
          <a:off x="0" y="0"/>
          <a:ext cx="0" cy="0"/>
          <a:chOff x="0" y="0"/>
          <a:chExt cx="0" cy="0"/>
        </a:xfrm>
      </p:grpSpPr>
      <p:grpSp>
        <p:nvGrpSpPr>
          <p:cNvPr id="142" name="Google Shape;142;p11"/>
          <p:cNvGrpSpPr/>
          <p:nvPr/>
        </p:nvGrpSpPr>
        <p:grpSpPr>
          <a:xfrm>
            <a:off x="52" y="4099200"/>
            <a:ext cx="9144036" cy="1044300"/>
            <a:chOff x="52" y="4099200"/>
            <a:chExt cx="9144036" cy="1044300"/>
          </a:xfrm>
        </p:grpSpPr>
        <p:grpSp>
          <p:nvGrpSpPr>
            <p:cNvPr id="143" name="Google Shape;143;p11"/>
            <p:cNvGrpSpPr/>
            <p:nvPr/>
          </p:nvGrpSpPr>
          <p:grpSpPr>
            <a:xfrm>
              <a:off x="52" y="4309200"/>
              <a:ext cx="231622" cy="834300"/>
              <a:chOff x="2688737" y="4301380"/>
              <a:chExt cx="231900" cy="834300"/>
            </a:xfrm>
          </p:grpSpPr>
          <p:sp>
            <p:nvSpPr>
              <p:cNvPr id="144" name="Google Shape;144;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11"/>
              <p:cNvSpPr/>
              <p:nvPr/>
            </p:nvSpPr>
            <p:spPr>
              <a:xfrm flipH="1">
                <a:off x="2688737" y="4301380"/>
                <a:ext cx="2319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8" name="Google Shape;148;p11"/>
            <p:cNvGrpSpPr/>
            <p:nvPr/>
          </p:nvGrpSpPr>
          <p:grpSpPr>
            <a:xfrm>
              <a:off x="371406" y="4099200"/>
              <a:ext cx="231622" cy="1044300"/>
              <a:chOff x="2688737" y="4091380"/>
              <a:chExt cx="231900" cy="1044300"/>
            </a:xfrm>
          </p:grpSpPr>
          <p:sp>
            <p:nvSpPr>
              <p:cNvPr id="149" name="Google Shape;149;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11"/>
              <p:cNvSpPr/>
              <p:nvPr/>
            </p:nvSpPr>
            <p:spPr>
              <a:xfrm flipH="1">
                <a:off x="2688737" y="4301380"/>
                <a:ext cx="2319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11"/>
              <p:cNvSpPr/>
              <p:nvPr/>
            </p:nvSpPr>
            <p:spPr>
              <a:xfrm flipH="1">
                <a:off x="2688737" y="4091380"/>
                <a:ext cx="2319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4" name="Google Shape;154;p11"/>
            <p:cNvGrpSpPr/>
            <p:nvPr/>
          </p:nvGrpSpPr>
          <p:grpSpPr>
            <a:xfrm>
              <a:off x="742761" y="4309200"/>
              <a:ext cx="231622" cy="834300"/>
              <a:chOff x="2688737" y="4301380"/>
              <a:chExt cx="231900" cy="834300"/>
            </a:xfrm>
          </p:grpSpPr>
          <p:sp>
            <p:nvSpPr>
              <p:cNvPr id="155" name="Google Shape;155;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11"/>
              <p:cNvSpPr/>
              <p:nvPr/>
            </p:nvSpPr>
            <p:spPr>
              <a:xfrm flipH="1">
                <a:off x="2688737" y="4301380"/>
                <a:ext cx="2319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9" name="Google Shape;159;p11"/>
            <p:cNvGrpSpPr/>
            <p:nvPr/>
          </p:nvGrpSpPr>
          <p:grpSpPr>
            <a:xfrm>
              <a:off x="1114115" y="4518900"/>
              <a:ext cx="231622" cy="624600"/>
              <a:chOff x="2688737" y="4511080"/>
              <a:chExt cx="231900" cy="624600"/>
            </a:xfrm>
          </p:grpSpPr>
          <p:sp>
            <p:nvSpPr>
              <p:cNvPr id="160" name="Google Shape;160;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3" name="Google Shape;163;p11"/>
            <p:cNvGrpSpPr/>
            <p:nvPr/>
          </p:nvGrpSpPr>
          <p:grpSpPr>
            <a:xfrm>
              <a:off x="1856753" y="4099200"/>
              <a:ext cx="231600" cy="1044300"/>
              <a:chOff x="1856753" y="4099200"/>
              <a:chExt cx="231600" cy="1044300"/>
            </a:xfrm>
          </p:grpSpPr>
          <p:sp>
            <p:nvSpPr>
              <p:cNvPr id="164" name="Google Shape;164;p11"/>
              <p:cNvSpPr/>
              <p:nvPr/>
            </p:nvSpPr>
            <p:spPr>
              <a:xfrm flipH="1">
                <a:off x="1856753"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11"/>
              <p:cNvSpPr/>
              <p:nvPr/>
            </p:nvSpPr>
            <p:spPr>
              <a:xfrm flipH="1">
                <a:off x="1856753"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11"/>
              <p:cNvSpPr/>
              <p:nvPr/>
            </p:nvSpPr>
            <p:spPr>
              <a:xfrm flipH="1">
                <a:off x="1856753"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11"/>
              <p:cNvSpPr/>
              <p:nvPr/>
            </p:nvSpPr>
            <p:spPr>
              <a:xfrm flipH="1">
                <a:off x="1856753"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11"/>
              <p:cNvSpPr/>
              <p:nvPr/>
            </p:nvSpPr>
            <p:spPr>
              <a:xfrm flipH="1">
                <a:off x="1856753"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9" name="Google Shape;169;p11"/>
            <p:cNvGrpSpPr/>
            <p:nvPr/>
          </p:nvGrpSpPr>
          <p:grpSpPr>
            <a:xfrm>
              <a:off x="2228107" y="4309200"/>
              <a:ext cx="231600" cy="834300"/>
              <a:chOff x="2228107" y="4309200"/>
              <a:chExt cx="231600" cy="834300"/>
            </a:xfrm>
          </p:grpSpPr>
          <p:sp>
            <p:nvSpPr>
              <p:cNvPr id="170" name="Google Shape;170;p11"/>
              <p:cNvSpPr/>
              <p:nvPr/>
            </p:nvSpPr>
            <p:spPr>
              <a:xfrm flipH="1">
                <a:off x="2228107"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11"/>
              <p:cNvSpPr/>
              <p:nvPr/>
            </p:nvSpPr>
            <p:spPr>
              <a:xfrm flipH="1">
                <a:off x="2228107"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11"/>
              <p:cNvSpPr/>
              <p:nvPr/>
            </p:nvSpPr>
            <p:spPr>
              <a:xfrm flipH="1">
                <a:off x="2228107"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11"/>
              <p:cNvSpPr/>
              <p:nvPr/>
            </p:nvSpPr>
            <p:spPr>
              <a:xfrm flipH="1">
                <a:off x="2228107"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4" name="Google Shape;174;p11"/>
            <p:cNvGrpSpPr/>
            <p:nvPr/>
          </p:nvGrpSpPr>
          <p:grpSpPr>
            <a:xfrm>
              <a:off x="2599462" y="4518900"/>
              <a:ext cx="231600" cy="624600"/>
              <a:chOff x="2599462" y="4518900"/>
              <a:chExt cx="231600" cy="624600"/>
            </a:xfrm>
          </p:grpSpPr>
          <p:sp>
            <p:nvSpPr>
              <p:cNvPr id="175" name="Google Shape;175;p11"/>
              <p:cNvSpPr/>
              <p:nvPr/>
            </p:nvSpPr>
            <p:spPr>
              <a:xfrm flipH="1">
                <a:off x="2599462"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11"/>
              <p:cNvSpPr/>
              <p:nvPr/>
            </p:nvSpPr>
            <p:spPr>
              <a:xfrm flipH="1">
                <a:off x="2599462"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11"/>
              <p:cNvSpPr/>
              <p:nvPr/>
            </p:nvSpPr>
            <p:spPr>
              <a:xfrm flipH="1">
                <a:off x="2599462"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8" name="Google Shape;178;p11"/>
            <p:cNvGrpSpPr/>
            <p:nvPr/>
          </p:nvGrpSpPr>
          <p:grpSpPr>
            <a:xfrm>
              <a:off x="3342171" y="4099200"/>
              <a:ext cx="231600" cy="1044300"/>
              <a:chOff x="3342171" y="4099200"/>
              <a:chExt cx="231600" cy="1044300"/>
            </a:xfrm>
          </p:grpSpPr>
          <p:sp>
            <p:nvSpPr>
              <p:cNvPr id="179" name="Google Shape;179;p11"/>
              <p:cNvSpPr/>
              <p:nvPr/>
            </p:nvSpPr>
            <p:spPr>
              <a:xfrm flipH="1">
                <a:off x="3342171"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11"/>
              <p:cNvSpPr/>
              <p:nvPr/>
            </p:nvSpPr>
            <p:spPr>
              <a:xfrm flipH="1">
                <a:off x="3342171"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11"/>
              <p:cNvSpPr/>
              <p:nvPr/>
            </p:nvSpPr>
            <p:spPr>
              <a:xfrm flipH="1">
                <a:off x="3342171"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11"/>
              <p:cNvSpPr/>
              <p:nvPr/>
            </p:nvSpPr>
            <p:spPr>
              <a:xfrm flipH="1">
                <a:off x="3342171"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11"/>
              <p:cNvSpPr/>
              <p:nvPr/>
            </p:nvSpPr>
            <p:spPr>
              <a:xfrm flipH="1">
                <a:off x="3342171"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4" name="Google Shape;184;p11"/>
            <p:cNvGrpSpPr/>
            <p:nvPr/>
          </p:nvGrpSpPr>
          <p:grpSpPr>
            <a:xfrm>
              <a:off x="3713525" y="4309200"/>
              <a:ext cx="231600" cy="834300"/>
              <a:chOff x="3713525" y="4309200"/>
              <a:chExt cx="231600" cy="834300"/>
            </a:xfrm>
          </p:grpSpPr>
          <p:sp>
            <p:nvSpPr>
              <p:cNvPr id="185" name="Google Shape;185;p11"/>
              <p:cNvSpPr/>
              <p:nvPr/>
            </p:nvSpPr>
            <p:spPr>
              <a:xfrm flipH="1">
                <a:off x="3713525"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11"/>
              <p:cNvSpPr/>
              <p:nvPr/>
            </p:nvSpPr>
            <p:spPr>
              <a:xfrm flipH="1">
                <a:off x="3713525"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11"/>
              <p:cNvSpPr/>
              <p:nvPr/>
            </p:nvSpPr>
            <p:spPr>
              <a:xfrm flipH="1">
                <a:off x="3713525"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11"/>
              <p:cNvSpPr/>
              <p:nvPr/>
            </p:nvSpPr>
            <p:spPr>
              <a:xfrm flipH="1">
                <a:off x="3713525"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9" name="Google Shape;189;p11"/>
            <p:cNvGrpSpPr/>
            <p:nvPr/>
          </p:nvGrpSpPr>
          <p:grpSpPr>
            <a:xfrm>
              <a:off x="1485398" y="4309200"/>
              <a:ext cx="231600" cy="834300"/>
              <a:chOff x="1485398" y="4309200"/>
              <a:chExt cx="231600" cy="834300"/>
            </a:xfrm>
          </p:grpSpPr>
          <p:sp>
            <p:nvSpPr>
              <p:cNvPr id="190" name="Google Shape;190;p11"/>
              <p:cNvSpPr/>
              <p:nvPr/>
            </p:nvSpPr>
            <p:spPr>
              <a:xfrm flipH="1">
                <a:off x="1485398"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11"/>
              <p:cNvSpPr/>
              <p:nvPr/>
            </p:nvSpPr>
            <p:spPr>
              <a:xfrm flipH="1">
                <a:off x="1485398"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11"/>
              <p:cNvSpPr/>
              <p:nvPr/>
            </p:nvSpPr>
            <p:spPr>
              <a:xfrm flipH="1">
                <a:off x="1485398"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11"/>
              <p:cNvSpPr/>
              <p:nvPr/>
            </p:nvSpPr>
            <p:spPr>
              <a:xfrm flipH="1">
                <a:off x="1485398"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4" name="Google Shape;194;p11"/>
            <p:cNvGrpSpPr/>
            <p:nvPr/>
          </p:nvGrpSpPr>
          <p:grpSpPr>
            <a:xfrm>
              <a:off x="4084879" y="4518900"/>
              <a:ext cx="231600" cy="624600"/>
              <a:chOff x="4084879" y="4518900"/>
              <a:chExt cx="231600" cy="624600"/>
            </a:xfrm>
          </p:grpSpPr>
          <p:sp>
            <p:nvSpPr>
              <p:cNvPr id="195" name="Google Shape;195;p11"/>
              <p:cNvSpPr/>
              <p:nvPr/>
            </p:nvSpPr>
            <p:spPr>
              <a:xfrm flipH="1">
                <a:off x="4084879"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11"/>
              <p:cNvSpPr/>
              <p:nvPr/>
            </p:nvSpPr>
            <p:spPr>
              <a:xfrm flipH="1">
                <a:off x="4084879"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11"/>
              <p:cNvSpPr/>
              <p:nvPr/>
            </p:nvSpPr>
            <p:spPr>
              <a:xfrm flipH="1">
                <a:off x="4084879"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8" name="Google Shape;198;p11"/>
            <p:cNvGrpSpPr/>
            <p:nvPr/>
          </p:nvGrpSpPr>
          <p:grpSpPr>
            <a:xfrm>
              <a:off x="2970816" y="4309200"/>
              <a:ext cx="231600" cy="834300"/>
              <a:chOff x="2970816" y="4309200"/>
              <a:chExt cx="231600" cy="834300"/>
            </a:xfrm>
          </p:grpSpPr>
          <p:sp>
            <p:nvSpPr>
              <p:cNvPr id="199" name="Google Shape;199;p11"/>
              <p:cNvSpPr/>
              <p:nvPr/>
            </p:nvSpPr>
            <p:spPr>
              <a:xfrm flipH="1">
                <a:off x="2970816"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1"/>
              <p:cNvSpPr/>
              <p:nvPr/>
            </p:nvSpPr>
            <p:spPr>
              <a:xfrm flipH="1">
                <a:off x="2970816"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11"/>
              <p:cNvSpPr/>
              <p:nvPr/>
            </p:nvSpPr>
            <p:spPr>
              <a:xfrm flipH="1">
                <a:off x="2970816"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11"/>
              <p:cNvSpPr/>
              <p:nvPr/>
            </p:nvSpPr>
            <p:spPr>
              <a:xfrm flipH="1">
                <a:off x="2970816"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3" name="Google Shape;203;p11"/>
            <p:cNvGrpSpPr/>
            <p:nvPr/>
          </p:nvGrpSpPr>
          <p:grpSpPr>
            <a:xfrm>
              <a:off x="4456234" y="4309200"/>
              <a:ext cx="231600" cy="834300"/>
              <a:chOff x="4456234" y="4309200"/>
              <a:chExt cx="231600" cy="834300"/>
            </a:xfrm>
          </p:grpSpPr>
          <p:sp>
            <p:nvSpPr>
              <p:cNvPr id="204" name="Google Shape;204;p11"/>
              <p:cNvSpPr/>
              <p:nvPr/>
            </p:nvSpPr>
            <p:spPr>
              <a:xfrm flipH="1">
                <a:off x="4456234"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11"/>
              <p:cNvSpPr/>
              <p:nvPr/>
            </p:nvSpPr>
            <p:spPr>
              <a:xfrm flipH="1">
                <a:off x="4456234"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11"/>
              <p:cNvSpPr/>
              <p:nvPr/>
            </p:nvSpPr>
            <p:spPr>
              <a:xfrm flipH="1">
                <a:off x="4456234"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11"/>
              <p:cNvSpPr/>
              <p:nvPr/>
            </p:nvSpPr>
            <p:spPr>
              <a:xfrm flipH="1">
                <a:off x="4456234"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8" name="Google Shape;208;p11"/>
            <p:cNvGrpSpPr/>
            <p:nvPr/>
          </p:nvGrpSpPr>
          <p:grpSpPr>
            <a:xfrm>
              <a:off x="4827588" y="4099200"/>
              <a:ext cx="231600" cy="1044300"/>
              <a:chOff x="4827588" y="4099200"/>
              <a:chExt cx="231600" cy="1044300"/>
            </a:xfrm>
          </p:grpSpPr>
          <p:sp>
            <p:nvSpPr>
              <p:cNvPr id="209" name="Google Shape;209;p11"/>
              <p:cNvSpPr/>
              <p:nvPr/>
            </p:nvSpPr>
            <p:spPr>
              <a:xfrm flipH="1">
                <a:off x="4827588"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11"/>
              <p:cNvSpPr/>
              <p:nvPr/>
            </p:nvSpPr>
            <p:spPr>
              <a:xfrm flipH="1">
                <a:off x="4827588"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11"/>
              <p:cNvSpPr/>
              <p:nvPr/>
            </p:nvSpPr>
            <p:spPr>
              <a:xfrm flipH="1">
                <a:off x="4827588"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11"/>
              <p:cNvSpPr/>
              <p:nvPr/>
            </p:nvSpPr>
            <p:spPr>
              <a:xfrm flipH="1">
                <a:off x="4827588"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11"/>
              <p:cNvSpPr/>
              <p:nvPr/>
            </p:nvSpPr>
            <p:spPr>
              <a:xfrm flipH="1">
                <a:off x="4827588"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4" name="Google Shape;214;p11"/>
            <p:cNvGrpSpPr/>
            <p:nvPr/>
          </p:nvGrpSpPr>
          <p:grpSpPr>
            <a:xfrm>
              <a:off x="5198943" y="4309200"/>
              <a:ext cx="231600" cy="834300"/>
              <a:chOff x="5198943" y="4309200"/>
              <a:chExt cx="231600" cy="834300"/>
            </a:xfrm>
          </p:grpSpPr>
          <p:sp>
            <p:nvSpPr>
              <p:cNvPr id="215" name="Google Shape;215;p11"/>
              <p:cNvSpPr/>
              <p:nvPr/>
            </p:nvSpPr>
            <p:spPr>
              <a:xfrm flipH="1">
                <a:off x="5198943"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11"/>
              <p:cNvSpPr/>
              <p:nvPr/>
            </p:nvSpPr>
            <p:spPr>
              <a:xfrm flipH="1">
                <a:off x="5198943"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11"/>
              <p:cNvSpPr/>
              <p:nvPr/>
            </p:nvSpPr>
            <p:spPr>
              <a:xfrm flipH="1">
                <a:off x="5198943"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11"/>
              <p:cNvSpPr/>
              <p:nvPr/>
            </p:nvSpPr>
            <p:spPr>
              <a:xfrm flipH="1">
                <a:off x="5198943"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9" name="Google Shape;219;p11"/>
            <p:cNvGrpSpPr/>
            <p:nvPr/>
          </p:nvGrpSpPr>
          <p:grpSpPr>
            <a:xfrm>
              <a:off x="5570297" y="4518900"/>
              <a:ext cx="231600" cy="624600"/>
              <a:chOff x="5570297" y="4518900"/>
              <a:chExt cx="231600" cy="624600"/>
            </a:xfrm>
          </p:grpSpPr>
          <p:sp>
            <p:nvSpPr>
              <p:cNvPr id="220" name="Google Shape;220;p11"/>
              <p:cNvSpPr/>
              <p:nvPr/>
            </p:nvSpPr>
            <p:spPr>
              <a:xfrm flipH="1">
                <a:off x="5570297"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11"/>
              <p:cNvSpPr/>
              <p:nvPr/>
            </p:nvSpPr>
            <p:spPr>
              <a:xfrm flipH="1">
                <a:off x="5570297"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11"/>
              <p:cNvSpPr/>
              <p:nvPr/>
            </p:nvSpPr>
            <p:spPr>
              <a:xfrm flipH="1">
                <a:off x="5570297"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3" name="Google Shape;223;p11"/>
            <p:cNvGrpSpPr/>
            <p:nvPr/>
          </p:nvGrpSpPr>
          <p:grpSpPr>
            <a:xfrm>
              <a:off x="5941652" y="4309200"/>
              <a:ext cx="231600" cy="834300"/>
              <a:chOff x="5941652" y="4309200"/>
              <a:chExt cx="231600" cy="834300"/>
            </a:xfrm>
          </p:grpSpPr>
          <p:sp>
            <p:nvSpPr>
              <p:cNvPr id="224" name="Google Shape;224;p11"/>
              <p:cNvSpPr/>
              <p:nvPr/>
            </p:nvSpPr>
            <p:spPr>
              <a:xfrm flipH="1">
                <a:off x="5941652"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11"/>
              <p:cNvSpPr/>
              <p:nvPr/>
            </p:nvSpPr>
            <p:spPr>
              <a:xfrm flipH="1">
                <a:off x="5941652"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11"/>
              <p:cNvSpPr/>
              <p:nvPr/>
            </p:nvSpPr>
            <p:spPr>
              <a:xfrm flipH="1">
                <a:off x="5941652"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11"/>
              <p:cNvSpPr/>
              <p:nvPr/>
            </p:nvSpPr>
            <p:spPr>
              <a:xfrm flipH="1">
                <a:off x="5941652"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8" name="Google Shape;228;p11"/>
            <p:cNvGrpSpPr/>
            <p:nvPr/>
          </p:nvGrpSpPr>
          <p:grpSpPr>
            <a:xfrm>
              <a:off x="6313006" y="4099200"/>
              <a:ext cx="231600" cy="1044300"/>
              <a:chOff x="6313006" y="4099200"/>
              <a:chExt cx="231600" cy="1044300"/>
            </a:xfrm>
          </p:grpSpPr>
          <p:sp>
            <p:nvSpPr>
              <p:cNvPr id="229" name="Google Shape;229;p11"/>
              <p:cNvSpPr/>
              <p:nvPr/>
            </p:nvSpPr>
            <p:spPr>
              <a:xfrm flipH="1">
                <a:off x="6313006"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11"/>
              <p:cNvSpPr/>
              <p:nvPr/>
            </p:nvSpPr>
            <p:spPr>
              <a:xfrm flipH="1">
                <a:off x="6313006"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11"/>
              <p:cNvSpPr/>
              <p:nvPr/>
            </p:nvSpPr>
            <p:spPr>
              <a:xfrm flipH="1">
                <a:off x="6313006"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11"/>
              <p:cNvSpPr/>
              <p:nvPr/>
            </p:nvSpPr>
            <p:spPr>
              <a:xfrm flipH="1">
                <a:off x="6313006"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11"/>
              <p:cNvSpPr/>
              <p:nvPr/>
            </p:nvSpPr>
            <p:spPr>
              <a:xfrm flipH="1">
                <a:off x="6313006"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4" name="Google Shape;234;p11"/>
            <p:cNvGrpSpPr/>
            <p:nvPr/>
          </p:nvGrpSpPr>
          <p:grpSpPr>
            <a:xfrm>
              <a:off x="6684361" y="4309200"/>
              <a:ext cx="231600" cy="834300"/>
              <a:chOff x="6684361" y="4309200"/>
              <a:chExt cx="231600" cy="834300"/>
            </a:xfrm>
          </p:grpSpPr>
          <p:sp>
            <p:nvSpPr>
              <p:cNvPr id="235" name="Google Shape;235;p11"/>
              <p:cNvSpPr/>
              <p:nvPr/>
            </p:nvSpPr>
            <p:spPr>
              <a:xfrm flipH="1">
                <a:off x="6684361"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11"/>
              <p:cNvSpPr/>
              <p:nvPr/>
            </p:nvSpPr>
            <p:spPr>
              <a:xfrm flipH="1">
                <a:off x="6684361"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11"/>
              <p:cNvSpPr/>
              <p:nvPr/>
            </p:nvSpPr>
            <p:spPr>
              <a:xfrm flipH="1">
                <a:off x="6684361"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11"/>
              <p:cNvSpPr/>
              <p:nvPr/>
            </p:nvSpPr>
            <p:spPr>
              <a:xfrm flipH="1">
                <a:off x="6684361"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9" name="Google Shape;239;p11"/>
            <p:cNvGrpSpPr/>
            <p:nvPr/>
          </p:nvGrpSpPr>
          <p:grpSpPr>
            <a:xfrm>
              <a:off x="7055715" y="4518900"/>
              <a:ext cx="231600" cy="624600"/>
              <a:chOff x="7055715" y="4518900"/>
              <a:chExt cx="231600" cy="624600"/>
            </a:xfrm>
          </p:grpSpPr>
          <p:sp>
            <p:nvSpPr>
              <p:cNvPr id="240" name="Google Shape;240;p11"/>
              <p:cNvSpPr/>
              <p:nvPr/>
            </p:nvSpPr>
            <p:spPr>
              <a:xfrm flipH="1">
                <a:off x="7055715"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11"/>
              <p:cNvSpPr/>
              <p:nvPr/>
            </p:nvSpPr>
            <p:spPr>
              <a:xfrm flipH="1">
                <a:off x="7055715"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11"/>
              <p:cNvSpPr/>
              <p:nvPr/>
            </p:nvSpPr>
            <p:spPr>
              <a:xfrm flipH="1">
                <a:off x="7055715"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3" name="Google Shape;243;p11"/>
            <p:cNvGrpSpPr/>
            <p:nvPr/>
          </p:nvGrpSpPr>
          <p:grpSpPr>
            <a:xfrm>
              <a:off x="7798424" y="4099200"/>
              <a:ext cx="231600" cy="1044300"/>
              <a:chOff x="7798424" y="4099200"/>
              <a:chExt cx="231600" cy="1044300"/>
            </a:xfrm>
          </p:grpSpPr>
          <p:sp>
            <p:nvSpPr>
              <p:cNvPr id="244" name="Google Shape;244;p11"/>
              <p:cNvSpPr/>
              <p:nvPr/>
            </p:nvSpPr>
            <p:spPr>
              <a:xfrm flipH="1">
                <a:off x="7798424"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11"/>
              <p:cNvSpPr/>
              <p:nvPr/>
            </p:nvSpPr>
            <p:spPr>
              <a:xfrm flipH="1">
                <a:off x="7798424"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11"/>
              <p:cNvSpPr/>
              <p:nvPr/>
            </p:nvSpPr>
            <p:spPr>
              <a:xfrm flipH="1">
                <a:off x="7798424"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11"/>
              <p:cNvSpPr/>
              <p:nvPr/>
            </p:nvSpPr>
            <p:spPr>
              <a:xfrm flipH="1">
                <a:off x="7798424"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11"/>
              <p:cNvSpPr/>
              <p:nvPr/>
            </p:nvSpPr>
            <p:spPr>
              <a:xfrm flipH="1">
                <a:off x="7798424"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9" name="Google Shape;249;p11"/>
            <p:cNvGrpSpPr/>
            <p:nvPr/>
          </p:nvGrpSpPr>
          <p:grpSpPr>
            <a:xfrm>
              <a:off x="8169779" y="4309200"/>
              <a:ext cx="231600" cy="834300"/>
              <a:chOff x="8169779" y="4309200"/>
              <a:chExt cx="231600" cy="834300"/>
            </a:xfrm>
          </p:grpSpPr>
          <p:sp>
            <p:nvSpPr>
              <p:cNvPr id="250" name="Google Shape;250;p11"/>
              <p:cNvSpPr/>
              <p:nvPr/>
            </p:nvSpPr>
            <p:spPr>
              <a:xfrm flipH="1">
                <a:off x="8169779"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11"/>
              <p:cNvSpPr/>
              <p:nvPr/>
            </p:nvSpPr>
            <p:spPr>
              <a:xfrm flipH="1">
                <a:off x="8169779"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11"/>
              <p:cNvSpPr/>
              <p:nvPr/>
            </p:nvSpPr>
            <p:spPr>
              <a:xfrm flipH="1">
                <a:off x="8169779"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11"/>
              <p:cNvSpPr/>
              <p:nvPr/>
            </p:nvSpPr>
            <p:spPr>
              <a:xfrm flipH="1">
                <a:off x="8169779"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4" name="Google Shape;254;p11"/>
            <p:cNvGrpSpPr/>
            <p:nvPr/>
          </p:nvGrpSpPr>
          <p:grpSpPr>
            <a:xfrm>
              <a:off x="7427070" y="4309200"/>
              <a:ext cx="231600" cy="834300"/>
              <a:chOff x="7427070" y="4309200"/>
              <a:chExt cx="231600" cy="834300"/>
            </a:xfrm>
          </p:grpSpPr>
          <p:sp>
            <p:nvSpPr>
              <p:cNvPr id="255" name="Google Shape;255;p11"/>
              <p:cNvSpPr/>
              <p:nvPr/>
            </p:nvSpPr>
            <p:spPr>
              <a:xfrm flipH="1">
                <a:off x="7427070"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11"/>
              <p:cNvSpPr/>
              <p:nvPr/>
            </p:nvSpPr>
            <p:spPr>
              <a:xfrm flipH="1">
                <a:off x="7427070"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11"/>
              <p:cNvSpPr/>
              <p:nvPr/>
            </p:nvSpPr>
            <p:spPr>
              <a:xfrm flipH="1">
                <a:off x="7427070"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11"/>
              <p:cNvSpPr/>
              <p:nvPr/>
            </p:nvSpPr>
            <p:spPr>
              <a:xfrm flipH="1">
                <a:off x="7427070"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9" name="Google Shape;259;p11"/>
            <p:cNvGrpSpPr/>
            <p:nvPr/>
          </p:nvGrpSpPr>
          <p:grpSpPr>
            <a:xfrm>
              <a:off x="8541133" y="4518900"/>
              <a:ext cx="231600" cy="624600"/>
              <a:chOff x="8541133" y="4518900"/>
              <a:chExt cx="231600" cy="624600"/>
            </a:xfrm>
          </p:grpSpPr>
          <p:sp>
            <p:nvSpPr>
              <p:cNvPr id="260" name="Google Shape;260;p11"/>
              <p:cNvSpPr/>
              <p:nvPr/>
            </p:nvSpPr>
            <p:spPr>
              <a:xfrm flipH="1">
                <a:off x="8541133"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11"/>
              <p:cNvSpPr/>
              <p:nvPr/>
            </p:nvSpPr>
            <p:spPr>
              <a:xfrm flipH="1">
                <a:off x="8541133"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11"/>
              <p:cNvSpPr/>
              <p:nvPr/>
            </p:nvSpPr>
            <p:spPr>
              <a:xfrm flipH="1">
                <a:off x="8541133"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3" name="Google Shape;263;p11"/>
            <p:cNvGrpSpPr/>
            <p:nvPr/>
          </p:nvGrpSpPr>
          <p:grpSpPr>
            <a:xfrm>
              <a:off x="8912488" y="4309200"/>
              <a:ext cx="231600" cy="834300"/>
              <a:chOff x="8912488" y="4309200"/>
              <a:chExt cx="231600" cy="834300"/>
            </a:xfrm>
          </p:grpSpPr>
          <p:sp>
            <p:nvSpPr>
              <p:cNvPr id="264" name="Google Shape;264;p11"/>
              <p:cNvSpPr/>
              <p:nvPr/>
            </p:nvSpPr>
            <p:spPr>
              <a:xfrm flipH="1">
                <a:off x="8912488"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11"/>
              <p:cNvSpPr/>
              <p:nvPr/>
            </p:nvSpPr>
            <p:spPr>
              <a:xfrm flipH="1">
                <a:off x="8912488"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11"/>
              <p:cNvSpPr/>
              <p:nvPr/>
            </p:nvSpPr>
            <p:spPr>
              <a:xfrm flipH="1">
                <a:off x="8912488"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11"/>
              <p:cNvSpPr/>
              <p:nvPr/>
            </p:nvSpPr>
            <p:spPr>
              <a:xfrm flipH="1">
                <a:off x="8912488"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268" name="Google Shape;268;p11"/>
          <p:cNvSpPr txBox="1">
            <a:spLocks noGrp="1"/>
          </p:cNvSpPr>
          <p:nvPr>
            <p:ph type="title" hasCustomPrompt="1"/>
          </p:nvPr>
        </p:nvSpPr>
        <p:spPr>
          <a:xfrm>
            <a:off x="1388625" y="772725"/>
            <a:ext cx="6366900" cy="18633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lt1"/>
              </a:buClr>
              <a:buSzPts val="8000"/>
              <a:buNone/>
              <a:defRPr sz="8000">
                <a:solidFill>
                  <a:schemeClr val="lt1"/>
                </a:solidFill>
              </a:defRPr>
            </a:lvl1pPr>
            <a:lvl2pPr lvl="1" algn="ctr">
              <a:spcBef>
                <a:spcPts val="0"/>
              </a:spcBef>
              <a:spcAft>
                <a:spcPts val="0"/>
              </a:spcAft>
              <a:buClr>
                <a:schemeClr val="lt1"/>
              </a:buClr>
              <a:buSzPts val="8000"/>
              <a:buNone/>
              <a:defRPr sz="8000">
                <a:solidFill>
                  <a:schemeClr val="lt1"/>
                </a:solidFill>
              </a:defRPr>
            </a:lvl2pPr>
            <a:lvl3pPr lvl="2" algn="ctr">
              <a:spcBef>
                <a:spcPts val="0"/>
              </a:spcBef>
              <a:spcAft>
                <a:spcPts val="0"/>
              </a:spcAft>
              <a:buClr>
                <a:schemeClr val="lt1"/>
              </a:buClr>
              <a:buSzPts val="8000"/>
              <a:buNone/>
              <a:defRPr sz="8000">
                <a:solidFill>
                  <a:schemeClr val="lt1"/>
                </a:solidFill>
              </a:defRPr>
            </a:lvl3pPr>
            <a:lvl4pPr lvl="3" algn="ctr">
              <a:spcBef>
                <a:spcPts val="0"/>
              </a:spcBef>
              <a:spcAft>
                <a:spcPts val="0"/>
              </a:spcAft>
              <a:buClr>
                <a:schemeClr val="lt1"/>
              </a:buClr>
              <a:buSzPts val="8000"/>
              <a:buNone/>
              <a:defRPr sz="8000">
                <a:solidFill>
                  <a:schemeClr val="lt1"/>
                </a:solidFill>
              </a:defRPr>
            </a:lvl4pPr>
            <a:lvl5pPr lvl="4" algn="ctr">
              <a:spcBef>
                <a:spcPts val="0"/>
              </a:spcBef>
              <a:spcAft>
                <a:spcPts val="0"/>
              </a:spcAft>
              <a:buClr>
                <a:schemeClr val="lt1"/>
              </a:buClr>
              <a:buSzPts val="8000"/>
              <a:buNone/>
              <a:defRPr sz="8000">
                <a:solidFill>
                  <a:schemeClr val="lt1"/>
                </a:solidFill>
              </a:defRPr>
            </a:lvl5pPr>
            <a:lvl6pPr lvl="5" algn="ctr">
              <a:spcBef>
                <a:spcPts val="0"/>
              </a:spcBef>
              <a:spcAft>
                <a:spcPts val="0"/>
              </a:spcAft>
              <a:buClr>
                <a:schemeClr val="lt1"/>
              </a:buClr>
              <a:buSzPts val="8000"/>
              <a:buNone/>
              <a:defRPr sz="8000">
                <a:solidFill>
                  <a:schemeClr val="lt1"/>
                </a:solidFill>
              </a:defRPr>
            </a:lvl6pPr>
            <a:lvl7pPr lvl="6" algn="ctr">
              <a:spcBef>
                <a:spcPts val="0"/>
              </a:spcBef>
              <a:spcAft>
                <a:spcPts val="0"/>
              </a:spcAft>
              <a:buClr>
                <a:schemeClr val="lt1"/>
              </a:buClr>
              <a:buSzPts val="8000"/>
              <a:buNone/>
              <a:defRPr sz="8000">
                <a:solidFill>
                  <a:schemeClr val="lt1"/>
                </a:solidFill>
              </a:defRPr>
            </a:lvl7pPr>
            <a:lvl8pPr lvl="7" algn="ctr">
              <a:spcBef>
                <a:spcPts val="0"/>
              </a:spcBef>
              <a:spcAft>
                <a:spcPts val="0"/>
              </a:spcAft>
              <a:buClr>
                <a:schemeClr val="lt1"/>
              </a:buClr>
              <a:buSzPts val="8000"/>
              <a:buNone/>
              <a:defRPr sz="8000">
                <a:solidFill>
                  <a:schemeClr val="lt1"/>
                </a:solidFill>
              </a:defRPr>
            </a:lvl8pPr>
            <a:lvl9pPr lvl="8" algn="ctr">
              <a:spcBef>
                <a:spcPts val="0"/>
              </a:spcBef>
              <a:spcAft>
                <a:spcPts val="0"/>
              </a:spcAft>
              <a:buClr>
                <a:schemeClr val="lt1"/>
              </a:buClr>
              <a:buSzPts val="8000"/>
              <a:buNone/>
              <a:defRPr sz="8000">
                <a:solidFill>
                  <a:schemeClr val="lt1"/>
                </a:solidFill>
              </a:defRPr>
            </a:lvl9pPr>
          </a:lstStyle>
          <a:p>
            <a:r>
              <a:t>xx%</a:t>
            </a:r>
          </a:p>
        </p:txBody>
      </p:sp>
      <p:sp>
        <p:nvSpPr>
          <p:cNvPr id="269" name="Google Shape;269;p11"/>
          <p:cNvSpPr txBox="1">
            <a:spLocks noGrp="1"/>
          </p:cNvSpPr>
          <p:nvPr>
            <p:ph type="body" idx="1"/>
          </p:nvPr>
        </p:nvSpPr>
        <p:spPr>
          <a:xfrm>
            <a:off x="1388625" y="2712300"/>
            <a:ext cx="6366900" cy="1111200"/>
          </a:xfrm>
          <a:prstGeom prst="rect">
            <a:avLst/>
          </a:prstGeom>
        </p:spPr>
        <p:txBody>
          <a:bodyPr spcFirstLastPara="1" wrap="square" lIns="91425" tIns="91425" rIns="91425" bIns="91425" anchor="t" anchorCtr="0">
            <a:noAutofit/>
          </a:bodyPr>
          <a:lstStyle>
            <a:lvl1pPr marL="457200" lvl="0" indent="-311150" algn="ctr">
              <a:spcBef>
                <a:spcPts val="0"/>
              </a:spcBef>
              <a:spcAft>
                <a:spcPts val="0"/>
              </a:spcAft>
              <a:buClr>
                <a:schemeClr val="lt1"/>
              </a:buClr>
              <a:buSzPts val="1300"/>
              <a:buChar char="●"/>
              <a:defRPr>
                <a:solidFill>
                  <a:schemeClr val="lt1"/>
                </a:solidFill>
              </a:defRPr>
            </a:lvl1pPr>
            <a:lvl2pPr marL="914400" lvl="1" indent="-298450" algn="ctr">
              <a:spcBef>
                <a:spcPts val="1600"/>
              </a:spcBef>
              <a:spcAft>
                <a:spcPts val="0"/>
              </a:spcAft>
              <a:buClr>
                <a:schemeClr val="lt1"/>
              </a:buClr>
              <a:buSzPts val="1100"/>
              <a:buChar char="○"/>
              <a:defRPr>
                <a:solidFill>
                  <a:schemeClr val="lt1"/>
                </a:solidFill>
              </a:defRPr>
            </a:lvl2pPr>
            <a:lvl3pPr marL="1371600" lvl="2" indent="-298450" algn="ctr">
              <a:spcBef>
                <a:spcPts val="1600"/>
              </a:spcBef>
              <a:spcAft>
                <a:spcPts val="0"/>
              </a:spcAft>
              <a:buClr>
                <a:schemeClr val="lt1"/>
              </a:buClr>
              <a:buSzPts val="1100"/>
              <a:buChar char="■"/>
              <a:defRPr>
                <a:solidFill>
                  <a:schemeClr val="lt1"/>
                </a:solidFill>
              </a:defRPr>
            </a:lvl3pPr>
            <a:lvl4pPr marL="1828800" lvl="3" indent="-298450" algn="ctr">
              <a:spcBef>
                <a:spcPts val="1600"/>
              </a:spcBef>
              <a:spcAft>
                <a:spcPts val="0"/>
              </a:spcAft>
              <a:buClr>
                <a:schemeClr val="lt1"/>
              </a:buClr>
              <a:buSzPts val="1100"/>
              <a:buChar char="●"/>
              <a:defRPr>
                <a:solidFill>
                  <a:schemeClr val="lt1"/>
                </a:solidFill>
              </a:defRPr>
            </a:lvl4pPr>
            <a:lvl5pPr marL="2286000" lvl="4" indent="-298450" algn="ctr">
              <a:spcBef>
                <a:spcPts val="1600"/>
              </a:spcBef>
              <a:spcAft>
                <a:spcPts val="0"/>
              </a:spcAft>
              <a:buClr>
                <a:schemeClr val="lt1"/>
              </a:buClr>
              <a:buSzPts val="1100"/>
              <a:buChar char="○"/>
              <a:defRPr>
                <a:solidFill>
                  <a:schemeClr val="lt1"/>
                </a:solidFill>
              </a:defRPr>
            </a:lvl5pPr>
            <a:lvl6pPr marL="2743200" lvl="5" indent="-298450" algn="ctr">
              <a:spcBef>
                <a:spcPts val="1600"/>
              </a:spcBef>
              <a:spcAft>
                <a:spcPts val="0"/>
              </a:spcAft>
              <a:buClr>
                <a:schemeClr val="lt1"/>
              </a:buClr>
              <a:buSzPts val="1100"/>
              <a:buChar char="■"/>
              <a:defRPr>
                <a:solidFill>
                  <a:schemeClr val="lt1"/>
                </a:solidFill>
              </a:defRPr>
            </a:lvl6pPr>
            <a:lvl7pPr marL="3200400" lvl="6" indent="-298450" algn="ctr">
              <a:spcBef>
                <a:spcPts val="1600"/>
              </a:spcBef>
              <a:spcAft>
                <a:spcPts val="0"/>
              </a:spcAft>
              <a:buClr>
                <a:schemeClr val="lt1"/>
              </a:buClr>
              <a:buSzPts val="1100"/>
              <a:buChar char="●"/>
              <a:defRPr>
                <a:solidFill>
                  <a:schemeClr val="lt1"/>
                </a:solidFill>
              </a:defRPr>
            </a:lvl7pPr>
            <a:lvl8pPr marL="3657600" lvl="7" indent="-298450" algn="ctr">
              <a:spcBef>
                <a:spcPts val="1600"/>
              </a:spcBef>
              <a:spcAft>
                <a:spcPts val="0"/>
              </a:spcAft>
              <a:buClr>
                <a:schemeClr val="lt1"/>
              </a:buClr>
              <a:buSzPts val="1100"/>
              <a:buChar char="○"/>
              <a:defRPr>
                <a:solidFill>
                  <a:schemeClr val="lt1"/>
                </a:solidFill>
              </a:defRPr>
            </a:lvl8pPr>
            <a:lvl9pPr marL="4114800" lvl="8" indent="-298450" algn="ctr">
              <a:spcBef>
                <a:spcPts val="1600"/>
              </a:spcBef>
              <a:spcAft>
                <a:spcPts val="1600"/>
              </a:spcAft>
              <a:buClr>
                <a:schemeClr val="lt1"/>
              </a:buClr>
              <a:buSzPts val="1100"/>
              <a:buChar char="■"/>
              <a:defRPr>
                <a:solidFill>
                  <a:schemeClr val="lt1"/>
                </a:solidFill>
              </a:defRPr>
            </a:lvl9pPr>
          </a:lstStyle>
          <a:p>
            <a:endParaRPr/>
          </a:p>
        </p:txBody>
      </p:sp>
      <p:sp>
        <p:nvSpPr>
          <p:cNvPr id="270" name="Google Shape;270;p11"/>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71"/>
        <p:cNvGrpSpPr/>
        <p:nvPr/>
      </p:nvGrpSpPr>
      <p:grpSpPr>
        <a:xfrm>
          <a:off x="0" y="0"/>
          <a:ext cx="0" cy="0"/>
          <a:chOff x="0" y="0"/>
          <a:chExt cx="0" cy="0"/>
        </a:xfrm>
      </p:grpSpPr>
      <p:sp>
        <p:nvSpPr>
          <p:cNvPr id="272" name="Google Shape;272;p12"/>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omentum">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1pPr>
            <a:lvl2pPr lvl="1">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2pPr>
            <a:lvl3pPr lvl="2">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3pPr>
            <a:lvl4pPr lvl="3">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4pPr>
            <a:lvl5pPr lvl="4">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5pPr>
            <a:lvl6pPr lvl="5">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6pPr>
            <a:lvl7pPr lvl="6">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7pPr>
            <a:lvl8pPr lvl="7">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8pPr>
            <a:lvl9pPr lvl="8">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11150">
              <a:lnSpc>
                <a:spcPct val="115000"/>
              </a:lnSpc>
              <a:spcBef>
                <a:spcPts val="0"/>
              </a:spcBef>
              <a:spcAft>
                <a:spcPts val="0"/>
              </a:spcAft>
              <a:buClr>
                <a:schemeClr val="dk2"/>
              </a:buClr>
              <a:buSzPts val="1300"/>
              <a:buFont typeface="Nunito"/>
              <a:buChar char="●"/>
              <a:defRPr sz="1300">
                <a:solidFill>
                  <a:schemeClr val="dk2"/>
                </a:solidFill>
                <a:latin typeface="Nunito"/>
                <a:ea typeface="Nunito"/>
                <a:cs typeface="Nunito"/>
                <a:sym typeface="Nunito"/>
              </a:defRPr>
            </a:lvl1pPr>
            <a:lvl2pPr marL="914400" lvl="1" indent="-29845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2pPr>
            <a:lvl3pPr marL="1371600" lvl="2" indent="-29845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3pPr>
            <a:lvl4pPr marL="1828800" lvl="3" indent="-29845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4pPr>
            <a:lvl5pPr marL="2286000" lvl="4" indent="-29845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5pPr>
            <a:lvl6pPr marL="2743200" lvl="5" indent="-29845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6pPr>
            <a:lvl7pPr marL="3200400" lvl="6" indent="-29845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7pPr>
            <a:lvl8pPr marL="3657600" lvl="7" indent="-29845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8pPr>
            <a:lvl9pPr marL="4114800" lvl="8" indent="-298450">
              <a:lnSpc>
                <a:spcPct val="115000"/>
              </a:lnSpc>
              <a:spcBef>
                <a:spcPts val="1600"/>
              </a:spcBef>
              <a:spcAft>
                <a:spcPts val="1600"/>
              </a:spcAft>
              <a:buClr>
                <a:schemeClr val="dk2"/>
              </a:buClr>
              <a:buSzPts val="1100"/>
              <a:buFont typeface="Nunito"/>
              <a:buChar char="■"/>
              <a:defRPr sz="1100">
                <a:solidFill>
                  <a:schemeClr val="dk2"/>
                </a:solidFill>
                <a:latin typeface="Nunito"/>
                <a:ea typeface="Nunito"/>
                <a:cs typeface="Nunito"/>
                <a:sym typeface="Nunito"/>
              </a:defRPr>
            </a:lvl9pPr>
          </a:lstStyle>
          <a:p>
            <a:endParaRPr/>
          </a:p>
        </p:txBody>
      </p:sp>
      <p:sp>
        <p:nvSpPr>
          <p:cNvPr id="8" name="Google Shape;8;p1"/>
          <p:cNvSpPr txBox="1">
            <a:spLocks noGrp="1"/>
          </p:cNvSpPr>
          <p:nvPr>
            <p:ph type="sldNum" idx="12"/>
          </p:nvPr>
        </p:nvSpPr>
        <p:spPr>
          <a:xfrm>
            <a:off x="8451046" y="4736976"/>
            <a:ext cx="548700" cy="393600"/>
          </a:xfrm>
          <a:prstGeom prst="rect">
            <a:avLst/>
          </a:prstGeom>
          <a:noFill/>
          <a:ln>
            <a:noFill/>
          </a:ln>
        </p:spPr>
        <p:txBody>
          <a:bodyPr spcFirstLastPara="1" wrap="square" lIns="91425" tIns="91425" rIns="91425" bIns="91425" anchor="ctr" anchorCtr="0">
            <a:noAutofit/>
          </a:bodyPr>
          <a:lstStyle>
            <a:lvl1pPr lvl="0" algn="r">
              <a:buNone/>
              <a:defRPr sz="900">
                <a:solidFill>
                  <a:schemeClr val="dk2"/>
                </a:solidFill>
                <a:latin typeface="Nunito"/>
                <a:ea typeface="Nunito"/>
                <a:cs typeface="Nunito"/>
                <a:sym typeface="Nunito"/>
              </a:defRPr>
            </a:lvl1pPr>
            <a:lvl2pPr lvl="1" algn="r">
              <a:buNone/>
              <a:defRPr sz="900">
                <a:solidFill>
                  <a:schemeClr val="dk2"/>
                </a:solidFill>
                <a:latin typeface="Nunito"/>
                <a:ea typeface="Nunito"/>
                <a:cs typeface="Nunito"/>
                <a:sym typeface="Nunito"/>
              </a:defRPr>
            </a:lvl2pPr>
            <a:lvl3pPr lvl="2" algn="r">
              <a:buNone/>
              <a:defRPr sz="900">
                <a:solidFill>
                  <a:schemeClr val="dk2"/>
                </a:solidFill>
                <a:latin typeface="Nunito"/>
                <a:ea typeface="Nunito"/>
                <a:cs typeface="Nunito"/>
                <a:sym typeface="Nunito"/>
              </a:defRPr>
            </a:lvl3pPr>
            <a:lvl4pPr lvl="3" algn="r">
              <a:buNone/>
              <a:defRPr sz="900">
                <a:solidFill>
                  <a:schemeClr val="dk2"/>
                </a:solidFill>
                <a:latin typeface="Nunito"/>
                <a:ea typeface="Nunito"/>
                <a:cs typeface="Nunito"/>
                <a:sym typeface="Nunito"/>
              </a:defRPr>
            </a:lvl4pPr>
            <a:lvl5pPr lvl="4" algn="r">
              <a:buNone/>
              <a:defRPr sz="900">
                <a:solidFill>
                  <a:schemeClr val="dk2"/>
                </a:solidFill>
                <a:latin typeface="Nunito"/>
                <a:ea typeface="Nunito"/>
                <a:cs typeface="Nunito"/>
                <a:sym typeface="Nunito"/>
              </a:defRPr>
            </a:lvl5pPr>
            <a:lvl6pPr lvl="5" algn="r">
              <a:buNone/>
              <a:defRPr sz="900">
                <a:solidFill>
                  <a:schemeClr val="dk2"/>
                </a:solidFill>
                <a:latin typeface="Nunito"/>
                <a:ea typeface="Nunito"/>
                <a:cs typeface="Nunito"/>
                <a:sym typeface="Nunito"/>
              </a:defRPr>
            </a:lvl6pPr>
            <a:lvl7pPr lvl="6" algn="r">
              <a:buNone/>
              <a:defRPr sz="900">
                <a:solidFill>
                  <a:schemeClr val="dk2"/>
                </a:solidFill>
                <a:latin typeface="Nunito"/>
                <a:ea typeface="Nunito"/>
                <a:cs typeface="Nunito"/>
                <a:sym typeface="Nunito"/>
              </a:defRPr>
            </a:lvl7pPr>
            <a:lvl8pPr lvl="7" algn="r">
              <a:buNone/>
              <a:defRPr sz="900">
                <a:solidFill>
                  <a:schemeClr val="dk2"/>
                </a:solidFill>
                <a:latin typeface="Nunito"/>
                <a:ea typeface="Nunito"/>
                <a:cs typeface="Nunito"/>
                <a:sym typeface="Nunito"/>
              </a:defRPr>
            </a:lvl8pPr>
            <a:lvl9pPr lvl="8" algn="r">
              <a:buNone/>
              <a:defRPr sz="900">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youtube.com/watch?v=W3ml_3ZfZk8"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1.jp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8" Type="http://schemas.openxmlformats.org/officeDocument/2006/relationships/hyperlink" Target="https://www.unendlich-viel-energie.de/features/politics/the-promotion-of-renewable-energies-in-germany" TargetMode="External"/><Relationship Id="rId3" Type="http://schemas.openxmlformats.org/officeDocument/2006/relationships/hyperlink" Target="https://www.ucsusa.org/resources/each-countrys-share-co2-emissions" TargetMode="External"/><Relationship Id="rId7" Type="http://schemas.openxmlformats.org/officeDocument/2006/relationships/hyperlink" Target="https://www.iea.org/countries/Germany/" TargetMode="External"/><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hyperlink" Target="https://www.youtube.com/watch?v=W3ml_3ZfZk8" TargetMode="External"/><Relationship Id="rId5" Type="http://schemas.openxmlformats.org/officeDocument/2006/relationships/hyperlink" Target="https://www.youtube.com/watch?v=EvceQ0T80Zc" TargetMode="External"/><Relationship Id="rId10" Type="http://schemas.openxmlformats.org/officeDocument/2006/relationships/hyperlink" Target="https://www.politico.eu/article/germany-climate-change-green-energy-shift-is-more-fizzle-than-sizzle/" TargetMode="External"/><Relationship Id="rId4" Type="http://schemas.openxmlformats.org/officeDocument/2006/relationships/hyperlink" Target="https://www.bmwi.de/Redaktion/EN/Dossier/renewable-energy.html" TargetMode="External"/><Relationship Id="rId9" Type="http://schemas.openxmlformats.org/officeDocument/2006/relationships/hyperlink" Target="https://www.forbes.com/sites/michaelshellenberger/2019/05/06/the-reason-renewables-cant-power-modern-civilization-is-because-they-were-never-meant-to/#5cb191fea2b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B5394"/>
        </a:solidFill>
        <a:effectLst/>
      </p:bgPr>
    </p:bg>
    <p:spTree>
      <p:nvGrpSpPr>
        <p:cNvPr id="1" name="Shape 276"/>
        <p:cNvGrpSpPr/>
        <p:nvPr/>
      </p:nvGrpSpPr>
      <p:grpSpPr>
        <a:xfrm>
          <a:off x="0" y="0"/>
          <a:ext cx="0" cy="0"/>
          <a:chOff x="0" y="0"/>
          <a:chExt cx="0" cy="0"/>
        </a:xfrm>
      </p:grpSpPr>
      <p:sp>
        <p:nvSpPr>
          <p:cNvPr id="277" name="Google Shape;277;p13"/>
          <p:cNvSpPr txBox="1">
            <a:spLocks noGrp="1"/>
          </p:cNvSpPr>
          <p:nvPr>
            <p:ph type="ctrTitle"/>
          </p:nvPr>
        </p:nvSpPr>
        <p:spPr>
          <a:xfrm>
            <a:off x="824000" y="1613825"/>
            <a:ext cx="4480500" cy="1872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t>Is Germany really a good model for renewable energy?</a:t>
            </a:r>
            <a:endParaRPr/>
          </a:p>
        </p:txBody>
      </p:sp>
      <p:sp>
        <p:nvSpPr>
          <p:cNvPr id="278" name="Google Shape;278;p13"/>
          <p:cNvSpPr txBox="1">
            <a:spLocks noGrp="1"/>
          </p:cNvSpPr>
          <p:nvPr>
            <p:ph type="subTitle" idx="1"/>
          </p:nvPr>
        </p:nvSpPr>
        <p:spPr>
          <a:xfrm>
            <a:off x="824000" y="3596300"/>
            <a:ext cx="4255500" cy="695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Emily Cholin, Ben Mandell, Allyssa Olear &amp; Jessica Smith</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14"/>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Intro to Germany’s Model:</a:t>
            </a:r>
            <a:endParaRPr/>
          </a:p>
        </p:txBody>
      </p:sp>
      <p:pic>
        <p:nvPicPr>
          <p:cNvPr id="284" name="Google Shape;284;p14" descr="Germany is pushing for 80 percent of its energy to come from renewable sources by the year 2050. Witness some of the sweeping changes—cinematic in scope and potentially revolutionary in impact—under way as the world's fourth largest economy makes an aggressive shift toward renewable energy. &#10;➡ Subscribe: http://bit.ly/NatGeoSubscribe&#10;&#10;About National Geographic:&#10;National Geographic is the world's premium destination for science, exploration, and adventure. Through their world-class scientists, photographers, journalists, and filmmakers, Nat Geo gets you closer to the stories that matter and past the edge of what's possible.&#10;&#10;Get More National Geographic:&#10;Official Site: http://bit.ly/NatGeoOfficialSite&#10;Facebook: http://bit.ly/FBNatGeo&#10;Twitter: http://bit.ly/NatGeoTwitter&#10;Instagram: http://bit.ly/NatGeoInsta&#10;&#10;Read the story online in the climate issue of National Geographic magazine: http://ngm.nationalgeographic.com/2015/11/climate-change/germany-renewable-energy-revolution-text&#10;&#10;National Geographic Magazine November 2015 issue on Climate Change: http://www.nationalgeographic.com/climate-change/special-issue/&#10;&#10;PRODUCER: Luca Locatelli&#10;VIDEOGRAPHER AND EDITOR: Sirio Magnabosco&#10;ADDITIONAL EDITOR: Kathryn Carlson&#10;&#10;An Immersive Voyage Into Germany’s Energy Revolution | National Geographic &#10;https://youtu.be/W3ml_3ZfZk8&#10;&#10;National Geographic&#10;https://www.youtube.com/natgeo" title="An Immersive Voyage Into Germany’s Energy Revolution | National Geographic">
            <a:hlinkClick r:id="rId3"/>
          </p:cNvPr>
          <p:cNvPicPr preferRelativeResize="0"/>
          <p:nvPr/>
        </p:nvPicPr>
        <p:blipFill>
          <a:blip r:embed="rId4">
            <a:alphaModFix/>
          </a:blip>
          <a:stretch>
            <a:fillRect/>
          </a:stretch>
        </p:blipFill>
        <p:spPr>
          <a:xfrm>
            <a:off x="2148113" y="1270875"/>
            <a:ext cx="4847776" cy="36358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88"/>
        <p:cNvGrpSpPr/>
        <p:nvPr/>
      </p:nvGrpSpPr>
      <p:grpSpPr>
        <a:xfrm>
          <a:off x="0" y="0"/>
          <a:ext cx="0" cy="0"/>
          <a:chOff x="0" y="0"/>
          <a:chExt cx="0" cy="0"/>
        </a:xfrm>
      </p:grpSpPr>
      <p:sp>
        <p:nvSpPr>
          <p:cNvPr id="289" name="Google Shape;289;p15"/>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What is Germany’s renewable energy model?</a:t>
            </a:r>
            <a:endParaRPr/>
          </a:p>
        </p:txBody>
      </p:sp>
      <p:sp>
        <p:nvSpPr>
          <p:cNvPr id="290" name="Google Shape;290;p15"/>
          <p:cNvSpPr txBox="1">
            <a:spLocks noGrp="1"/>
          </p:cNvSpPr>
          <p:nvPr>
            <p:ph type="body" idx="1"/>
          </p:nvPr>
        </p:nvSpPr>
        <p:spPr>
          <a:xfrm>
            <a:off x="94800" y="1512650"/>
            <a:ext cx="4477200" cy="2814300"/>
          </a:xfrm>
          <a:prstGeom prst="rect">
            <a:avLst/>
          </a:prstGeom>
        </p:spPr>
        <p:txBody>
          <a:bodyPr spcFirstLastPara="1" wrap="square" lIns="91425" tIns="91425" rIns="91425" bIns="91425" anchor="t" anchorCtr="0">
            <a:noAutofit/>
          </a:bodyPr>
          <a:lstStyle/>
          <a:p>
            <a:pPr marL="457200" lvl="0" indent="-311150" algn="l" rtl="0">
              <a:spcBef>
                <a:spcPts val="0"/>
              </a:spcBef>
              <a:spcAft>
                <a:spcPts val="0"/>
              </a:spcAft>
              <a:buSzPts val="1300"/>
              <a:buChar char="●"/>
            </a:pPr>
            <a:r>
              <a:rPr lang="en"/>
              <a:t>Years of Policy Changes: </a:t>
            </a:r>
            <a:endParaRPr/>
          </a:p>
          <a:p>
            <a:pPr marL="914400" lvl="1" indent="-304800" algn="l" rtl="0">
              <a:spcBef>
                <a:spcPts val="0"/>
              </a:spcBef>
              <a:spcAft>
                <a:spcPts val="0"/>
              </a:spcAft>
              <a:buSzPts val="1200"/>
              <a:buChar char="○"/>
            </a:pPr>
            <a:r>
              <a:rPr lang="en" sz="1200"/>
              <a:t>2000- Renewable Energy Sources Act</a:t>
            </a:r>
            <a:endParaRPr sz="1200"/>
          </a:p>
          <a:p>
            <a:pPr marL="914400" lvl="1" indent="-304800" algn="l" rtl="0">
              <a:spcBef>
                <a:spcPts val="0"/>
              </a:spcBef>
              <a:spcAft>
                <a:spcPts val="0"/>
              </a:spcAft>
              <a:buSzPts val="1200"/>
              <a:buChar char="○"/>
            </a:pPr>
            <a:r>
              <a:rPr lang="en" sz="1200"/>
              <a:t>2010 (September) Energy Concept</a:t>
            </a:r>
            <a:endParaRPr sz="1200"/>
          </a:p>
          <a:p>
            <a:pPr marL="914400" lvl="1" indent="-304800" algn="l" rtl="0">
              <a:spcBef>
                <a:spcPts val="0"/>
              </a:spcBef>
              <a:spcAft>
                <a:spcPts val="0"/>
              </a:spcAft>
              <a:buSzPts val="1200"/>
              <a:buChar char="○"/>
            </a:pPr>
            <a:r>
              <a:rPr lang="en" sz="1200"/>
              <a:t>2014 Revision of Renewable Energy Sources Act </a:t>
            </a:r>
            <a:endParaRPr sz="1200"/>
          </a:p>
          <a:p>
            <a:pPr marL="1371600" marR="419100" lvl="2" indent="-304800" algn="l" rtl="0">
              <a:spcBef>
                <a:spcPts val="0"/>
              </a:spcBef>
              <a:spcAft>
                <a:spcPts val="0"/>
              </a:spcAft>
              <a:buClr>
                <a:srgbClr val="212121"/>
              </a:buClr>
              <a:buSzPts val="1200"/>
              <a:buChar char="■"/>
            </a:pPr>
            <a:r>
              <a:rPr lang="en" sz="1200">
                <a:solidFill>
                  <a:srgbClr val="212121"/>
                </a:solidFill>
                <a:highlight>
                  <a:srgbClr val="FFFFFF"/>
                </a:highlight>
              </a:rPr>
              <a:t>Greatly reduced costs</a:t>
            </a:r>
            <a:endParaRPr sz="1200">
              <a:solidFill>
                <a:srgbClr val="212121"/>
              </a:solidFill>
              <a:highlight>
                <a:srgbClr val="FFFFFF"/>
              </a:highlight>
            </a:endParaRPr>
          </a:p>
          <a:p>
            <a:pPr marL="1371600" marR="419100" lvl="2" indent="-304800" algn="l" rtl="0">
              <a:spcBef>
                <a:spcPts val="0"/>
              </a:spcBef>
              <a:spcAft>
                <a:spcPts val="0"/>
              </a:spcAft>
              <a:buClr>
                <a:srgbClr val="212121"/>
              </a:buClr>
              <a:buSzPts val="1200"/>
              <a:buChar char="■"/>
            </a:pPr>
            <a:r>
              <a:rPr lang="en" sz="1200">
                <a:solidFill>
                  <a:srgbClr val="212121"/>
                </a:solidFill>
                <a:highlight>
                  <a:srgbClr val="FFFFFF"/>
                </a:highlight>
              </a:rPr>
              <a:t>stipulated that new large-scale installations are responsible for marketing the electricity they generate (better integration into the electricity market)</a:t>
            </a:r>
            <a:endParaRPr sz="1200">
              <a:solidFill>
                <a:srgbClr val="212121"/>
              </a:solidFill>
              <a:highlight>
                <a:srgbClr val="FFFFFF"/>
              </a:highlight>
            </a:endParaRPr>
          </a:p>
          <a:p>
            <a:pPr marL="1371600" marR="419100" lvl="2" indent="-304800" algn="l" rtl="0">
              <a:spcBef>
                <a:spcPts val="0"/>
              </a:spcBef>
              <a:spcAft>
                <a:spcPts val="0"/>
              </a:spcAft>
              <a:buClr>
                <a:srgbClr val="212121"/>
              </a:buClr>
              <a:buSzPts val="1200"/>
              <a:buChar char="■"/>
            </a:pPr>
            <a:r>
              <a:rPr lang="en" sz="1200">
                <a:solidFill>
                  <a:srgbClr val="212121"/>
                </a:solidFill>
                <a:highlight>
                  <a:srgbClr val="FFFFFF"/>
                </a:highlight>
              </a:rPr>
              <a:t>Slowed rise in electricity cost</a:t>
            </a:r>
            <a:endParaRPr sz="1200">
              <a:solidFill>
                <a:srgbClr val="212121"/>
              </a:solidFill>
              <a:highlight>
                <a:srgbClr val="FFFFFF"/>
              </a:highlight>
            </a:endParaRPr>
          </a:p>
          <a:p>
            <a:pPr marL="1371600" lvl="2" indent="-304800" algn="l" rtl="0">
              <a:spcBef>
                <a:spcPts val="0"/>
              </a:spcBef>
              <a:spcAft>
                <a:spcPts val="0"/>
              </a:spcAft>
              <a:buSzPts val="1200"/>
              <a:buChar char="■"/>
            </a:pPr>
            <a:r>
              <a:rPr lang="en" sz="1200"/>
              <a:t>Goals: move away from nuclear power and utilize renewables through Energiewende</a:t>
            </a:r>
            <a:endParaRPr sz="1200"/>
          </a:p>
          <a:p>
            <a:pPr marL="457200" lvl="0" indent="0" algn="l" rtl="0">
              <a:spcBef>
                <a:spcPts val="1600"/>
              </a:spcBef>
              <a:spcAft>
                <a:spcPts val="1600"/>
              </a:spcAft>
              <a:buNone/>
            </a:pPr>
            <a:endParaRPr sz="1200"/>
          </a:p>
        </p:txBody>
      </p:sp>
      <p:pic>
        <p:nvPicPr>
          <p:cNvPr id="291" name="Google Shape;291;p15"/>
          <p:cNvPicPr preferRelativeResize="0"/>
          <p:nvPr/>
        </p:nvPicPr>
        <p:blipFill rotWithShape="1">
          <a:blip r:embed="rId3">
            <a:alphaModFix/>
          </a:blip>
          <a:srcRect l="1681" t="2733"/>
          <a:stretch/>
        </p:blipFill>
        <p:spPr>
          <a:xfrm>
            <a:off x="4572000" y="1785375"/>
            <a:ext cx="4378051" cy="254160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95"/>
        <p:cNvGrpSpPr/>
        <p:nvPr/>
      </p:nvGrpSpPr>
      <p:grpSpPr>
        <a:xfrm>
          <a:off x="0" y="0"/>
          <a:ext cx="0" cy="0"/>
          <a:chOff x="0" y="0"/>
          <a:chExt cx="0" cy="0"/>
        </a:xfrm>
      </p:grpSpPr>
      <p:sp>
        <p:nvSpPr>
          <p:cNvPr id="296" name="Google Shape;296;p16"/>
          <p:cNvSpPr txBox="1">
            <a:spLocks noGrp="1"/>
          </p:cNvSpPr>
          <p:nvPr>
            <p:ph type="title"/>
          </p:nvPr>
        </p:nvSpPr>
        <p:spPr>
          <a:xfrm>
            <a:off x="1303800" y="598575"/>
            <a:ext cx="7030500" cy="547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How Does Germany Compare?</a:t>
            </a:r>
            <a:endParaRPr/>
          </a:p>
        </p:txBody>
      </p:sp>
      <p:pic>
        <p:nvPicPr>
          <p:cNvPr id="297" name="Google Shape;297;p16" descr="A pie chart of top CO2 producing nations"/>
          <p:cNvPicPr preferRelativeResize="0"/>
          <p:nvPr/>
        </p:nvPicPr>
        <p:blipFill>
          <a:blip r:embed="rId3">
            <a:alphaModFix/>
          </a:blip>
          <a:stretch>
            <a:fillRect/>
          </a:stretch>
        </p:blipFill>
        <p:spPr>
          <a:xfrm>
            <a:off x="0" y="1340400"/>
            <a:ext cx="6055576" cy="3803100"/>
          </a:xfrm>
          <a:prstGeom prst="rect">
            <a:avLst/>
          </a:prstGeom>
          <a:noFill/>
          <a:ln>
            <a:noFill/>
          </a:ln>
        </p:spPr>
      </p:pic>
      <p:sp>
        <p:nvSpPr>
          <p:cNvPr id="298" name="Google Shape;298;p16"/>
          <p:cNvSpPr txBox="1"/>
          <p:nvPr/>
        </p:nvSpPr>
        <p:spPr>
          <a:xfrm>
            <a:off x="522668" y="1590879"/>
            <a:ext cx="1597800" cy="1730400"/>
          </a:xfrm>
          <a:prstGeom prst="rect">
            <a:avLst/>
          </a:prstGeom>
          <a:noFill/>
          <a:ln>
            <a:noFill/>
          </a:ln>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endParaRPr/>
          </a:p>
        </p:txBody>
      </p:sp>
      <p:sp>
        <p:nvSpPr>
          <p:cNvPr id="299" name="Google Shape;299;p16"/>
          <p:cNvSpPr txBox="1"/>
          <p:nvPr/>
        </p:nvSpPr>
        <p:spPr>
          <a:xfrm>
            <a:off x="2051425" y="1146375"/>
            <a:ext cx="1952700" cy="405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b="1">
                <a:latin typeface="Nunito"/>
                <a:ea typeface="Nunito"/>
                <a:cs typeface="Nunito"/>
                <a:sym typeface="Nunito"/>
              </a:rPr>
              <a:t>CO2 Emissions 2019</a:t>
            </a:r>
            <a:endParaRPr b="1">
              <a:latin typeface="Nunito"/>
              <a:ea typeface="Nunito"/>
              <a:cs typeface="Nunito"/>
              <a:sym typeface="Nunito"/>
            </a:endParaRPr>
          </a:p>
        </p:txBody>
      </p:sp>
      <p:sp>
        <p:nvSpPr>
          <p:cNvPr id="300" name="Google Shape;300;p16"/>
          <p:cNvSpPr txBox="1">
            <a:spLocks noGrp="1"/>
          </p:cNvSpPr>
          <p:nvPr>
            <p:ph type="body" idx="1"/>
          </p:nvPr>
        </p:nvSpPr>
        <p:spPr>
          <a:xfrm>
            <a:off x="5426575" y="1473675"/>
            <a:ext cx="2757300" cy="2541600"/>
          </a:xfrm>
          <a:prstGeom prst="rect">
            <a:avLst/>
          </a:prstGeom>
        </p:spPr>
        <p:txBody>
          <a:bodyPr spcFirstLastPara="1" wrap="square" lIns="91425" tIns="91425" rIns="91425" bIns="91425" anchor="t" anchorCtr="0">
            <a:noAutofit/>
          </a:bodyPr>
          <a:lstStyle/>
          <a:p>
            <a:pPr marL="457200" lvl="0" indent="-317500" algn="l" rtl="0">
              <a:spcBef>
                <a:spcPts val="0"/>
              </a:spcBef>
              <a:spcAft>
                <a:spcPts val="0"/>
              </a:spcAft>
              <a:buSzPts val="1400"/>
              <a:buChar char="●"/>
            </a:pPr>
            <a:r>
              <a:rPr lang="en" sz="1400"/>
              <a:t>According to the Union of Concerned Scientists, total CO2 emissions in 2019 are highest in Asia and the Americas</a:t>
            </a:r>
            <a:endParaRPr sz="1400"/>
          </a:p>
          <a:p>
            <a:pPr marL="457200" lvl="0" indent="-317500" algn="l" rtl="0">
              <a:spcBef>
                <a:spcPts val="0"/>
              </a:spcBef>
              <a:spcAft>
                <a:spcPts val="0"/>
              </a:spcAft>
              <a:buSzPts val="1400"/>
              <a:buChar char="●"/>
            </a:pPr>
            <a:r>
              <a:rPr lang="en" sz="1400"/>
              <a:t>Germany accounts for 2% of current global emissions</a:t>
            </a:r>
            <a:endParaRPr sz="14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sp>
        <p:nvSpPr>
          <p:cNvPr id="305" name="Google Shape;305;p17"/>
          <p:cNvSpPr txBox="1">
            <a:spLocks noGrp="1"/>
          </p:cNvSpPr>
          <p:nvPr>
            <p:ph type="title"/>
          </p:nvPr>
        </p:nvSpPr>
        <p:spPr>
          <a:xfrm>
            <a:off x="1155400" y="341800"/>
            <a:ext cx="74448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Total vs. Per Capita Emissions World-Wide</a:t>
            </a:r>
            <a:endParaRPr dirty="0"/>
          </a:p>
        </p:txBody>
      </p:sp>
      <p:pic>
        <p:nvPicPr>
          <p:cNvPr id="306" name="Google Shape;306;p17"/>
          <p:cNvPicPr preferRelativeResize="0"/>
          <p:nvPr/>
        </p:nvPicPr>
        <p:blipFill>
          <a:blip r:embed="rId3">
            <a:alphaModFix/>
          </a:blip>
          <a:stretch>
            <a:fillRect/>
          </a:stretch>
        </p:blipFill>
        <p:spPr>
          <a:xfrm>
            <a:off x="75863" y="1312662"/>
            <a:ext cx="4634656" cy="3859275"/>
          </a:xfrm>
          <a:prstGeom prst="rect">
            <a:avLst/>
          </a:prstGeom>
          <a:noFill/>
          <a:ln>
            <a:noFill/>
          </a:ln>
        </p:spPr>
      </p:pic>
      <p:pic>
        <p:nvPicPr>
          <p:cNvPr id="307" name="Google Shape;307;p17"/>
          <p:cNvPicPr preferRelativeResize="0"/>
          <p:nvPr/>
        </p:nvPicPr>
        <p:blipFill>
          <a:blip r:embed="rId4">
            <a:alphaModFix/>
          </a:blip>
          <a:stretch>
            <a:fillRect/>
          </a:stretch>
        </p:blipFill>
        <p:spPr>
          <a:xfrm>
            <a:off x="4604533" y="1312662"/>
            <a:ext cx="4539467" cy="38024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pic>
        <p:nvPicPr>
          <p:cNvPr id="312" name="Google Shape;312;p18"/>
          <p:cNvPicPr preferRelativeResize="0"/>
          <p:nvPr/>
        </p:nvPicPr>
        <p:blipFill>
          <a:blip r:embed="rId3">
            <a:alphaModFix/>
          </a:blip>
          <a:stretch>
            <a:fillRect/>
          </a:stretch>
        </p:blipFill>
        <p:spPr>
          <a:xfrm>
            <a:off x="4625325" y="2233025"/>
            <a:ext cx="4338154" cy="2650728"/>
          </a:xfrm>
          <a:prstGeom prst="rect">
            <a:avLst/>
          </a:prstGeom>
          <a:noFill/>
          <a:ln>
            <a:noFill/>
          </a:ln>
        </p:spPr>
      </p:pic>
      <p:pic>
        <p:nvPicPr>
          <p:cNvPr id="313" name="Google Shape;313;p18"/>
          <p:cNvPicPr preferRelativeResize="0"/>
          <p:nvPr/>
        </p:nvPicPr>
        <p:blipFill>
          <a:blip r:embed="rId4">
            <a:alphaModFix/>
          </a:blip>
          <a:stretch>
            <a:fillRect/>
          </a:stretch>
        </p:blipFill>
        <p:spPr>
          <a:xfrm>
            <a:off x="171677" y="200949"/>
            <a:ext cx="4453648" cy="253297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sp>
        <p:nvSpPr>
          <p:cNvPr id="318" name="Google Shape;318;p19"/>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What are the different perspectives?</a:t>
            </a:r>
            <a:endParaRPr/>
          </a:p>
        </p:txBody>
      </p:sp>
      <p:sp>
        <p:nvSpPr>
          <p:cNvPr id="319" name="Google Shape;319;p19"/>
          <p:cNvSpPr txBox="1">
            <a:spLocks noGrp="1"/>
          </p:cNvSpPr>
          <p:nvPr>
            <p:ph type="body" idx="1"/>
          </p:nvPr>
        </p:nvSpPr>
        <p:spPr>
          <a:xfrm>
            <a:off x="1164925" y="1300950"/>
            <a:ext cx="3257700" cy="3685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solidFill>
                  <a:srgbClr val="000000"/>
                </a:solidFill>
              </a:rPr>
              <a:t>Opponents (Economists)</a:t>
            </a:r>
            <a:r>
              <a:rPr lang="en"/>
              <a:t>:</a:t>
            </a:r>
            <a:endParaRPr/>
          </a:p>
          <a:p>
            <a:pPr marL="457200" lvl="0" indent="-298450" algn="l" rtl="0">
              <a:spcBef>
                <a:spcPts val="1600"/>
              </a:spcBef>
              <a:spcAft>
                <a:spcPts val="0"/>
              </a:spcAft>
              <a:buSzPts val="1100"/>
              <a:buChar char="●"/>
            </a:pPr>
            <a:r>
              <a:rPr lang="en" sz="1100"/>
              <a:t>Germany had to delay its phase-out of coal, and would not meet its 2020 greenhouse gas reduction commitments.</a:t>
            </a:r>
            <a:endParaRPr sz="1100"/>
          </a:p>
          <a:p>
            <a:pPr marL="457200" lvl="0" indent="-298450" algn="l" rtl="0">
              <a:spcBef>
                <a:spcPts val="0"/>
              </a:spcBef>
              <a:spcAft>
                <a:spcPts val="0"/>
              </a:spcAft>
              <a:buSzPts val="1100"/>
              <a:buChar char="●"/>
            </a:pPr>
            <a:r>
              <a:rPr lang="en" sz="1100"/>
              <a:t>Energiewende has cost Germany €32 billion ($36 billion) and opposition to renewables is growing in the German countryside.</a:t>
            </a:r>
            <a:endParaRPr sz="1100"/>
          </a:p>
          <a:p>
            <a:pPr marL="457200" lvl="0" indent="-298450" algn="l" rtl="0">
              <a:spcBef>
                <a:spcPts val="0"/>
              </a:spcBef>
              <a:spcAft>
                <a:spcPts val="0"/>
              </a:spcAft>
              <a:buSzPts val="1100"/>
              <a:buChar char="●"/>
            </a:pPr>
            <a:r>
              <a:rPr lang="en" sz="1100"/>
              <a:t>Solar farms take 450 times more land than nuclear plants, and wind farms take 700 times more land than natural gas wells.</a:t>
            </a:r>
            <a:endParaRPr sz="1100"/>
          </a:p>
          <a:p>
            <a:pPr marL="457200" lvl="0" indent="-298450" algn="l" rtl="0">
              <a:spcBef>
                <a:spcPts val="0"/>
              </a:spcBef>
              <a:spcAft>
                <a:spcPts val="0"/>
              </a:spcAft>
              <a:buSzPts val="1100"/>
              <a:buChar char="●"/>
            </a:pPr>
            <a:r>
              <a:rPr lang="en" sz="1100"/>
              <a:t>Germans will have spent $580 billion on renewables and related infrastructure by 2025.</a:t>
            </a:r>
            <a:endParaRPr sz="1100"/>
          </a:p>
          <a:p>
            <a:pPr marL="457200" lvl="0" indent="-298450" algn="l" rtl="0">
              <a:spcBef>
                <a:spcPts val="0"/>
              </a:spcBef>
              <a:spcAft>
                <a:spcPts val="0"/>
              </a:spcAft>
              <a:buSzPts val="1100"/>
              <a:buChar char="●"/>
            </a:pPr>
            <a:r>
              <a:rPr lang="en" sz="1100"/>
              <a:t>Germany is the world’s leading producer of lignite.</a:t>
            </a:r>
            <a:endParaRPr sz="1100"/>
          </a:p>
        </p:txBody>
      </p:sp>
      <p:sp>
        <p:nvSpPr>
          <p:cNvPr id="320" name="Google Shape;320;p19"/>
          <p:cNvSpPr txBox="1"/>
          <p:nvPr/>
        </p:nvSpPr>
        <p:spPr>
          <a:xfrm>
            <a:off x="4666150" y="1300950"/>
            <a:ext cx="3257700" cy="3621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300">
                <a:latin typeface="Nunito"/>
                <a:ea typeface="Nunito"/>
                <a:cs typeface="Nunito"/>
                <a:sym typeface="Nunito"/>
              </a:rPr>
              <a:t>Proponents (Conservationists):</a:t>
            </a:r>
            <a:endParaRPr sz="1300">
              <a:latin typeface="Nunito"/>
              <a:ea typeface="Nunito"/>
              <a:cs typeface="Nunito"/>
              <a:sym typeface="Nunito"/>
            </a:endParaRPr>
          </a:p>
          <a:p>
            <a:pPr marL="0" lvl="0" indent="0" algn="l" rtl="0">
              <a:spcBef>
                <a:spcPts val="0"/>
              </a:spcBef>
              <a:spcAft>
                <a:spcPts val="0"/>
              </a:spcAft>
              <a:buNone/>
            </a:pPr>
            <a:endParaRPr sz="1300">
              <a:latin typeface="Nunito"/>
              <a:ea typeface="Nunito"/>
              <a:cs typeface="Nunito"/>
              <a:sym typeface="Nunito"/>
            </a:endParaRPr>
          </a:p>
          <a:p>
            <a:pPr marL="457200" lvl="0" indent="-298450" algn="l" rtl="0">
              <a:spcBef>
                <a:spcPts val="0"/>
              </a:spcBef>
              <a:spcAft>
                <a:spcPts val="0"/>
              </a:spcAft>
              <a:buSzPts val="1100"/>
              <a:buFont typeface="Nunito"/>
              <a:buChar char="●"/>
            </a:pPr>
            <a:r>
              <a:rPr lang="en" sz="1100">
                <a:latin typeface="Nunito"/>
                <a:ea typeface="Nunito"/>
                <a:cs typeface="Nunito"/>
                <a:sym typeface="Nunito"/>
              </a:rPr>
              <a:t>In 2014, about 27% of Germany’s electricity came from renewable sources such as wind and solar power, 3x what it got a decade ago and more than twice what the United States gets today.</a:t>
            </a:r>
            <a:endParaRPr sz="1100">
              <a:latin typeface="Nunito"/>
              <a:ea typeface="Nunito"/>
              <a:cs typeface="Nunito"/>
              <a:sym typeface="Nunito"/>
            </a:endParaRPr>
          </a:p>
          <a:p>
            <a:pPr marL="457200" lvl="0" indent="-298450" algn="l" rtl="0">
              <a:spcBef>
                <a:spcPts val="0"/>
              </a:spcBef>
              <a:spcAft>
                <a:spcPts val="0"/>
              </a:spcAft>
              <a:buSzPts val="1100"/>
              <a:buFont typeface="Nunito"/>
              <a:buChar char="●"/>
            </a:pPr>
            <a:r>
              <a:rPr lang="en" sz="1100">
                <a:latin typeface="Nunito"/>
                <a:ea typeface="Nunito"/>
                <a:cs typeface="Nunito"/>
                <a:sym typeface="Nunito"/>
              </a:rPr>
              <a:t>Despite Germany having Europe’s second highest consumer electricity prices, public support for Energiewende is at an impressive 92%.</a:t>
            </a:r>
            <a:endParaRPr sz="1100">
              <a:latin typeface="Nunito"/>
              <a:ea typeface="Nunito"/>
              <a:cs typeface="Nunito"/>
              <a:sym typeface="Nunito"/>
            </a:endParaRPr>
          </a:p>
          <a:p>
            <a:pPr marL="457200" lvl="0" indent="-298450" algn="l" rtl="0">
              <a:spcBef>
                <a:spcPts val="0"/>
              </a:spcBef>
              <a:spcAft>
                <a:spcPts val="0"/>
              </a:spcAft>
              <a:buSzPts val="1100"/>
              <a:buFont typeface="Nunito"/>
              <a:buChar char="●"/>
            </a:pPr>
            <a:r>
              <a:rPr lang="en" sz="1100">
                <a:latin typeface="Nunito"/>
                <a:ea typeface="Nunito"/>
                <a:cs typeface="Nunito"/>
                <a:sym typeface="Nunito"/>
              </a:rPr>
              <a:t>Germany's renewable-energy surge has contributed to a 27% reduction in its greenhouse gas emissions.</a:t>
            </a:r>
            <a:endParaRPr sz="1100">
              <a:latin typeface="Nunito"/>
              <a:ea typeface="Nunito"/>
              <a:cs typeface="Nunito"/>
              <a:sym typeface="Nunito"/>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p20"/>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Is one side being influenced by those with a financial stake in the outcome?</a:t>
            </a:r>
            <a:endParaRPr/>
          </a:p>
        </p:txBody>
      </p:sp>
      <p:sp>
        <p:nvSpPr>
          <p:cNvPr id="326" name="Google Shape;326;p20"/>
          <p:cNvSpPr txBox="1">
            <a:spLocks noGrp="1"/>
          </p:cNvSpPr>
          <p:nvPr>
            <p:ph type="body" idx="1"/>
          </p:nvPr>
        </p:nvSpPr>
        <p:spPr>
          <a:xfrm>
            <a:off x="1303800" y="1990050"/>
            <a:ext cx="7030500" cy="2541600"/>
          </a:xfrm>
          <a:prstGeom prst="rect">
            <a:avLst/>
          </a:prstGeom>
        </p:spPr>
        <p:txBody>
          <a:bodyPr spcFirstLastPara="1" wrap="square" lIns="91425" tIns="91425" rIns="91425" bIns="91425" anchor="t" anchorCtr="0">
            <a:noAutofit/>
          </a:bodyPr>
          <a:lstStyle/>
          <a:p>
            <a:pPr marL="457200" lvl="0" indent="-317500" algn="l" rtl="0">
              <a:spcBef>
                <a:spcPts val="0"/>
              </a:spcBef>
              <a:spcAft>
                <a:spcPts val="0"/>
              </a:spcAft>
              <a:buSzPts val="1400"/>
              <a:buChar char="●"/>
            </a:pPr>
            <a:r>
              <a:rPr lang="en" sz="1400"/>
              <a:t>Yes (International Renewable Energy Agency)</a:t>
            </a:r>
            <a:endParaRPr sz="1400"/>
          </a:p>
          <a:p>
            <a:pPr marL="914400" lvl="1" indent="-317500" algn="l" rtl="0">
              <a:spcBef>
                <a:spcPts val="0"/>
              </a:spcBef>
              <a:spcAft>
                <a:spcPts val="0"/>
              </a:spcAft>
              <a:buSzPts val="1400"/>
              <a:buChar char="○"/>
            </a:pPr>
            <a:r>
              <a:rPr lang="en" sz="1400"/>
              <a:t>“Climate Premium”, Market Incentive Programme (MAP)</a:t>
            </a:r>
            <a:endParaRPr sz="1400"/>
          </a:p>
          <a:p>
            <a:pPr marL="1371600" lvl="2" indent="-317500" algn="l" rtl="0">
              <a:spcBef>
                <a:spcPts val="0"/>
              </a:spcBef>
              <a:spcAft>
                <a:spcPts val="0"/>
              </a:spcAft>
              <a:buSzPts val="1400"/>
              <a:buChar char="■"/>
            </a:pPr>
            <a:r>
              <a:rPr lang="en" sz="1400"/>
              <a:t>Applicants with a solar heating system</a:t>
            </a:r>
            <a:endParaRPr sz="1400"/>
          </a:p>
          <a:p>
            <a:pPr marL="1371600" lvl="2" indent="-317500" algn="l" rtl="0">
              <a:spcBef>
                <a:spcPts val="0"/>
              </a:spcBef>
              <a:spcAft>
                <a:spcPts val="0"/>
              </a:spcAft>
              <a:buSzPts val="1400"/>
              <a:buChar char="■"/>
            </a:pPr>
            <a:r>
              <a:rPr lang="en" sz="1400"/>
              <a:t>Wood pellet or firewood stove or geothermal energy probe</a:t>
            </a:r>
            <a:endParaRPr sz="1400"/>
          </a:p>
          <a:p>
            <a:pPr marL="1371600" lvl="2" indent="-317500" algn="l" rtl="0">
              <a:spcBef>
                <a:spcPts val="0"/>
              </a:spcBef>
              <a:spcAft>
                <a:spcPts val="0"/>
              </a:spcAft>
              <a:buSzPts val="1400"/>
              <a:buChar char="■"/>
            </a:pPr>
            <a:r>
              <a:rPr lang="en" sz="1400"/>
              <a:t>Money received depends on size and quality of the system</a:t>
            </a:r>
            <a:endParaRPr sz="1400"/>
          </a:p>
        </p:txBody>
      </p:sp>
      <p:pic>
        <p:nvPicPr>
          <p:cNvPr id="327" name="Google Shape;327;p20"/>
          <p:cNvPicPr preferRelativeResize="0"/>
          <p:nvPr/>
        </p:nvPicPr>
        <p:blipFill>
          <a:blip r:embed="rId3">
            <a:alphaModFix/>
          </a:blip>
          <a:stretch>
            <a:fillRect/>
          </a:stretch>
        </p:blipFill>
        <p:spPr>
          <a:xfrm>
            <a:off x="2824150" y="3466363"/>
            <a:ext cx="3495675" cy="13049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31"/>
        <p:cNvGrpSpPr/>
        <p:nvPr/>
      </p:nvGrpSpPr>
      <p:grpSpPr>
        <a:xfrm>
          <a:off x="0" y="0"/>
          <a:ext cx="0" cy="0"/>
          <a:chOff x="0" y="0"/>
          <a:chExt cx="0" cy="0"/>
        </a:xfrm>
      </p:grpSpPr>
      <p:sp>
        <p:nvSpPr>
          <p:cNvPr id="332" name="Google Shape;332;p21"/>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Do we favor one side? Why?</a:t>
            </a:r>
            <a:endParaRPr/>
          </a:p>
        </p:txBody>
      </p:sp>
      <p:sp>
        <p:nvSpPr>
          <p:cNvPr id="333" name="Google Shape;333;p21"/>
          <p:cNvSpPr txBox="1">
            <a:spLocks noGrp="1"/>
          </p:cNvSpPr>
          <p:nvPr>
            <p:ph type="body" idx="1"/>
          </p:nvPr>
        </p:nvSpPr>
        <p:spPr>
          <a:xfrm>
            <a:off x="1303875" y="1428075"/>
            <a:ext cx="3430500" cy="1953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Pros: </a:t>
            </a:r>
            <a:endParaRPr/>
          </a:p>
          <a:p>
            <a:pPr marL="457200" lvl="0" indent="-311150" algn="l" rtl="0">
              <a:spcBef>
                <a:spcPts val="1600"/>
              </a:spcBef>
              <a:spcAft>
                <a:spcPts val="0"/>
              </a:spcAft>
              <a:buSzPts val="1300"/>
              <a:buChar char="●"/>
            </a:pPr>
            <a:r>
              <a:rPr lang="en"/>
              <a:t>Greenhouse gas emission reduction is occuring</a:t>
            </a:r>
            <a:endParaRPr/>
          </a:p>
          <a:p>
            <a:pPr marL="457200" lvl="0" indent="-311150" algn="l" rtl="0">
              <a:spcBef>
                <a:spcPts val="0"/>
              </a:spcBef>
              <a:spcAft>
                <a:spcPts val="0"/>
              </a:spcAft>
              <a:buSzPts val="1300"/>
              <a:buChar char="●"/>
            </a:pPr>
            <a:r>
              <a:rPr lang="en"/>
              <a:t>Solar power development on residential homes will significantly decrease household electricity bills over time</a:t>
            </a:r>
            <a:endParaRPr/>
          </a:p>
          <a:p>
            <a:pPr marL="0" lvl="0" indent="0" algn="l" rtl="0">
              <a:spcBef>
                <a:spcPts val="1600"/>
              </a:spcBef>
              <a:spcAft>
                <a:spcPts val="1600"/>
              </a:spcAft>
              <a:buNone/>
            </a:pPr>
            <a:endParaRPr/>
          </a:p>
        </p:txBody>
      </p:sp>
      <p:sp>
        <p:nvSpPr>
          <p:cNvPr id="334" name="Google Shape;334;p21"/>
          <p:cNvSpPr txBox="1">
            <a:spLocks noGrp="1"/>
          </p:cNvSpPr>
          <p:nvPr>
            <p:ph type="body" idx="2"/>
          </p:nvPr>
        </p:nvSpPr>
        <p:spPr>
          <a:xfrm>
            <a:off x="4903725" y="1428075"/>
            <a:ext cx="3430500" cy="1745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Cons:</a:t>
            </a:r>
            <a:endParaRPr/>
          </a:p>
          <a:p>
            <a:pPr marL="457200" lvl="0" indent="-311150" algn="l" rtl="0">
              <a:spcBef>
                <a:spcPts val="1600"/>
              </a:spcBef>
              <a:spcAft>
                <a:spcPts val="0"/>
              </a:spcAft>
              <a:buSzPts val="1300"/>
              <a:buChar char="●"/>
            </a:pPr>
            <a:r>
              <a:rPr lang="en"/>
              <a:t>Economic strain on German citizen’s is growing, and CO2 emissions are behind their projected reduction goal</a:t>
            </a:r>
            <a:endParaRPr/>
          </a:p>
          <a:p>
            <a:pPr marL="457200" lvl="0" indent="-311150" algn="l" rtl="0">
              <a:spcBef>
                <a:spcPts val="0"/>
              </a:spcBef>
              <a:spcAft>
                <a:spcPts val="0"/>
              </a:spcAft>
              <a:buSzPts val="1300"/>
              <a:buChar char="●"/>
            </a:pPr>
            <a:r>
              <a:rPr lang="en"/>
              <a:t>The immediate cost of installing solar power on residential homes is too great </a:t>
            </a:r>
            <a:endParaRPr/>
          </a:p>
        </p:txBody>
      </p:sp>
      <p:sp>
        <p:nvSpPr>
          <p:cNvPr id="335" name="Google Shape;335;p21"/>
          <p:cNvSpPr txBox="1">
            <a:spLocks noGrp="1"/>
          </p:cNvSpPr>
          <p:nvPr>
            <p:ph type="body" idx="1"/>
          </p:nvPr>
        </p:nvSpPr>
        <p:spPr>
          <a:xfrm>
            <a:off x="1303800" y="3535850"/>
            <a:ext cx="7030500" cy="12162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Conclusion:  </a:t>
            </a:r>
            <a:endParaRPr/>
          </a:p>
          <a:p>
            <a:pPr marL="0" lvl="0" indent="0" algn="l" rtl="0">
              <a:spcBef>
                <a:spcPts val="1600"/>
              </a:spcBef>
              <a:spcAft>
                <a:spcPts val="1600"/>
              </a:spcAft>
              <a:buNone/>
            </a:pPr>
            <a:r>
              <a:rPr lang="en"/>
              <a:t>The Germany Model is great in theory but not a good model for renewable energy.</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39"/>
        <p:cNvGrpSpPr/>
        <p:nvPr/>
      </p:nvGrpSpPr>
      <p:grpSpPr>
        <a:xfrm>
          <a:off x="0" y="0"/>
          <a:ext cx="0" cy="0"/>
          <a:chOff x="0" y="0"/>
          <a:chExt cx="0" cy="0"/>
        </a:xfrm>
      </p:grpSpPr>
      <p:sp>
        <p:nvSpPr>
          <p:cNvPr id="340" name="Google Shape;340;p22"/>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Is more research needed? What should the research include? Research to be conducted and funded by who?</a:t>
            </a:r>
            <a:endParaRPr/>
          </a:p>
        </p:txBody>
      </p:sp>
      <p:sp>
        <p:nvSpPr>
          <p:cNvPr id="341" name="Google Shape;341;p22"/>
          <p:cNvSpPr txBox="1">
            <a:spLocks noGrp="1"/>
          </p:cNvSpPr>
          <p:nvPr>
            <p:ph type="body" idx="1"/>
          </p:nvPr>
        </p:nvSpPr>
        <p:spPr>
          <a:xfrm>
            <a:off x="1303800" y="1990050"/>
            <a:ext cx="7030500" cy="3047100"/>
          </a:xfrm>
          <a:prstGeom prst="rect">
            <a:avLst/>
          </a:prstGeom>
        </p:spPr>
        <p:txBody>
          <a:bodyPr spcFirstLastPara="1" wrap="square" lIns="91425" tIns="91425" rIns="91425" bIns="91425" anchor="t" anchorCtr="0">
            <a:noAutofit/>
          </a:bodyPr>
          <a:lstStyle/>
          <a:p>
            <a:pPr marL="457200" lvl="0" indent="-311150" algn="l" rtl="0">
              <a:spcBef>
                <a:spcPts val="0"/>
              </a:spcBef>
              <a:spcAft>
                <a:spcPts val="0"/>
              </a:spcAft>
              <a:buSzPts val="1300"/>
              <a:buChar char="●"/>
            </a:pPr>
            <a:r>
              <a:rPr lang="en"/>
              <a:t>Research should include:</a:t>
            </a:r>
            <a:endParaRPr/>
          </a:p>
          <a:p>
            <a:pPr marL="914400" lvl="1" indent="-304800" algn="l" rtl="0">
              <a:spcBef>
                <a:spcPts val="0"/>
              </a:spcBef>
              <a:spcAft>
                <a:spcPts val="0"/>
              </a:spcAft>
              <a:buSzPts val="1200"/>
              <a:buChar char="○"/>
            </a:pPr>
            <a:r>
              <a:rPr lang="en" sz="1200"/>
              <a:t>Continuous monitoring of Germany’s CO2 emissions, energy consumption and share of renewable energy.</a:t>
            </a:r>
            <a:endParaRPr sz="1200"/>
          </a:p>
          <a:p>
            <a:pPr marL="914400" lvl="1" indent="-304800" algn="l" rtl="0">
              <a:spcBef>
                <a:spcPts val="0"/>
              </a:spcBef>
              <a:spcAft>
                <a:spcPts val="0"/>
              </a:spcAft>
              <a:buSzPts val="1200"/>
              <a:buChar char="○"/>
            </a:pPr>
            <a:r>
              <a:rPr lang="en" sz="1200"/>
              <a:t>Measurements of Germany’s GDP and average household electricity expenses.</a:t>
            </a:r>
            <a:endParaRPr sz="1200"/>
          </a:p>
          <a:p>
            <a:pPr marL="914400" lvl="1" indent="-304800" algn="l" rtl="0">
              <a:spcBef>
                <a:spcPts val="0"/>
              </a:spcBef>
              <a:spcAft>
                <a:spcPts val="0"/>
              </a:spcAft>
              <a:buSzPts val="1200"/>
              <a:buChar char="○"/>
            </a:pPr>
            <a:r>
              <a:rPr lang="en" sz="1200"/>
              <a:t>Conducted by IRENA</a:t>
            </a:r>
            <a:endParaRPr sz="1200"/>
          </a:p>
          <a:p>
            <a:pPr marL="457200" lvl="0" indent="-311150" algn="l" rtl="0">
              <a:spcBef>
                <a:spcPts val="0"/>
              </a:spcBef>
              <a:spcAft>
                <a:spcPts val="0"/>
              </a:spcAft>
              <a:buSzPts val="1300"/>
              <a:buChar char="●"/>
            </a:pPr>
            <a:r>
              <a:rPr lang="en"/>
              <a:t>In order for the Germany Model is become great in theory and practice:</a:t>
            </a:r>
            <a:endParaRPr/>
          </a:p>
          <a:p>
            <a:pPr marL="914400" lvl="1" indent="-304800" algn="l" rtl="0">
              <a:spcBef>
                <a:spcPts val="0"/>
              </a:spcBef>
              <a:spcAft>
                <a:spcPts val="0"/>
              </a:spcAft>
              <a:buSzPts val="1200"/>
              <a:buChar char="○"/>
            </a:pPr>
            <a:r>
              <a:rPr lang="en" sz="1200"/>
              <a:t>The costs and benefits need to be allocated in a fair and transparent way among all participants, especially households.</a:t>
            </a:r>
            <a:endParaRPr sz="1200"/>
          </a:p>
          <a:p>
            <a:pPr marL="914400" lvl="1" indent="-304800" algn="l" rtl="0">
              <a:spcBef>
                <a:spcPts val="0"/>
              </a:spcBef>
              <a:spcAft>
                <a:spcPts val="0"/>
              </a:spcAft>
              <a:buSzPts val="1200"/>
              <a:buChar char="○"/>
            </a:pPr>
            <a:r>
              <a:rPr lang="en" sz="1200"/>
              <a:t>Renewable energy capacity must expand in parallel with the timely development of the transmission and distribution networks. </a:t>
            </a:r>
            <a:endParaRPr sz="1200"/>
          </a:p>
          <a:p>
            <a:pPr marL="914400" lvl="1" indent="-304800" algn="l" rtl="0">
              <a:spcBef>
                <a:spcPts val="0"/>
              </a:spcBef>
              <a:spcAft>
                <a:spcPts val="0"/>
              </a:spcAft>
              <a:buSzPts val="1200"/>
              <a:buChar char="○"/>
            </a:pPr>
            <a:r>
              <a:rPr lang="en" sz="1200"/>
              <a:t>A stable regulatory system is necessary to ensure long-term finance to network operators. </a:t>
            </a:r>
            <a:endParaRPr sz="1200"/>
          </a:p>
          <a:p>
            <a:pPr marL="914400" lvl="1" indent="-304800" algn="l" rtl="0">
              <a:spcBef>
                <a:spcPts val="0"/>
              </a:spcBef>
              <a:spcAft>
                <a:spcPts val="0"/>
              </a:spcAft>
              <a:buSzPts val="1200"/>
              <a:buChar char="○"/>
            </a:pPr>
            <a:r>
              <a:rPr lang="en" sz="1200"/>
              <a:t>Close monitoring of Germany’s ability to meet electricity demand at peak times should continue.</a:t>
            </a:r>
            <a:endParaRPr sz="12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sp>
        <p:nvSpPr>
          <p:cNvPr id="346" name="Google Shape;346;p23"/>
          <p:cNvSpPr txBox="1">
            <a:spLocks noGrp="1"/>
          </p:cNvSpPr>
          <p:nvPr>
            <p:ph type="title"/>
          </p:nvPr>
        </p:nvSpPr>
        <p:spPr>
          <a:xfrm>
            <a:off x="1303800" y="51562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Works Cited</a:t>
            </a:r>
            <a:endParaRPr/>
          </a:p>
        </p:txBody>
      </p:sp>
      <p:sp>
        <p:nvSpPr>
          <p:cNvPr id="347" name="Google Shape;347;p23"/>
          <p:cNvSpPr txBox="1">
            <a:spLocks noGrp="1"/>
          </p:cNvSpPr>
          <p:nvPr>
            <p:ph type="body" idx="1"/>
          </p:nvPr>
        </p:nvSpPr>
        <p:spPr>
          <a:xfrm>
            <a:off x="1303800" y="1012875"/>
            <a:ext cx="7164900" cy="4023900"/>
          </a:xfrm>
          <a:prstGeom prst="rect">
            <a:avLst/>
          </a:prstGeom>
        </p:spPr>
        <p:txBody>
          <a:bodyPr spcFirstLastPara="1" wrap="square" lIns="91425" tIns="91425" rIns="91425" bIns="91425" anchor="t" anchorCtr="0">
            <a:noAutofit/>
          </a:bodyPr>
          <a:lstStyle/>
          <a:p>
            <a:pPr marL="457200" lvl="0" indent="-304800" algn="l" rtl="0">
              <a:spcBef>
                <a:spcPts val="0"/>
              </a:spcBef>
              <a:spcAft>
                <a:spcPts val="0"/>
              </a:spcAft>
              <a:buClr>
                <a:srgbClr val="333333"/>
              </a:buClr>
              <a:buSzPts val="1200"/>
              <a:buChar char="●"/>
            </a:pPr>
            <a:r>
              <a:rPr lang="en" sz="1200">
                <a:solidFill>
                  <a:srgbClr val="333333"/>
                </a:solidFill>
                <a:highlight>
                  <a:srgbClr val="FFFFFF"/>
                </a:highlight>
              </a:rPr>
              <a:t>“Each Country's Share of CO2 Emissions.” </a:t>
            </a:r>
            <a:r>
              <a:rPr lang="en" sz="1200" i="1">
                <a:solidFill>
                  <a:srgbClr val="333333"/>
                </a:solidFill>
              </a:rPr>
              <a:t>Union of Concerned Scientists</a:t>
            </a:r>
            <a:r>
              <a:rPr lang="en" sz="1200">
                <a:solidFill>
                  <a:srgbClr val="333333"/>
                </a:solidFill>
                <a:highlight>
                  <a:srgbClr val="FFFFFF"/>
                </a:highlight>
              </a:rPr>
              <a:t>, </a:t>
            </a:r>
            <a:r>
              <a:rPr lang="en" sz="1200" u="sng">
                <a:solidFill>
                  <a:schemeClr val="hlink"/>
                </a:solidFill>
                <a:highlight>
                  <a:srgbClr val="FFFFFF"/>
                </a:highlight>
                <a:hlinkClick r:id="rId3"/>
              </a:rPr>
              <a:t>https://www.ucsusa.org/resources/each-countrys-share-co2-emissions</a:t>
            </a:r>
            <a:r>
              <a:rPr lang="en" sz="1200">
                <a:solidFill>
                  <a:srgbClr val="333333"/>
                </a:solidFill>
                <a:highlight>
                  <a:srgbClr val="FFFFFF"/>
                </a:highlight>
              </a:rPr>
              <a:t>. </a:t>
            </a:r>
            <a:endParaRPr sz="1200">
              <a:solidFill>
                <a:srgbClr val="333333"/>
              </a:solidFill>
              <a:highlight>
                <a:srgbClr val="FFFFFF"/>
              </a:highlight>
            </a:endParaRPr>
          </a:p>
          <a:p>
            <a:pPr marL="457200" lvl="0" indent="-304800" algn="l" rtl="0">
              <a:spcBef>
                <a:spcPts val="0"/>
              </a:spcBef>
              <a:spcAft>
                <a:spcPts val="0"/>
              </a:spcAft>
              <a:buSzPts val="1200"/>
              <a:buChar char="●"/>
            </a:pPr>
            <a:r>
              <a:rPr lang="en" sz="1200">
                <a:solidFill>
                  <a:srgbClr val="333333"/>
                </a:solidFill>
                <a:highlight>
                  <a:srgbClr val="FFFFFF"/>
                </a:highlight>
              </a:rPr>
              <a:t>Federal Ministry for Economics Affairs and Energy. “Renewable Energy.” </a:t>
            </a:r>
            <a:r>
              <a:rPr lang="en" sz="1200" i="1">
                <a:solidFill>
                  <a:srgbClr val="333333"/>
                </a:solidFill>
              </a:rPr>
              <a:t>BMWi</a:t>
            </a:r>
            <a:r>
              <a:rPr lang="en" sz="1200">
                <a:solidFill>
                  <a:srgbClr val="333333"/>
                </a:solidFill>
                <a:highlight>
                  <a:srgbClr val="FFFFFF"/>
                </a:highlight>
              </a:rPr>
              <a:t>, </a:t>
            </a:r>
            <a:r>
              <a:rPr lang="en" sz="1200" u="sng">
                <a:solidFill>
                  <a:schemeClr val="hlink"/>
                </a:solidFill>
                <a:highlight>
                  <a:srgbClr val="FFFFFF"/>
                </a:highlight>
                <a:hlinkClick r:id="rId4"/>
              </a:rPr>
              <a:t>https://www.bmwi.de/Redaktion/EN/Dossier/renewable-energy.html</a:t>
            </a:r>
            <a:r>
              <a:rPr lang="en" sz="1200">
                <a:solidFill>
                  <a:srgbClr val="333333"/>
                </a:solidFill>
                <a:highlight>
                  <a:srgbClr val="FFFFFF"/>
                </a:highlight>
              </a:rPr>
              <a:t>.</a:t>
            </a:r>
            <a:endParaRPr sz="1200">
              <a:solidFill>
                <a:srgbClr val="333333"/>
              </a:solidFill>
              <a:highlight>
                <a:srgbClr val="FFFFFF"/>
              </a:highlight>
            </a:endParaRPr>
          </a:p>
          <a:p>
            <a:pPr marL="457200" lvl="0" indent="-304800" algn="l" rtl="0">
              <a:spcBef>
                <a:spcPts val="0"/>
              </a:spcBef>
              <a:spcAft>
                <a:spcPts val="0"/>
              </a:spcAft>
              <a:buSzPts val="1200"/>
              <a:buChar char="●"/>
            </a:pPr>
            <a:r>
              <a:rPr lang="en" sz="1200">
                <a:solidFill>
                  <a:srgbClr val="333333"/>
                </a:solidFill>
                <a:highlight>
                  <a:srgbClr val="FFFFFF"/>
                </a:highlight>
              </a:rPr>
              <a:t>Germany Trade &amp; Invest (GTAI). “Germany’s Renewable Energy Revolution.” </a:t>
            </a:r>
            <a:r>
              <a:rPr lang="en" sz="1200" i="1">
                <a:solidFill>
                  <a:srgbClr val="333333"/>
                </a:solidFill>
                <a:highlight>
                  <a:srgbClr val="FFFFFF"/>
                </a:highlight>
              </a:rPr>
              <a:t>YouTube,</a:t>
            </a:r>
            <a:r>
              <a:rPr lang="en" sz="1200">
                <a:solidFill>
                  <a:srgbClr val="333333"/>
                </a:solidFill>
                <a:highlight>
                  <a:srgbClr val="FFFFFF"/>
                </a:highlight>
              </a:rPr>
              <a:t> 11 March 2015, </a:t>
            </a:r>
            <a:r>
              <a:rPr lang="en" sz="1200" u="sng">
                <a:solidFill>
                  <a:schemeClr val="hlink"/>
                </a:solidFill>
                <a:highlight>
                  <a:srgbClr val="FFFFFF"/>
                </a:highlight>
                <a:hlinkClick r:id="rId5"/>
              </a:rPr>
              <a:t>https://www.youtube.com/watch?v=EvceQ0T80Zc</a:t>
            </a:r>
            <a:r>
              <a:rPr lang="en" sz="1200">
                <a:solidFill>
                  <a:srgbClr val="333333"/>
                </a:solidFill>
                <a:highlight>
                  <a:srgbClr val="FFFFFF"/>
                </a:highlight>
              </a:rPr>
              <a:t>. </a:t>
            </a:r>
            <a:endParaRPr sz="1200">
              <a:solidFill>
                <a:srgbClr val="333333"/>
              </a:solidFill>
              <a:highlight>
                <a:srgbClr val="FFFFFF"/>
              </a:highlight>
            </a:endParaRPr>
          </a:p>
          <a:p>
            <a:pPr marL="457200" lvl="0" indent="-304800" algn="l" rtl="0">
              <a:spcBef>
                <a:spcPts val="0"/>
              </a:spcBef>
              <a:spcAft>
                <a:spcPts val="0"/>
              </a:spcAft>
              <a:buSzPts val="1200"/>
              <a:buChar char="●"/>
            </a:pPr>
            <a:r>
              <a:rPr lang="en" sz="1200">
                <a:solidFill>
                  <a:srgbClr val="333333"/>
                </a:solidFill>
                <a:highlight>
                  <a:srgbClr val="FFFFFF"/>
                </a:highlight>
              </a:rPr>
              <a:t>National Geographic. “An Immersive Voyage Into Germany’s Energy Revolution.” </a:t>
            </a:r>
            <a:r>
              <a:rPr lang="en" sz="1200" i="1">
                <a:solidFill>
                  <a:srgbClr val="333333"/>
                </a:solidFill>
                <a:highlight>
                  <a:srgbClr val="FFFFFF"/>
                </a:highlight>
              </a:rPr>
              <a:t>YouTube,</a:t>
            </a:r>
            <a:r>
              <a:rPr lang="en" sz="1200">
                <a:solidFill>
                  <a:srgbClr val="333333"/>
                </a:solidFill>
                <a:highlight>
                  <a:srgbClr val="FFFFFF"/>
                </a:highlight>
              </a:rPr>
              <a:t> 17 Oct 2015, </a:t>
            </a:r>
            <a:r>
              <a:rPr lang="en" sz="1200" u="sng">
                <a:solidFill>
                  <a:schemeClr val="hlink"/>
                </a:solidFill>
                <a:hlinkClick r:id="rId6"/>
              </a:rPr>
              <a:t>https://www.youtube.com/watch?v=W3ml_3ZfZk8</a:t>
            </a:r>
            <a:r>
              <a:rPr lang="en" sz="1200">
                <a:solidFill>
                  <a:srgbClr val="333333"/>
                </a:solidFill>
                <a:highlight>
                  <a:srgbClr val="FFFFFF"/>
                </a:highlight>
              </a:rPr>
              <a:t>. </a:t>
            </a:r>
            <a:endParaRPr sz="1200">
              <a:solidFill>
                <a:srgbClr val="333333"/>
              </a:solidFill>
              <a:highlight>
                <a:srgbClr val="FFFFFF"/>
              </a:highlight>
            </a:endParaRPr>
          </a:p>
          <a:p>
            <a:pPr marL="457200" lvl="0" indent="-304800" algn="l" rtl="0">
              <a:spcBef>
                <a:spcPts val="0"/>
              </a:spcBef>
              <a:spcAft>
                <a:spcPts val="0"/>
              </a:spcAft>
              <a:buSzPts val="1200"/>
              <a:buChar char="●"/>
            </a:pPr>
            <a:r>
              <a:rPr lang="en" sz="1200">
                <a:solidFill>
                  <a:srgbClr val="333333"/>
                </a:solidFill>
                <a:highlight>
                  <a:srgbClr val="FFFFFF"/>
                </a:highlight>
              </a:rPr>
              <a:t>“Global Engagement.” </a:t>
            </a:r>
            <a:r>
              <a:rPr lang="en" sz="1200" i="1">
                <a:solidFill>
                  <a:srgbClr val="333333"/>
                </a:solidFill>
              </a:rPr>
              <a:t>Germany</a:t>
            </a:r>
            <a:r>
              <a:rPr lang="en" sz="1200">
                <a:solidFill>
                  <a:srgbClr val="333333"/>
                </a:solidFill>
                <a:highlight>
                  <a:srgbClr val="FFFFFF"/>
                </a:highlight>
              </a:rPr>
              <a:t>, </a:t>
            </a:r>
            <a:r>
              <a:rPr lang="en" sz="1200" u="sng">
                <a:solidFill>
                  <a:schemeClr val="hlink"/>
                </a:solidFill>
                <a:highlight>
                  <a:srgbClr val="FFFFFF"/>
                </a:highlight>
                <a:hlinkClick r:id="rId7"/>
              </a:rPr>
              <a:t>https://www.iea.org/countries/Germany/</a:t>
            </a:r>
            <a:r>
              <a:rPr lang="en" sz="1200">
                <a:solidFill>
                  <a:srgbClr val="333333"/>
                </a:solidFill>
                <a:highlight>
                  <a:srgbClr val="FFFFFF"/>
                </a:highlight>
              </a:rPr>
              <a:t> </a:t>
            </a:r>
            <a:endParaRPr sz="1200">
              <a:solidFill>
                <a:srgbClr val="333333"/>
              </a:solidFill>
              <a:highlight>
                <a:srgbClr val="FFFFFF"/>
              </a:highlight>
            </a:endParaRPr>
          </a:p>
          <a:p>
            <a:pPr marL="457200" lvl="0" indent="-304800" algn="l" rtl="0">
              <a:spcBef>
                <a:spcPts val="0"/>
              </a:spcBef>
              <a:spcAft>
                <a:spcPts val="0"/>
              </a:spcAft>
              <a:buClr>
                <a:srgbClr val="333333"/>
              </a:buClr>
              <a:buSzPts val="1200"/>
              <a:buChar char="●"/>
            </a:pPr>
            <a:r>
              <a:rPr lang="en" sz="1200">
                <a:solidFill>
                  <a:srgbClr val="333333"/>
                </a:solidFill>
                <a:highlight>
                  <a:srgbClr val="FFFFFF"/>
                </a:highlight>
              </a:rPr>
              <a:t>“The promotion of Renewable Energies in Germany.” </a:t>
            </a:r>
            <a:r>
              <a:rPr lang="en" sz="1200" i="1">
                <a:solidFill>
                  <a:srgbClr val="333333"/>
                </a:solidFill>
                <a:highlight>
                  <a:srgbClr val="FFFFFF"/>
                </a:highlight>
              </a:rPr>
              <a:t>Renewable Energies Agency</a:t>
            </a:r>
            <a:r>
              <a:rPr lang="en" sz="1200">
                <a:solidFill>
                  <a:srgbClr val="333333"/>
                </a:solidFill>
                <a:highlight>
                  <a:srgbClr val="FFFFFF"/>
                </a:highlight>
              </a:rPr>
              <a:t>, 2019, </a:t>
            </a:r>
            <a:r>
              <a:rPr lang="en" sz="1200" u="sng">
                <a:solidFill>
                  <a:schemeClr val="hlink"/>
                </a:solidFill>
                <a:highlight>
                  <a:srgbClr val="FFFFFF"/>
                </a:highlight>
                <a:hlinkClick r:id="rId8"/>
              </a:rPr>
              <a:t>https://www.unendlich-viel-energie.de/features/politics/the-promotion-of-renewable-energies-in-germany</a:t>
            </a:r>
            <a:r>
              <a:rPr lang="en" sz="1200">
                <a:solidFill>
                  <a:srgbClr val="333333"/>
                </a:solidFill>
                <a:highlight>
                  <a:srgbClr val="FFFFFF"/>
                </a:highlight>
              </a:rPr>
              <a:t>.</a:t>
            </a:r>
            <a:endParaRPr sz="1200">
              <a:solidFill>
                <a:srgbClr val="333333"/>
              </a:solidFill>
              <a:highlight>
                <a:srgbClr val="FFFFFF"/>
              </a:highlight>
            </a:endParaRPr>
          </a:p>
          <a:p>
            <a:pPr marL="457200" lvl="0" indent="-304800" algn="l" rtl="0">
              <a:spcBef>
                <a:spcPts val="0"/>
              </a:spcBef>
              <a:spcAft>
                <a:spcPts val="0"/>
              </a:spcAft>
              <a:buClr>
                <a:srgbClr val="333333"/>
              </a:buClr>
              <a:buSzPts val="1200"/>
              <a:buChar char="●"/>
            </a:pPr>
            <a:r>
              <a:rPr lang="en" sz="1200">
                <a:solidFill>
                  <a:srgbClr val="333333"/>
                </a:solidFill>
                <a:highlight>
                  <a:srgbClr val="FFFFFF"/>
                </a:highlight>
              </a:rPr>
              <a:t>Shellenberger, M. (2019, June 3). “The Reason Renewables Can't Power Modern Civilization Is Because They Were Never Meant To”. </a:t>
            </a:r>
            <a:r>
              <a:rPr lang="en" sz="1200" i="1">
                <a:solidFill>
                  <a:srgbClr val="333333"/>
                </a:solidFill>
                <a:highlight>
                  <a:srgbClr val="FFFFFF"/>
                </a:highlight>
              </a:rPr>
              <a:t>Forbes</a:t>
            </a:r>
            <a:r>
              <a:rPr lang="en" sz="1200">
                <a:solidFill>
                  <a:srgbClr val="333333"/>
                </a:solidFill>
                <a:highlight>
                  <a:srgbClr val="FFFFFF"/>
                </a:highlight>
              </a:rPr>
              <a:t>. </a:t>
            </a:r>
            <a:r>
              <a:rPr lang="en" sz="1200" u="sng">
                <a:solidFill>
                  <a:schemeClr val="hlink"/>
                </a:solidFill>
                <a:highlight>
                  <a:srgbClr val="FFFFFF"/>
                </a:highlight>
                <a:hlinkClick r:id="rId9"/>
              </a:rPr>
              <a:t>https://www.forbes.com/sites/michaelshellenberger/2019/05/06/the-reason-renewables-cant-power-modern-civilization-is-because-they-were-never-meant-to/#5cb191fea2b9</a:t>
            </a:r>
            <a:r>
              <a:rPr lang="en" sz="1200">
                <a:solidFill>
                  <a:srgbClr val="333333"/>
                </a:solidFill>
                <a:highlight>
                  <a:srgbClr val="FFFFFF"/>
                </a:highlight>
              </a:rPr>
              <a:t>. </a:t>
            </a:r>
            <a:endParaRPr sz="1200">
              <a:solidFill>
                <a:srgbClr val="333333"/>
              </a:solidFill>
              <a:highlight>
                <a:srgbClr val="FFFFFF"/>
              </a:highlight>
            </a:endParaRPr>
          </a:p>
          <a:p>
            <a:pPr marL="457200" lvl="0" indent="-304800" algn="l" rtl="0">
              <a:spcBef>
                <a:spcPts val="0"/>
              </a:spcBef>
              <a:spcAft>
                <a:spcPts val="0"/>
              </a:spcAft>
              <a:buClr>
                <a:srgbClr val="333333"/>
              </a:buClr>
              <a:buSzPts val="1200"/>
              <a:buChar char="●"/>
            </a:pPr>
            <a:r>
              <a:rPr lang="en" sz="1200">
                <a:solidFill>
                  <a:srgbClr val="333333"/>
                </a:solidFill>
                <a:highlight>
                  <a:srgbClr val="FFFFFF"/>
                </a:highlight>
              </a:rPr>
              <a:t>Oroschakoff, Kalina. “Germany’s green energy shift is more fizzle than sizzle”. </a:t>
            </a:r>
            <a:r>
              <a:rPr lang="en" sz="1200" i="1">
                <a:solidFill>
                  <a:srgbClr val="333333"/>
                </a:solidFill>
                <a:highlight>
                  <a:srgbClr val="FFFFFF"/>
                </a:highlight>
              </a:rPr>
              <a:t>Politico.</a:t>
            </a:r>
            <a:r>
              <a:rPr lang="en" sz="1200">
                <a:solidFill>
                  <a:srgbClr val="333333"/>
                </a:solidFill>
                <a:highlight>
                  <a:srgbClr val="FFFFFF"/>
                </a:highlight>
              </a:rPr>
              <a:t> </a:t>
            </a:r>
            <a:r>
              <a:rPr lang="en" sz="1200" u="sng">
                <a:solidFill>
                  <a:schemeClr val="hlink"/>
                </a:solidFill>
                <a:highlight>
                  <a:srgbClr val="FFFFFF"/>
                </a:highlight>
                <a:hlinkClick r:id="rId10"/>
              </a:rPr>
              <a:t>https://www.politico.eu/article/germany-climate-change-green-energy-shift-is-more-fizzle-than-sizzle/</a:t>
            </a:r>
            <a:r>
              <a:rPr lang="en" sz="1200">
                <a:solidFill>
                  <a:srgbClr val="333333"/>
                </a:solidFill>
                <a:highlight>
                  <a:srgbClr val="FFFFFF"/>
                </a:highlight>
              </a:rPr>
              <a:t>. </a:t>
            </a:r>
            <a:endParaRPr sz="1200">
              <a:solidFill>
                <a:srgbClr val="333333"/>
              </a:solidFill>
              <a:highlight>
                <a:srgbClr val="FFFFFF"/>
              </a:highlight>
            </a:endParaRPr>
          </a:p>
          <a:p>
            <a:pPr marL="457200" lvl="0" indent="0" algn="l" rtl="0">
              <a:spcBef>
                <a:spcPts val="1600"/>
              </a:spcBef>
              <a:spcAft>
                <a:spcPts val="1600"/>
              </a:spcAft>
              <a:buNone/>
            </a:pPr>
            <a:endParaRPr sz="1200">
              <a:solidFill>
                <a:srgbClr val="333333"/>
              </a:solidFill>
              <a:highlight>
                <a:srgbClr val="FFFFFF"/>
              </a:highlight>
            </a:endParaRPr>
          </a:p>
        </p:txBody>
      </p:sp>
    </p:spTree>
  </p:cSld>
  <p:clrMapOvr>
    <a:masterClrMapping/>
  </p:clrMapOvr>
</p:sld>
</file>

<file path=ppt/theme/theme1.xml><?xml version="1.0" encoding="utf-8"?>
<a:theme xmlns:a="http://schemas.openxmlformats.org/drawingml/2006/main" name="Momentum">
  <a:themeElements>
    <a:clrScheme name="Momentum">
      <a:dk1>
        <a:srgbClr val="C0791B"/>
      </a:dk1>
      <a:lt1>
        <a:srgbClr val="FFFFFF"/>
      </a:lt1>
      <a:dk2>
        <a:srgbClr val="424242"/>
      </a:dk2>
      <a:lt2>
        <a:srgbClr val="8DD8D3"/>
      </a:lt2>
      <a:accent1>
        <a:srgbClr val="0B6374"/>
      </a:accent1>
      <a:accent2>
        <a:srgbClr val="FD5B58"/>
      </a:accent2>
      <a:accent3>
        <a:srgbClr val="599191"/>
      </a:accent3>
      <a:accent4>
        <a:srgbClr val="D7E6A3"/>
      </a:accent4>
      <a:accent5>
        <a:srgbClr val="27278B"/>
      </a:accent5>
      <a:accent6>
        <a:srgbClr val="D558AB"/>
      </a:accent6>
      <a:hlink>
        <a:srgbClr val="27278B"/>
      </a:hlink>
      <a:folHlink>
        <a:srgbClr val="2727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1927</Words>
  <Application>Microsoft Office PowerPoint</Application>
  <PresentationFormat>On-screen Show (16:9)</PresentationFormat>
  <Paragraphs>79</Paragraphs>
  <Slides>11</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Times New Roman</vt:lpstr>
      <vt:lpstr>Arial</vt:lpstr>
      <vt:lpstr>Maven Pro</vt:lpstr>
      <vt:lpstr>Nunito</vt:lpstr>
      <vt:lpstr>Momentum</vt:lpstr>
      <vt:lpstr>Is Germany really a good model for renewable energy?</vt:lpstr>
      <vt:lpstr>Intro to Germany’s Model:</vt:lpstr>
      <vt:lpstr>What is Germany’s renewable energy model?</vt:lpstr>
      <vt:lpstr>How Does Germany Compare?</vt:lpstr>
      <vt:lpstr>Total vs. Per Capita Emissions World-Wide</vt:lpstr>
      <vt:lpstr>PowerPoint Presentation</vt:lpstr>
      <vt:lpstr>What are the different perspectives?</vt:lpstr>
      <vt:lpstr>Is one side being influenced by those with a financial stake in the outcome?</vt:lpstr>
      <vt:lpstr>Do we favor one side? Why?</vt:lpstr>
      <vt:lpstr>Is more research needed? What should the research include? Research to be conducted and funded by who?</vt:lpstr>
      <vt:lpstr>Works Cited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Is Germany really a good model for renewable energy?</dc:title>
  <cp:lastModifiedBy>Jessie Smith</cp:lastModifiedBy>
  <cp:revision>1</cp:revision>
  <dcterms:modified xsi:type="dcterms:W3CDTF">2019-12-09T00:51:27Z</dcterms:modified>
</cp:coreProperties>
</file>