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Lst>
  <p:sldSz cy="5143500" cx="9144000"/>
  <p:notesSz cx="6858000" cy="9144000"/>
  <p:embeddedFontLst>
    <p:embeddedFont>
      <p:font typeface="Raleway"/>
      <p:regular r:id="rId14"/>
      <p:bold r:id="rId15"/>
      <p:italic r:id="rId16"/>
      <p:boldItalic r:id="rId17"/>
    </p:embeddedFont>
    <p:embeddedFont>
      <p:font typeface="Lato"/>
      <p:regular r:id="rId18"/>
      <p:bold r:id="rId19"/>
      <p:italic r:id="rId20"/>
      <p:boldItalic r:id="rId2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Lato-italic.fntdata"/><Relationship Id="rId11" Type="http://schemas.openxmlformats.org/officeDocument/2006/relationships/slide" Target="slides/slide6.xml"/><Relationship Id="rId10" Type="http://schemas.openxmlformats.org/officeDocument/2006/relationships/slide" Target="slides/slide5.xml"/><Relationship Id="rId21" Type="http://schemas.openxmlformats.org/officeDocument/2006/relationships/font" Target="fonts/Lato-boldItalic.fntdata"/><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Raleway-bold.fntdata"/><Relationship Id="rId14" Type="http://schemas.openxmlformats.org/officeDocument/2006/relationships/font" Target="fonts/Raleway-regular.fntdata"/><Relationship Id="rId17" Type="http://schemas.openxmlformats.org/officeDocument/2006/relationships/font" Target="fonts/Raleway-boldItalic.fntdata"/><Relationship Id="rId16" Type="http://schemas.openxmlformats.org/officeDocument/2006/relationships/font" Target="fonts/Raleway-italic.fntdata"/><Relationship Id="rId5" Type="http://schemas.openxmlformats.org/officeDocument/2006/relationships/notesMaster" Target="notesMasters/notesMaster1.xml"/><Relationship Id="rId19" Type="http://schemas.openxmlformats.org/officeDocument/2006/relationships/font" Target="fonts/Lato-bold.fntdata"/><Relationship Id="rId6" Type="http://schemas.openxmlformats.org/officeDocument/2006/relationships/slide" Target="slides/slide1.xml"/><Relationship Id="rId18" Type="http://schemas.openxmlformats.org/officeDocument/2006/relationships/font" Target="fonts/Lato-regular.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g105ee53b057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4" name="Google Shape;84;g105ee53b057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gf76130578f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5" name="Google Shape;95;gf76130578f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g1060847a31e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2" name="Google Shape;102;g1060847a31e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g1060847a31e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9" name="Google Shape;109;g1060847a31e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g1060847a31e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6" name="Google Shape;116;g1060847a31e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g1060847a31e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3" name="Google Shape;123;g1060847a31e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g1060847a31e_0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0" name="Google Shape;130;g1060847a31e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lt2"/>
        </a:solidFill>
      </p:bgPr>
    </p:bg>
    <p:spTree>
      <p:nvGrpSpPr>
        <p:cNvPr id="9" name="Shape 9"/>
        <p:cNvGrpSpPr/>
        <p:nvPr/>
      </p:nvGrpSpPr>
      <p:grpSpPr>
        <a:xfrm>
          <a:off x="0" y="0"/>
          <a:ext cx="0" cy="0"/>
          <a:chOff x="0" y="0"/>
          <a:chExt cx="0" cy="0"/>
        </a:xfrm>
      </p:grpSpPr>
      <p:sp>
        <p:nvSpPr>
          <p:cNvPr id="10" name="Google Shape;10;p2"/>
          <p:cNvSpPr/>
          <p:nvPr/>
        </p:nvSpPr>
        <p:spPr>
          <a:xfrm>
            <a:off x="0" y="0"/>
            <a:ext cx="9144000" cy="4878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 name="Google Shape;11;p2"/>
          <p:cNvGrpSpPr/>
          <p:nvPr/>
        </p:nvGrpSpPr>
        <p:grpSpPr>
          <a:xfrm>
            <a:off x="830392" y="1191256"/>
            <a:ext cx="745763" cy="45826"/>
            <a:chOff x="4580561" y="2589004"/>
            <a:chExt cx="1064464" cy="25200"/>
          </a:xfrm>
        </p:grpSpPr>
        <p:sp>
          <p:nvSpPr>
            <p:cNvPr id="12" name="Google Shape;12;p2"/>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 name="Google Shape;14;p2"/>
          <p:cNvSpPr txBox="1"/>
          <p:nvPr>
            <p:ph type="ctrTitle"/>
          </p:nvPr>
        </p:nvSpPr>
        <p:spPr>
          <a:xfrm>
            <a:off x="729450" y="1322450"/>
            <a:ext cx="7688100" cy="1664700"/>
          </a:xfrm>
          <a:prstGeom prst="rect">
            <a:avLst/>
          </a:prstGeom>
        </p:spPr>
        <p:txBody>
          <a:bodyPr anchorCtr="0" anchor="t" bIns="91425" lIns="91425" spcFirstLastPara="1" rIns="91425" wrap="square" tIns="91425">
            <a:normAutofit/>
          </a:bodyPr>
          <a:lstStyle>
            <a:lvl1pPr lvl="0">
              <a:spcBef>
                <a:spcPts val="0"/>
              </a:spcBef>
              <a:spcAft>
                <a:spcPts val="0"/>
              </a:spcAft>
              <a:buSzPts val="4200"/>
              <a:buNone/>
              <a:defRPr sz="4200"/>
            </a:lvl1pPr>
            <a:lvl2pPr lvl="1">
              <a:spcBef>
                <a:spcPts val="0"/>
              </a:spcBef>
              <a:spcAft>
                <a:spcPts val="0"/>
              </a:spcAft>
              <a:buSzPts val="4200"/>
              <a:buNone/>
              <a:defRPr sz="4200"/>
            </a:lvl2pPr>
            <a:lvl3pPr lvl="2">
              <a:spcBef>
                <a:spcPts val="0"/>
              </a:spcBef>
              <a:spcAft>
                <a:spcPts val="0"/>
              </a:spcAft>
              <a:buSzPts val="4200"/>
              <a:buNone/>
              <a:defRPr sz="4200"/>
            </a:lvl3pPr>
            <a:lvl4pPr lvl="3">
              <a:spcBef>
                <a:spcPts val="0"/>
              </a:spcBef>
              <a:spcAft>
                <a:spcPts val="0"/>
              </a:spcAft>
              <a:buSzPts val="4200"/>
              <a:buNone/>
              <a:defRPr sz="4200"/>
            </a:lvl4pPr>
            <a:lvl5pPr lvl="4">
              <a:spcBef>
                <a:spcPts val="0"/>
              </a:spcBef>
              <a:spcAft>
                <a:spcPts val="0"/>
              </a:spcAft>
              <a:buSzPts val="4200"/>
              <a:buNone/>
              <a:defRPr sz="4200"/>
            </a:lvl5pPr>
            <a:lvl6pPr lvl="5">
              <a:spcBef>
                <a:spcPts val="0"/>
              </a:spcBef>
              <a:spcAft>
                <a:spcPts val="0"/>
              </a:spcAft>
              <a:buSzPts val="4200"/>
              <a:buNone/>
              <a:defRPr sz="4200"/>
            </a:lvl6pPr>
            <a:lvl7pPr lvl="6">
              <a:spcBef>
                <a:spcPts val="0"/>
              </a:spcBef>
              <a:spcAft>
                <a:spcPts val="0"/>
              </a:spcAft>
              <a:buSzPts val="4200"/>
              <a:buNone/>
              <a:defRPr sz="4200"/>
            </a:lvl7pPr>
            <a:lvl8pPr lvl="7">
              <a:spcBef>
                <a:spcPts val="0"/>
              </a:spcBef>
              <a:spcAft>
                <a:spcPts val="0"/>
              </a:spcAft>
              <a:buSzPts val="4200"/>
              <a:buNone/>
              <a:defRPr sz="4200"/>
            </a:lvl8pPr>
            <a:lvl9pPr lvl="8">
              <a:spcBef>
                <a:spcPts val="0"/>
              </a:spcBef>
              <a:spcAft>
                <a:spcPts val="0"/>
              </a:spcAft>
              <a:buSzPts val="4200"/>
              <a:buNone/>
              <a:defRPr sz="4200"/>
            </a:lvl9pPr>
          </a:lstStyle>
          <a:p/>
        </p:txBody>
      </p:sp>
      <p:sp>
        <p:nvSpPr>
          <p:cNvPr id="15" name="Google Shape;15;p2"/>
          <p:cNvSpPr txBox="1"/>
          <p:nvPr>
            <p:ph idx="1" type="subTitle"/>
          </p:nvPr>
        </p:nvSpPr>
        <p:spPr>
          <a:xfrm>
            <a:off x="729627" y="3172900"/>
            <a:ext cx="7688100" cy="541200"/>
          </a:xfrm>
          <a:prstGeom prst="rect">
            <a:avLst/>
          </a:prstGeom>
        </p:spPr>
        <p:txBody>
          <a:bodyPr anchorCtr="0" anchor="t" bIns="91425" lIns="91425" spcFirstLastPara="1" rIns="91425" wrap="square" tIns="91425">
            <a:normAutofit/>
          </a:bodyPr>
          <a:lstStyle>
            <a:lvl1pPr lvl="0">
              <a:lnSpc>
                <a:spcPct val="100000"/>
              </a:lnSpc>
              <a:spcBef>
                <a:spcPts val="0"/>
              </a:spcBef>
              <a:spcAft>
                <a:spcPts val="0"/>
              </a:spcAft>
              <a:buSzPts val="1600"/>
              <a:buNone/>
              <a:defRPr sz="1600"/>
            </a:lvl1pPr>
            <a:lvl2pPr lvl="1">
              <a:lnSpc>
                <a:spcPct val="100000"/>
              </a:lnSpc>
              <a:spcBef>
                <a:spcPts val="0"/>
              </a:spcBef>
              <a:spcAft>
                <a:spcPts val="0"/>
              </a:spcAft>
              <a:buSzPts val="1600"/>
              <a:buNone/>
              <a:defRPr sz="1600"/>
            </a:lvl2pPr>
            <a:lvl3pPr lvl="2">
              <a:lnSpc>
                <a:spcPct val="100000"/>
              </a:lnSpc>
              <a:spcBef>
                <a:spcPts val="0"/>
              </a:spcBef>
              <a:spcAft>
                <a:spcPts val="0"/>
              </a:spcAft>
              <a:buSzPts val="1600"/>
              <a:buNone/>
              <a:defRPr sz="1600"/>
            </a:lvl3pPr>
            <a:lvl4pPr lvl="3">
              <a:lnSpc>
                <a:spcPct val="100000"/>
              </a:lnSpc>
              <a:spcBef>
                <a:spcPts val="0"/>
              </a:spcBef>
              <a:spcAft>
                <a:spcPts val="0"/>
              </a:spcAft>
              <a:buSzPts val="1600"/>
              <a:buNone/>
              <a:defRPr sz="1600"/>
            </a:lvl4pPr>
            <a:lvl5pPr lvl="4">
              <a:lnSpc>
                <a:spcPct val="100000"/>
              </a:lnSpc>
              <a:spcBef>
                <a:spcPts val="0"/>
              </a:spcBef>
              <a:spcAft>
                <a:spcPts val="0"/>
              </a:spcAft>
              <a:buSzPts val="1600"/>
              <a:buNone/>
              <a:defRPr sz="1600"/>
            </a:lvl5pPr>
            <a:lvl6pPr lvl="5">
              <a:lnSpc>
                <a:spcPct val="100000"/>
              </a:lnSpc>
              <a:spcBef>
                <a:spcPts val="0"/>
              </a:spcBef>
              <a:spcAft>
                <a:spcPts val="0"/>
              </a:spcAft>
              <a:buSzPts val="1600"/>
              <a:buNone/>
              <a:defRPr sz="1600"/>
            </a:lvl6pPr>
            <a:lvl7pPr lvl="6">
              <a:lnSpc>
                <a:spcPct val="100000"/>
              </a:lnSpc>
              <a:spcBef>
                <a:spcPts val="0"/>
              </a:spcBef>
              <a:spcAft>
                <a:spcPts val="0"/>
              </a:spcAft>
              <a:buSzPts val="1600"/>
              <a:buNone/>
              <a:defRPr sz="1600"/>
            </a:lvl7pPr>
            <a:lvl8pPr lvl="7">
              <a:lnSpc>
                <a:spcPct val="100000"/>
              </a:lnSpc>
              <a:spcBef>
                <a:spcPts val="0"/>
              </a:spcBef>
              <a:spcAft>
                <a:spcPts val="0"/>
              </a:spcAft>
              <a:buSzPts val="1600"/>
              <a:buNone/>
              <a:defRPr sz="1600"/>
            </a:lvl8pPr>
            <a:lvl9pPr lvl="8">
              <a:lnSpc>
                <a:spcPct val="100000"/>
              </a:lnSpc>
              <a:spcBef>
                <a:spcPts val="0"/>
              </a:spcBef>
              <a:spcAft>
                <a:spcPts val="0"/>
              </a:spcAft>
              <a:buSzPts val="1600"/>
              <a:buNone/>
              <a:defRPr sz="1600"/>
            </a:lvl9pPr>
          </a:lstStyle>
          <a:p/>
        </p:txBody>
      </p:sp>
      <p:sp>
        <p:nvSpPr>
          <p:cNvPr id="16" name="Google Shape;16;p2"/>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17" name="Shape 17"/>
        <p:cNvGrpSpPr/>
        <p:nvPr/>
      </p:nvGrpSpPr>
      <p:grpSpPr>
        <a:xfrm>
          <a:off x="0" y="0"/>
          <a:ext cx="0" cy="0"/>
          <a:chOff x="0" y="0"/>
          <a:chExt cx="0" cy="0"/>
        </a:xfrm>
      </p:grpSpPr>
      <p:grpSp>
        <p:nvGrpSpPr>
          <p:cNvPr id="18" name="Google Shape;18;p3"/>
          <p:cNvGrpSpPr/>
          <p:nvPr/>
        </p:nvGrpSpPr>
        <p:grpSpPr>
          <a:xfrm>
            <a:off x="830392" y="1191256"/>
            <a:ext cx="745763" cy="45826"/>
            <a:chOff x="4580561" y="2589004"/>
            <a:chExt cx="1064464" cy="25200"/>
          </a:xfrm>
        </p:grpSpPr>
        <p:sp>
          <p:nvSpPr>
            <p:cNvPr id="19" name="Google Shape;19;p3"/>
            <p:cNvSpPr/>
            <p:nvPr/>
          </p:nvSpPr>
          <p:spPr>
            <a:xfrm rot="-5400000">
              <a:off x="5366325" y="2335504"/>
              <a:ext cx="25200" cy="5322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3"/>
            <p:cNvSpPr/>
            <p:nvPr/>
          </p:nvSpPr>
          <p:spPr>
            <a:xfrm rot="-5400000">
              <a:off x="4836311" y="2333254"/>
              <a:ext cx="25200" cy="5367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 name="Google Shape;21;p3"/>
          <p:cNvSpPr txBox="1"/>
          <p:nvPr>
            <p:ph type="title"/>
          </p:nvPr>
        </p:nvSpPr>
        <p:spPr>
          <a:xfrm>
            <a:off x="729450" y="1322450"/>
            <a:ext cx="7688400" cy="1518600"/>
          </a:xfrm>
          <a:prstGeom prst="rect">
            <a:avLst/>
          </a:prstGeom>
        </p:spPr>
        <p:txBody>
          <a:bodyPr anchorCtr="0" anchor="t" bIns="91425" lIns="91425" spcFirstLastPara="1" rIns="91425" wrap="square" tIns="91425">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p:txBody>
      </p:sp>
      <p:sp>
        <p:nvSpPr>
          <p:cNvPr id="22" name="Google Shape;22;p3"/>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3" name="Shape 23"/>
        <p:cNvGrpSpPr/>
        <p:nvPr/>
      </p:nvGrpSpPr>
      <p:grpSpPr>
        <a:xfrm>
          <a:off x="0" y="0"/>
          <a:ext cx="0" cy="0"/>
          <a:chOff x="0" y="0"/>
          <a:chExt cx="0" cy="0"/>
        </a:xfrm>
      </p:grpSpPr>
      <p:sp>
        <p:nvSpPr>
          <p:cNvPr id="24" name="Google Shape;24;p4"/>
          <p:cNvSpPr/>
          <p:nvPr/>
        </p:nvSpPr>
        <p:spPr>
          <a:xfrm>
            <a:off x="0" y="0"/>
            <a:ext cx="9144000" cy="4878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5" name="Google Shape;25;p4"/>
          <p:cNvGrpSpPr/>
          <p:nvPr/>
        </p:nvGrpSpPr>
        <p:grpSpPr>
          <a:xfrm>
            <a:off x="830392" y="1191256"/>
            <a:ext cx="745763" cy="45826"/>
            <a:chOff x="4580561" y="2589004"/>
            <a:chExt cx="1064464" cy="25200"/>
          </a:xfrm>
        </p:grpSpPr>
        <p:sp>
          <p:nvSpPr>
            <p:cNvPr id="26" name="Google Shape;26;p4"/>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4"/>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8" name="Google Shape;28;p4"/>
          <p:cNvSpPr txBox="1"/>
          <p:nvPr>
            <p:ph type="title"/>
          </p:nvPr>
        </p:nvSpPr>
        <p:spPr>
          <a:xfrm>
            <a:off x="729450" y="1318650"/>
            <a:ext cx="7688700" cy="535200"/>
          </a:xfrm>
          <a:prstGeom prst="rect">
            <a:avLst/>
          </a:prstGeom>
        </p:spPr>
        <p:txBody>
          <a:bodyPr anchorCtr="0" anchor="t" bIns="91425" lIns="91425" spcFirstLastPara="1" rIns="91425" wrap="square" tIns="91425">
            <a:normAutofit/>
          </a:bodyPr>
          <a:lstStyle>
            <a:lvl1pPr lvl="0">
              <a:spcBef>
                <a:spcPts val="0"/>
              </a:spcBef>
              <a:spcAft>
                <a:spcPts val="0"/>
              </a:spcAft>
              <a:buSzPts val="2600"/>
              <a:buNone/>
              <a:defRPr sz="2600"/>
            </a:lvl1pPr>
            <a:lvl2pPr lvl="1">
              <a:spcBef>
                <a:spcPts val="0"/>
              </a:spcBef>
              <a:spcAft>
                <a:spcPts val="0"/>
              </a:spcAft>
              <a:buSzPts val="2600"/>
              <a:buNone/>
              <a:defRPr sz="2600"/>
            </a:lvl2pPr>
            <a:lvl3pPr lvl="2">
              <a:spcBef>
                <a:spcPts val="0"/>
              </a:spcBef>
              <a:spcAft>
                <a:spcPts val="0"/>
              </a:spcAft>
              <a:buSzPts val="2600"/>
              <a:buNone/>
              <a:defRPr sz="2600"/>
            </a:lvl3pPr>
            <a:lvl4pPr lvl="3">
              <a:spcBef>
                <a:spcPts val="0"/>
              </a:spcBef>
              <a:spcAft>
                <a:spcPts val="0"/>
              </a:spcAft>
              <a:buSzPts val="2600"/>
              <a:buNone/>
              <a:defRPr sz="2600"/>
            </a:lvl4pPr>
            <a:lvl5pPr lvl="4">
              <a:spcBef>
                <a:spcPts val="0"/>
              </a:spcBef>
              <a:spcAft>
                <a:spcPts val="0"/>
              </a:spcAft>
              <a:buSzPts val="2600"/>
              <a:buNone/>
              <a:defRPr sz="2600"/>
            </a:lvl5pPr>
            <a:lvl6pPr lvl="5">
              <a:spcBef>
                <a:spcPts val="0"/>
              </a:spcBef>
              <a:spcAft>
                <a:spcPts val="0"/>
              </a:spcAft>
              <a:buSzPts val="2600"/>
              <a:buNone/>
              <a:defRPr sz="2600"/>
            </a:lvl6pPr>
            <a:lvl7pPr lvl="6">
              <a:spcBef>
                <a:spcPts val="0"/>
              </a:spcBef>
              <a:spcAft>
                <a:spcPts val="0"/>
              </a:spcAft>
              <a:buSzPts val="2600"/>
              <a:buNone/>
              <a:defRPr sz="2600"/>
            </a:lvl7pPr>
            <a:lvl8pPr lvl="7">
              <a:spcBef>
                <a:spcPts val="0"/>
              </a:spcBef>
              <a:spcAft>
                <a:spcPts val="0"/>
              </a:spcAft>
              <a:buSzPts val="2600"/>
              <a:buNone/>
              <a:defRPr sz="2600"/>
            </a:lvl8pPr>
            <a:lvl9pPr lvl="8">
              <a:spcBef>
                <a:spcPts val="0"/>
              </a:spcBef>
              <a:spcAft>
                <a:spcPts val="0"/>
              </a:spcAft>
              <a:buSzPts val="2600"/>
              <a:buNone/>
              <a:defRPr sz="2600"/>
            </a:lvl9pPr>
          </a:lstStyle>
          <a:p/>
        </p:txBody>
      </p:sp>
      <p:sp>
        <p:nvSpPr>
          <p:cNvPr id="29" name="Google Shape;29;p4"/>
          <p:cNvSpPr txBox="1"/>
          <p:nvPr>
            <p:ph idx="1" type="body"/>
          </p:nvPr>
        </p:nvSpPr>
        <p:spPr>
          <a:xfrm>
            <a:off x="729450" y="2078875"/>
            <a:ext cx="7688700" cy="22611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30" name="Google Shape;30;p4"/>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1" name="Shape 31"/>
        <p:cNvGrpSpPr/>
        <p:nvPr/>
      </p:nvGrpSpPr>
      <p:grpSpPr>
        <a:xfrm>
          <a:off x="0" y="0"/>
          <a:ext cx="0" cy="0"/>
          <a:chOff x="0" y="0"/>
          <a:chExt cx="0" cy="0"/>
        </a:xfrm>
      </p:grpSpPr>
      <p:sp>
        <p:nvSpPr>
          <p:cNvPr id="32" name="Google Shape;32;p5"/>
          <p:cNvSpPr/>
          <p:nvPr/>
        </p:nvSpPr>
        <p:spPr>
          <a:xfrm>
            <a:off x="0" y="0"/>
            <a:ext cx="9144000" cy="4878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3" name="Google Shape;33;p5"/>
          <p:cNvGrpSpPr/>
          <p:nvPr/>
        </p:nvGrpSpPr>
        <p:grpSpPr>
          <a:xfrm>
            <a:off x="830392" y="1191256"/>
            <a:ext cx="745763" cy="45826"/>
            <a:chOff x="4580561" y="2589004"/>
            <a:chExt cx="1064464" cy="25200"/>
          </a:xfrm>
        </p:grpSpPr>
        <p:sp>
          <p:nvSpPr>
            <p:cNvPr id="34" name="Google Shape;34;p5"/>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5"/>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6" name="Google Shape;36;p5"/>
          <p:cNvSpPr txBox="1"/>
          <p:nvPr>
            <p:ph type="title"/>
          </p:nvPr>
        </p:nvSpPr>
        <p:spPr>
          <a:xfrm>
            <a:off x="729450" y="1318650"/>
            <a:ext cx="7688400" cy="535200"/>
          </a:xfrm>
          <a:prstGeom prst="rect">
            <a:avLst/>
          </a:prstGeom>
        </p:spPr>
        <p:txBody>
          <a:bodyPr anchorCtr="0" anchor="t" bIns="91425" lIns="91425" spcFirstLastPara="1" rIns="91425" wrap="square" tIns="91425">
            <a:normAutofit/>
          </a:bodyPr>
          <a:lstStyle>
            <a:lvl1pPr lvl="0">
              <a:spcBef>
                <a:spcPts val="0"/>
              </a:spcBef>
              <a:spcAft>
                <a:spcPts val="0"/>
              </a:spcAft>
              <a:buSzPts val="2600"/>
              <a:buNone/>
              <a:defRPr sz="2600"/>
            </a:lvl1pPr>
            <a:lvl2pPr lvl="1">
              <a:spcBef>
                <a:spcPts val="0"/>
              </a:spcBef>
              <a:spcAft>
                <a:spcPts val="0"/>
              </a:spcAft>
              <a:buSzPts val="2600"/>
              <a:buNone/>
              <a:defRPr sz="2600"/>
            </a:lvl2pPr>
            <a:lvl3pPr lvl="2">
              <a:spcBef>
                <a:spcPts val="0"/>
              </a:spcBef>
              <a:spcAft>
                <a:spcPts val="0"/>
              </a:spcAft>
              <a:buSzPts val="2600"/>
              <a:buNone/>
              <a:defRPr sz="2600"/>
            </a:lvl3pPr>
            <a:lvl4pPr lvl="3">
              <a:spcBef>
                <a:spcPts val="0"/>
              </a:spcBef>
              <a:spcAft>
                <a:spcPts val="0"/>
              </a:spcAft>
              <a:buSzPts val="2600"/>
              <a:buNone/>
              <a:defRPr sz="2600"/>
            </a:lvl4pPr>
            <a:lvl5pPr lvl="4">
              <a:spcBef>
                <a:spcPts val="0"/>
              </a:spcBef>
              <a:spcAft>
                <a:spcPts val="0"/>
              </a:spcAft>
              <a:buSzPts val="2600"/>
              <a:buNone/>
              <a:defRPr sz="2600"/>
            </a:lvl5pPr>
            <a:lvl6pPr lvl="5">
              <a:spcBef>
                <a:spcPts val="0"/>
              </a:spcBef>
              <a:spcAft>
                <a:spcPts val="0"/>
              </a:spcAft>
              <a:buSzPts val="2600"/>
              <a:buNone/>
              <a:defRPr sz="2600"/>
            </a:lvl6pPr>
            <a:lvl7pPr lvl="6">
              <a:spcBef>
                <a:spcPts val="0"/>
              </a:spcBef>
              <a:spcAft>
                <a:spcPts val="0"/>
              </a:spcAft>
              <a:buSzPts val="2600"/>
              <a:buNone/>
              <a:defRPr sz="2600"/>
            </a:lvl7pPr>
            <a:lvl8pPr lvl="7">
              <a:spcBef>
                <a:spcPts val="0"/>
              </a:spcBef>
              <a:spcAft>
                <a:spcPts val="0"/>
              </a:spcAft>
              <a:buSzPts val="2600"/>
              <a:buNone/>
              <a:defRPr sz="2600"/>
            </a:lvl8pPr>
            <a:lvl9pPr lvl="8">
              <a:spcBef>
                <a:spcPts val="0"/>
              </a:spcBef>
              <a:spcAft>
                <a:spcPts val="0"/>
              </a:spcAft>
              <a:buSzPts val="2600"/>
              <a:buNone/>
              <a:defRPr sz="2600"/>
            </a:lvl9pPr>
          </a:lstStyle>
          <a:p/>
        </p:txBody>
      </p:sp>
      <p:sp>
        <p:nvSpPr>
          <p:cNvPr id="37" name="Google Shape;37;p5"/>
          <p:cNvSpPr txBox="1"/>
          <p:nvPr>
            <p:ph idx="1" type="body"/>
          </p:nvPr>
        </p:nvSpPr>
        <p:spPr>
          <a:xfrm>
            <a:off x="729325" y="2078875"/>
            <a:ext cx="3774300" cy="22611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38" name="Google Shape;38;p5"/>
          <p:cNvSpPr txBox="1"/>
          <p:nvPr>
            <p:ph idx="2" type="body"/>
          </p:nvPr>
        </p:nvSpPr>
        <p:spPr>
          <a:xfrm>
            <a:off x="4643604" y="2078875"/>
            <a:ext cx="3774300" cy="22611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39" name="Google Shape;39;p5"/>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0" name="Shape 40"/>
        <p:cNvGrpSpPr/>
        <p:nvPr/>
      </p:nvGrpSpPr>
      <p:grpSpPr>
        <a:xfrm>
          <a:off x="0" y="0"/>
          <a:ext cx="0" cy="0"/>
          <a:chOff x="0" y="0"/>
          <a:chExt cx="0" cy="0"/>
        </a:xfrm>
      </p:grpSpPr>
      <p:sp>
        <p:nvSpPr>
          <p:cNvPr id="41" name="Google Shape;41;p6"/>
          <p:cNvSpPr/>
          <p:nvPr/>
        </p:nvSpPr>
        <p:spPr>
          <a:xfrm>
            <a:off x="0" y="0"/>
            <a:ext cx="9144000" cy="4878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2" name="Google Shape;42;p6"/>
          <p:cNvGrpSpPr/>
          <p:nvPr/>
        </p:nvGrpSpPr>
        <p:grpSpPr>
          <a:xfrm>
            <a:off x="830392" y="1191256"/>
            <a:ext cx="745763" cy="45826"/>
            <a:chOff x="4580561" y="2589004"/>
            <a:chExt cx="1064464" cy="25200"/>
          </a:xfrm>
        </p:grpSpPr>
        <p:sp>
          <p:nvSpPr>
            <p:cNvPr id="43" name="Google Shape;43;p6"/>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6"/>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5" name="Google Shape;45;p6"/>
          <p:cNvSpPr txBox="1"/>
          <p:nvPr>
            <p:ph type="title"/>
          </p:nvPr>
        </p:nvSpPr>
        <p:spPr>
          <a:xfrm>
            <a:off x="729450" y="1318650"/>
            <a:ext cx="7688400" cy="535200"/>
          </a:xfrm>
          <a:prstGeom prst="rect">
            <a:avLst/>
          </a:prstGeom>
        </p:spPr>
        <p:txBody>
          <a:bodyPr anchorCtr="0" anchor="t" bIns="91425" lIns="91425" spcFirstLastPara="1" rIns="91425" wrap="square" tIns="91425">
            <a:normAutofit/>
          </a:bodyPr>
          <a:lstStyle>
            <a:lvl1pPr lvl="0">
              <a:spcBef>
                <a:spcPts val="0"/>
              </a:spcBef>
              <a:spcAft>
                <a:spcPts val="0"/>
              </a:spcAft>
              <a:buSzPts val="2600"/>
              <a:buNone/>
              <a:defRPr sz="2600"/>
            </a:lvl1pPr>
            <a:lvl2pPr lvl="1">
              <a:spcBef>
                <a:spcPts val="0"/>
              </a:spcBef>
              <a:spcAft>
                <a:spcPts val="0"/>
              </a:spcAft>
              <a:buSzPts val="2600"/>
              <a:buNone/>
              <a:defRPr sz="2600"/>
            </a:lvl2pPr>
            <a:lvl3pPr lvl="2">
              <a:spcBef>
                <a:spcPts val="0"/>
              </a:spcBef>
              <a:spcAft>
                <a:spcPts val="0"/>
              </a:spcAft>
              <a:buSzPts val="2600"/>
              <a:buNone/>
              <a:defRPr sz="2600"/>
            </a:lvl3pPr>
            <a:lvl4pPr lvl="3">
              <a:spcBef>
                <a:spcPts val="0"/>
              </a:spcBef>
              <a:spcAft>
                <a:spcPts val="0"/>
              </a:spcAft>
              <a:buSzPts val="2600"/>
              <a:buNone/>
              <a:defRPr sz="2600"/>
            </a:lvl4pPr>
            <a:lvl5pPr lvl="4">
              <a:spcBef>
                <a:spcPts val="0"/>
              </a:spcBef>
              <a:spcAft>
                <a:spcPts val="0"/>
              </a:spcAft>
              <a:buSzPts val="2600"/>
              <a:buNone/>
              <a:defRPr sz="2600"/>
            </a:lvl5pPr>
            <a:lvl6pPr lvl="5">
              <a:spcBef>
                <a:spcPts val="0"/>
              </a:spcBef>
              <a:spcAft>
                <a:spcPts val="0"/>
              </a:spcAft>
              <a:buSzPts val="2600"/>
              <a:buNone/>
              <a:defRPr sz="2600"/>
            </a:lvl6pPr>
            <a:lvl7pPr lvl="6">
              <a:spcBef>
                <a:spcPts val="0"/>
              </a:spcBef>
              <a:spcAft>
                <a:spcPts val="0"/>
              </a:spcAft>
              <a:buSzPts val="2600"/>
              <a:buNone/>
              <a:defRPr sz="2600"/>
            </a:lvl7pPr>
            <a:lvl8pPr lvl="7">
              <a:spcBef>
                <a:spcPts val="0"/>
              </a:spcBef>
              <a:spcAft>
                <a:spcPts val="0"/>
              </a:spcAft>
              <a:buSzPts val="2600"/>
              <a:buNone/>
              <a:defRPr sz="2600"/>
            </a:lvl8pPr>
            <a:lvl9pPr lvl="8">
              <a:spcBef>
                <a:spcPts val="0"/>
              </a:spcBef>
              <a:spcAft>
                <a:spcPts val="0"/>
              </a:spcAft>
              <a:buSzPts val="2600"/>
              <a:buNone/>
              <a:defRPr sz="2600"/>
            </a:lvl9pPr>
          </a:lstStyle>
          <a:p/>
        </p:txBody>
      </p:sp>
      <p:sp>
        <p:nvSpPr>
          <p:cNvPr id="46" name="Google Shape;46;p6"/>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47" name="Shape 47"/>
        <p:cNvGrpSpPr/>
        <p:nvPr/>
      </p:nvGrpSpPr>
      <p:grpSpPr>
        <a:xfrm>
          <a:off x="0" y="0"/>
          <a:ext cx="0" cy="0"/>
          <a:chOff x="0" y="0"/>
          <a:chExt cx="0" cy="0"/>
        </a:xfrm>
      </p:grpSpPr>
      <p:sp>
        <p:nvSpPr>
          <p:cNvPr id="48" name="Google Shape;48;p7"/>
          <p:cNvSpPr/>
          <p:nvPr/>
        </p:nvSpPr>
        <p:spPr>
          <a:xfrm>
            <a:off x="0" y="0"/>
            <a:ext cx="9144000" cy="4878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9" name="Google Shape;49;p7"/>
          <p:cNvGrpSpPr/>
          <p:nvPr/>
        </p:nvGrpSpPr>
        <p:grpSpPr>
          <a:xfrm>
            <a:off x="830392" y="1191256"/>
            <a:ext cx="745763" cy="45826"/>
            <a:chOff x="4580561" y="2589004"/>
            <a:chExt cx="1064464" cy="25200"/>
          </a:xfrm>
        </p:grpSpPr>
        <p:sp>
          <p:nvSpPr>
            <p:cNvPr id="50" name="Google Shape;50;p7"/>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7"/>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2" name="Google Shape;52;p7"/>
          <p:cNvSpPr txBox="1"/>
          <p:nvPr>
            <p:ph type="title"/>
          </p:nvPr>
        </p:nvSpPr>
        <p:spPr>
          <a:xfrm>
            <a:off x="730000" y="1318650"/>
            <a:ext cx="3300900" cy="1381500"/>
          </a:xfrm>
          <a:prstGeom prst="rect">
            <a:avLst/>
          </a:prstGeom>
        </p:spPr>
        <p:txBody>
          <a:bodyPr anchorCtr="0" anchor="t" bIns="91425" lIns="91425" spcFirstLastPara="1" rIns="91425" wrap="square" tIns="91425">
            <a:normAutofit/>
          </a:bodyPr>
          <a:lstStyle>
            <a:lvl1pPr lvl="0">
              <a:spcBef>
                <a:spcPts val="0"/>
              </a:spcBef>
              <a:spcAft>
                <a:spcPts val="0"/>
              </a:spcAft>
              <a:buSzPts val="2600"/>
              <a:buNone/>
              <a:defRPr sz="2600"/>
            </a:lvl1pPr>
            <a:lvl2pPr lvl="1">
              <a:spcBef>
                <a:spcPts val="0"/>
              </a:spcBef>
              <a:spcAft>
                <a:spcPts val="0"/>
              </a:spcAft>
              <a:buSzPts val="2600"/>
              <a:buNone/>
              <a:defRPr sz="2600"/>
            </a:lvl2pPr>
            <a:lvl3pPr lvl="2">
              <a:spcBef>
                <a:spcPts val="0"/>
              </a:spcBef>
              <a:spcAft>
                <a:spcPts val="0"/>
              </a:spcAft>
              <a:buSzPts val="2600"/>
              <a:buNone/>
              <a:defRPr sz="2600"/>
            </a:lvl3pPr>
            <a:lvl4pPr lvl="3">
              <a:spcBef>
                <a:spcPts val="0"/>
              </a:spcBef>
              <a:spcAft>
                <a:spcPts val="0"/>
              </a:spcAft>
              <a:buSzPts val="2600"/>
              <a:buNone/>
              <a:defRPr sz="2600"/>
            </a:lvl4pPr>
            <a:lvl5pPr lvl="4">
              <a:spcBef>
                <a:spcPts val="0"/>
              </a:spcBef>
              <a:spcAft>
                <a:spcPts val="0"/>
              </a:spcAft>
              <a:buSzPts val="2600"/>
              <a:buNone/>
              <a:defRPr sz="2600"/>
            </a:lvl5pPr>
            <a:lvl6pPr lvl="5">
              <a:spcBef>
                <a:spcPts val="0"/>
              </a:spcBef>
              <a:spcAft>
                <a:spcPts val="0"/>
              </a:spcAft>
              <a:buSzPts val="2600"/>
              <a:buNone/>
              <a:defRPr sz="2600"/>
            </a:lvl6pPr>
            <a:lvl7pPr lvl="6">
              <a:spcBef>
                <a:spcPts val="0"/>
              </a:spcBef>
              <a:spcAft>
                <a:spcPts val="0"/>
              </a:spcAft>
              <a:buSzPts val="2600"/>
              <a:buNone/>
              <a:defRPr sz="2600"/>
            </a:lvl7pPr>
            <a:lvl8pPr lvl="7">
              <a:spcBef>
                <a:spcPts val="0"/>
              </a:spcBef>
              <a:spcAft>
                <a:spcPts val="0"/>
              </a:spcAft>
              <a:buSzPts val="2600"/>
              <a:buNone/>
              <a:defRPr sz="2600"/>
            </a:lvl8pPr>
            <a:lvl9pPr lvl="8">
              <a:spcBef>
                <a:spcPts val="0"/>
              </a:spcBef>
              <a:spcAft>
                <a:spcPts val="0"/>
              </a:spcAft>
              <a:buSzPts val="2600"/>
              <a:buNone/>
              <a:defRPr sz="2600"/>
            </a:lvl9pPr>
          </a:lstStyle>
          <a:p/>
        </p:txBody>
      </p:sp>
      <p:sp>
        <p:nvSpPr>
          <p:cNvPr id="53" name="Google Shape;53;p7"/>
          <p:cNvSpPr txBox="1"/>
          <p:nvPr>
            <p:ph idx="1" type="body"/>
          </p:nvPr>
        </p:nvSpPr>
        <p:spPr>
          <a:xfrm>
            <a:off x="721225" y="2781725"/>
            <a:ext cx="3300900" cy="15975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54" name="Google Shape;54;p7"/>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3"/>
        </a:solidFill>
      </p:bgPr>
    </p:bg>
    <p:spTree>
      <p:nvGrpSpPr>
        <p:cNvPr id="55" name="Shape 55"/>
        <p:cNvGrpSpPr/>
        <p:nvPr/>
      </p:nvGrpSpPr>
      <p:grpSpPr>
        <a:xfrm>
          <a:off x="0" y="0"/>
          <a:ext cx="0" cy="0"/>
          <a:chOff x="0" y="0"/>
          <a:chExt cx="0" cy="0"/>
        </a:xfrm>
      </p:grpSpPr>
      <p:grpSp>
        <p:nvGrpSpPr>
          <p:cNvPr id="56" name="Google Shape;56;p8"/>
          <p:cNvGrpSpPr/>
          <p:nvPr/>
        </p:nvGrpSpPr>
        <p:grpSpPr>
          <a:xfrm>
            <a:off x="830392" y="4169130"/>
            <a:ext cx="745763" cy="45826"/>
            <a:chOff x="4580561" y="2589004"/>
            <a:chExt cx="1064464" cy="25200"/>
          </a:xfrm>
        </p:grpSpPr>
        <p:sp>
          <p:nvSpPr>
            <p:cNvPr id="57" name="Google Shape;57;p8"/>
            <p:cNvSpPr/>
            <p:nvPr/>
          </p:nvSpPr>
          <p:spPr>
            <a:xfrm rot="-5400000">
              <a:off x="5366325" y="2335504"/>
              <a:ext cx="25200" cy="5322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8"/>
            <p:cNvSpPr/>
            <p:nvPr/>
          </p:nvSpPr>
          <p:spPr>
            <a:xfrm rot="-5400000">
              <a:off x="4836311" y="2333254"/>
              <a:ext cx="25200" cy="5367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9" name="Google Shape;59;p8"/>
          <p:cNvSpPr txBox="1"/>
          <p:nvPr>
            <p:ph type="title"/>
          </p:nvPr>
        </p:nvSpPr>
        <p:spPr>
          <a:xfrm>
            <a:off x="729450" y="864300"/>
            <a:ext cx="7021200" cy="29850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p:txBody>
      </p:sp>
      <p:sp>
        <p:nvSpPr>
          <p:cNvPr id="60" name="Google Shape;60;p8"/>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61" name="Shape 61"/>
        <p:cNvGrpSpPr/>
        <p:nvPr/>
      </p:nvGrpSpPr>
      <p:grpSpPr>
        <a:xfrm>
          <a:off x="0" y="0"/>
          <a:ext cx="0" cy="0"/>
          <a:chOff x="0" y="0"/>
          <a:chExt cx="0" cy="0"/>
        </a:xfrm>
      </p:grpSpPr>
      <p:sp>
        <p:nvSpPr>
          <p:cNvPr id="62" name="Google Shape;62;p9"/>
          <p:cNvSpPr/>
          <p:nvPr/>
        </p:nvSpPr>
        <p:spPr>
          <a:xfrm>
            <a:off x="0" y="0"/>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3" name="Google Shape;63;p9"/>
          <p:cNvGrpSpPr/>
          <p:nvPr/>
        </p:nvGrpSpPr>
        <p:grpSpPr>
          <a:xfrm>
            <a:off x="830392" y="1191256"/>
            <a:ext cx="745763" cy="45826"/>
            <a:chOff x="4580561" y="2589004"/>
            <a:chExt cx="1064464" cy="25200"/>
          </a:xfrm>
        </p:grpSpPr>
        <p:sp>
          <p:nvSpPr>
            <p:cNvPr id="64" name="Google Shape;64;p9"/>
            <p:cNvSpPr/>
            <p:nvPr/>
          </p:nvSpPr>
          <p:spPr>
            <a:xfrm rot="-5400000">
              <a:off x="5366325" y="2335504"/>
              <a:ext cx="25200" cy="5322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9"/>
            <p:cNvSpPr/>
            <p:nvPr/>
          </p:nvSpPr>
          <p:spPr>
            <a:xfrm rot="-5400000">
              <a:off x="4836311" y="2333254"/>
              <a:ext cx="25200" cy="5367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6" name="Google Shape;66;p9"/>
          <p:cNvSpPr txBox="1"/>
          <p:nvPr>
            <p:ph type="title"/>
          </p:nvPr>
        </p:nvSpPr>
        <p:spPr>
          <a:xfrm>
            <a:off x="730000" y="1318650"/>
            <a:ext cx="3300900" cy="1687200"/>
          </a:xfrm>
          <a:prstGeom prst="rect">
            <a:avLst/>
          </a:prstGeom>
        </p:spPr>
        <p:txBody>
          <a:bodyPr anchorCtr="0" anchor="t" bIns="91425" lIns="91425" spcFirstLastPara="1" rIns="91425" wrap="square" tIns="91425">
            <a:normAutofit/>
          </a:bodyPr>
          <a:lstStyle>
            <a:lvl1pPr lvl="0">
              <a:spcBef>
                <a:spcPts val="0"/>
              </a:spcBef>
              <a:spcAft>
                <a:spcPts val="0"/>
              </a:spcAft>
              <a:buSzPts val="2600"/>
              <a:buNone/>
              <a:defRPr sz="2600"/>
            </a:lvl1pPr>
            <a:lvl2pPr lvl="1">
              <a:spcBef>
                <a:spcPts val="0"/>
              </a:spcBef>
              <a:spcAft>
                <a:spcPts val="0"/>
              </a:spcAft>
              <a:buSzPts val="2600"/>
              <a:buNone/>
              <a:defRPr sz="2600"/>
            </a:lvl2pPr>
            <a:lvl3pPr lvl="2">
              <a:spcBef>
                <a:spcPts val="0"/>
              </a:spcBef>
              <a:spcAft>
                <a:spcPts val="0"/>
              </a:spcAft>
              <a:buSzPts val="2600"/>
              <a:buNone/>
              <a:defRPr sz="2600"/>
            </a:lvl3pPr>
            <a:lvl4pPr lvl="3">
              <a:spcBef>
                <a:spcPts val="0"/>
              </a:spcBef>
              <a:spcAft>
                <a:spcPts val="0"/>
              </a:spcAft>
              <a:buSzPts val="2600"/>
              <a:buNone/>
              <a:defRPr sz="2600"/>
            </a:lvl4pPr>
            <a:lvl5pPr lvl="4">
              <a:spcBef>
                <a:spcPts val="0"/>
              </a:spcBef>
              <a:spcAft>
                <a:spcPts val="0"/>
              </a:spcAft>
              <a:buSzPts val="2600"/>
              <a:buNone/>
              <a:defRPr sz="2600"/>
            </a:lvl5pPr>
            <a:lvl6pPr lvl="5">
              <a:spcBef>
                <a:spcPts val="0"/>
              </a:spcBef>
              <a:spcAft>
                <a:spcPts val="0"/>
              </a:spcAft>
              <a:buSzPts val="2600"/>
              <a:buNone/>
              <a:defRPr sz="2600"/>
            </a:lvl6pPr>
            <a:lvl7pPr lvl="6">
              <a:spcBef>
                <a:spcPts val="0"/>
              </a:spcBef>
              <a:spcAft>
                <a:spcPts val="0"/>
              </a:spcAft>
              <a:buSzPts val="2600"/>
              <a:buNone/>
              <a:defRPr sz="2600"/>
            </a:lvl7pPr>
            <a:lvl8pPr lvl="7">
              <a:spcBef>
                <a:spcPts val="0"/>
              </a:spcBef>
              <a:spcAft>
                <a:spcPts val="0"/>
              </a:spcAft>
              <a:buSzPts val="2600"/>
              <a:buNone/>
              <a:defRPr sz="2600"/>
            </a:lvl8pPr>
            <a:lvl9pPr lvl="8">
              <a:spcBef>
                <a:spcPts val="0"/>
              </a:spcBef>
              <a:spcAft>
                <a:spcPts val="0"/>
              </a:spcAft>
              <a:buSzPts val="2600"/>
              <a:buNone/>
              <a:defRPr sz="2600"/>
            </a:lvl9pPr>
          </a:lstStyle>
          <a:p/>
        </p:txBody>
      </p:sp>
      <p:sp>
        <p:nvSpPr>
          <p:cNvPr id="67" name="Google Shape;67;p9"/>
          <p:cNvSpPr txBox="1"/>
          <p:nvPr>
            <p:ph idx="1" type="subTitle"/>
          </p:nvPr>
        </p:nvSpPr>
        <p:spPr>
          <a:xfrm>
            <a:off x="724950" y="3161525"/>
            <a:ext cx="3300900" cy="759000"/>
          </a:xfrm>
          <a:prstGeom prst="rect">
            <a:avLst/>
          </a:prstGeom>
        </p:spPr>
        <p:txBody>
          <a:bodyPr anchorCtr="0" anchor="t" bIns="91425" lIns="91425" spcFirstLastPara="1" rIns="91425" wrap="square" tIns="91425">
            <a:normAutofit/>
          </a:bodyPr>
          <a:lstStyle>
            <a:lvl1pPr lvl="0">
              <a:lnSpc>
                <a:spcPct val="100000"/>
              </a:lnSpc>
              <a:spcBef>
                <a:spcPts val="0"/>
              </a:spcBef>
              <a:spcAft>
                <a:spcPts val="0"/>
              </a:spcAft>
              <a:buSzPts val="1600"/>
              <a:buNone/>
              <a:defRPr sz="1600"/>
            </a:lvl1pPr>
            <a:lvl2pPr lvl="1">
              <a:lnSpc>
                <a:spcPct val="100000"/>
              </a:lnSpc>
              <a:spcBef>
                <a:spcPts val="0"/>
              </a:spcBef>
              <a:spcAft>
                <a:spcPts val="0"/>
              </a:spcAft>
              <a:buSzPts val="1600"/>
              <a:buNone/>
              <a:defRPr sz="1600"/>
            </a:lvl2pPr>
            <a:lvl3pPr lvl="2">
              <a:lnSpc>
                <a:spcPct val="100000"/>
              </a:lnSpc>
              <a:spcBef>
                <a:spcPts val="0"/>
              </a:spcBef>
              <a:spcAft>
                <a:spcPts val="0"/>
              </a:spcAft>
              <a:buSzPts val="1600"/>
              <a:buNone/>
              <a:defRPr sz="1600"/>
            </a:lvl3pPr>
            <a:lvl4pPr lvl="3">
              <a:lnSpc>
                <a:spcPct val="100000"/>
              </a:lnSpc>
              <a:spcBef>
                <a:spcPts val="0"/>
              </a:spcBef>
              <a:spcAft>
                <a:spcPts val="0"/>
              </a:spcAft>
              <a:buSzPts val="1600"/>
              <a:buNone/>
              <a:defRPr sz="1600"/>
            </a:lvl4pPr>
            <a:lvl5pPr lvl="4">
              <a:lnSpc>
                <a:spcPct val="100000"/>
              </a:lnSpc>
              <a:spcBef>
                <a:spcPts val="0"/>
              </a:spcBef>
              <a:spcAft>
                <a:spcPts val="0"/>
              </a:spcAft>
              <a:buSzPts val="1600"/>
              <a:buNone/>
              <a:defRPr sz="1600"/>
            </a:lvl5pPr>
            <a:lvl6pPr lvl="5">
              <a:lnSpc>
                <a:spcPct val="100000"/>
              </a:lnSpc>
              <a:spcBef>
                <a:spcPts val="0"/>
              </a:spcBef>
              <a:spcAft>
                <a:spcPts val="0"/>
              </a:spcAft>
              <a:buSzPts val="1600"/>
              <a:buNone/>
              <a:defRPr sz="1600"/>
            </a:lvl6pPr>
            <a:lvl7pPr lvl="6">
              <a:lnSpc>
                <a:spcPct val="100000"/>
              </a:lnSpc>
              <a:spcBef>
                <a:spcPts val="0"/>
              </a:spcBef>
              <a:spcAft>
                <a:spcPts val="0"/>
              </a:spcAft>
              <a:buSzPts val="1600"/>
              <a:buNone/>
              <a:defRPr sz="1600"/>
            </a:lvl7pPr>
            <a:lvl8pPr lvl="7">
              <a:lnSpc>
                <a:spcPct val="100000"/>
              </a:lnSpc>
              <a:spcBef>
                <a:spcPts val="0"/>
              </a:spcBef>
              <a:spcAft>
                <a:spcPts val="0"/>
              </a:spcAft>
              <a:buSzPts val="1600"/>
              <a:buNone/>
              <a:defRPr sz="1600"/>
            </a:lvl8pPr>
            <a:lvl9pPr lvl="8">
              <a:lnSpc>
                <a:spcPct val="100000"/>
              </a:lnSpc>
              <a:spcBef>
                <a:spcPts val="0"/>
              </a:spcBef>
              <a:spcAft>
                <a:spcPts val="0"/>
              </a:spcAft>
              <a:buSzPts val="1600"/>
              <a:buNone/>
              <a:defRPr sz="1600"/>
            </a:lvl9pPr>
          </a:lstStyle>
          <a:p/>
        </p:txBody>
      </p:sp>
      <p:sp>
        <p:nvSpPr>
          <p:cNvPr id="68" name="Google Shape;68;p9"/>
          <p:cNvSpPr txBox="1"/>
          <p:nvPr>
            <p:ph idx="2" type="body"/>
          </p:nvPr>
        </p:nvSpPr>
        <p:spPr>
          <a:xfrm>
            <a:off x="5174225" y="1352625"/>
            <a:ext cx="3374400" cy="30255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69" name="Google Shape;69;p9"/>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70" name="Shape 70"/>
        <p:cNvGrpSpPr/>
        <p:nvPr/>
      </p:nvGrpSpPr>
      <p:grpSpPr>
        <a:xfrm>
          <a:off x="0" y="0"/>
          <a:ext cx="0" cy="0"/>
          <a:chOff x="0" y="0"/>
          <a:chExt cx="0" cy="0"/>
        </a:xfrm>
      </p:grpSpPr>
      <p:sp>
        <p:nvSpPr>
          <p:cNvPr id="71" name="Google Shape;71;p10"/>
          <p:cNvSpPr txBox="1"/>
          <p:nvPr>
            <p:ph idx="1" type="body"/>
          </p:nvPr>
        </p:nvSpPr>
        <p:spPr>
          <a:xfrm>
            <a:off x="724950" y="4372551"/>
            <a:ext cx="7697400" cy="4605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300"/>
              <a:buNone/>
              <a:defRPr/>
            </a:lvl1pPr>
          </a:lstStyle>
          <a:p/>
        </p:txBody>
      </p:sp>
      <p:sp>
        <p:nvSpPr>
          <p:cNvPr id="72" name="Google Shape;72;p10"/>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dk1"/>
        </a:solidFill>
      </p:bgPr>
    </p:bg>
    <p:spTree>
      <p:nvGrpSpPr>
        <p:cNvPr id="73" name="Shape 73"/>
        <p:cNvGrpSpPr/>
        <p:nvPr/>
      </p:nvGrpSpPr>
      <p:grpSpPr>
        <a:xfrm>
          <a:off x="0" y="0"/>
          <a:ext cx="0" cy="0"/>
          <a:chOff x="0" y="0"/>
          <a:chExt cx="0" cy="0"/>
        </a:xfrm>
      </p:grpSpPr>
      <p:grpSp>
        <p:nvGrpSpPr>
          <p:cNvPr id="74" name="Google Shape;74;p11"/>
          <p:cNvGrpSpPr/>
          <p:nvPr/>
        </p:nvGrpSpPr>
        <p:grpSpPr>
          <a:xfrm>
            <a:off x="830392" y="4169130"/>
            <a:ext cx="745763" cy="45826"/>
            <a:chOff x="4580561" y="2589004"/>
            <a:chExt cx="1064464" cy="25200"/>
          </a:xfrm>
        </p:grpSpPr>
        <p:sp>
          <p:nvSpPr>
            <p:cNvPr id="75" name="Google Shape;75;p11"/>
            <p:cNvSpPr/>
            <p:nvPr/>
          </p:nvSpPr>
          <p:spPr>
            <a:xfrm rot="-5400000">
              <a:off x="5366325" y="2335504"/>
              <a:ext cx="25200" cy="5322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11"/>
            <p:cNvSpPr/>
            <p:nvPr/>
          </p:nvSpPr>
          <p:spPr>
            <a:xfrm rot="-5400000">
              <a:off x="4836311" y="2333254"/>
              <a:ext cx="25200" cy="5367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7" name="Google Shape;77;p11"/>
          <p:cNvSpPr txBox="1"/>
          <p:nvPr>
            <p:ph hasCustomPrompt="1" type="title"/>
          </p:nvPr>
        </p:nvSpPr>
        <p:spPr>
          <a:xfrm>
            <a:off x="729450" y="733950"/>
            <a:ext cx="7688400" cy="1244700"/>
          </a:xfrm>
          <a:prstGeom prst="rect">
            <a:avLst/>
          </a:prstGeom>
        </p:spPr>
        <p:txBody>
          <a:bodyPr anchorCtr="0" anchor="t" bIns="91425" lIns="91425" spcFirstLastPara="1" rIns="91425" wrap="square" tIns="91425">
            <a:normAutofit/>
          </a:bodyPr>
          <a:lstStyle>
            <a:lvl1pPr lvl="0">
              <a:spcBef>
                <a:spcPts val="0"/>
              </a:spcBef>
              <a:spcAft>
                <a:spcPts val="0"/>
              </a:spcAft>
              <a:buClr>
                <a:schemeClr val="lt1"/>
              </a:buClr>
              <a:buSzPts val="8000"/>
              <a:buNone/>
              <a:defRPr sz="8000">
                <a:solidFill>
                  <a:schemeClr val="lt1"/>
                </a:solidFill>
              </a:defRPr>
            </a:lvl1pPr>
            <a:lvl2pPr lvl="1">
              <a:spcBef>
                <a:spcPts val="0"/>
              </a:spcBef>
              <a:spcAft>
                <a:spcPts val="0"/>
              </a:spcAft>
              <a:buClr>
                <a:schemeClr val="lt1"/>
              </a:buClr>
              <a:buSzPts val="8000"/>
              <a:buNone/>
              <a:defRPr sz="8000">
                <a:solidFill>
                  <a:schemeClr val="lt1"/>
                </a:solidFill>
              </a:defRPr>
            </a:lvl2pPr>
            <a:lvl3pPr lvl="2">
              <a:spcBef>
                <a:spcPts val="0"/>
              </a:spcBef>
              <a:spcAft>
                <a:spcPts val="0"/>
              </a:spcAft>
              <a:buClr>
                <a:schemeClr val="lt1"/>
              </a:buClr>
              <a:buSzPts val="8000"/>
              <a:buNone/>
              <a:defRPr sz="8000">
                <a:solidFill>
                  <a:schemeClr val="lt1"/>
                </a:solidFill>
              </a:defRPr>
            </a:lvl3pPr>
            <a:lvl4pPr lvl="3">
              <a:spcBef>
                <a:spcPts val="0"/>
              </a:spcBef>
              <a:spcAft>
                <a:spcPts val="0"/>
              </a:spcAft>
              <a:buClr>
                <a:schemeClr val="lt1"/>
              </a:buClr>
              <a:buSzPts val="8000"/>
              <a:buNone/>
              <a:defRPr sz="8000">
                <a:solidFill>
                  <a:schemeClr val="lt1"/>
                </a:solidFill>
              </a:defRPr>
            </a:lvl4pPr>
            <a:lvl5pPr lvl="4">
              <a:spcBef>
                <a:spcPts val="0"/>
              </a:spcBef>
              <a:spcAft>
                <a:spcPts val="0"/>
              </a:spcAft>
              <a:buClr>
                <a:schemeClr val="lt1"/>
              </a:buClr>
              <a:buSzPts val="8000"/>
              <a:buNone/>
              <a:defRPr sz="8000">
                <a:solidFill>
                  <a:schemeClr val="lt1"/>
                </a:solidFill>
              </a:defRPr>
            </a:lvl5pPr>
            <a:lvl6pPr lvl="5">
              <a:spcBef>
                <a:spcPts val="0"/>
              </a:spcBef>
              <a:spcAft>
                <a:spcPts val="0"/>
              </a:spcAft>
              <a:buClr>
                <a:schemeClr val="lt1"/>
              </a:buClr>
              <a:buSzPts val="8000"/>
              <a:buNone/>
              <a:defRPr sz="8000">
                <a:solidFill>
                  <a:schemeClr val="lt1"/>
                </a:solidFill>
              </a:defRPr>
            </a:lvl6pPr>
            <a:lvl7pPr lvl="6">
              <a:spcBef>
                <a:spcPts val="0"/>
              </a:spcBef>
              <a:spcAft>
                <a:spcPts val="0"/>
              </a:spcAft>
              <a:buClr>
                <a:schemeClr val="lt1"/>
              </a:buClr>
              <a:buSzPts val="8000"/>
              <a:buNone/>
              <a:defRPr sz="8000">
                <a:solidFill>
                  <a:schemeClr val="lt1"/>
                </a:solidFill>
              </a:defRPr>
            </a:lvl7pPr>
            <a:lvl8pPr lvl="7">
              <a:spcBef>
                <a:spcPts val="0"/>
              </a:spcBef>
              <a:spcAft>
                <a:spcPts val="0"/>
              </a:spcAft>
              <a:buClr>
                <a:schemeClr val="lt1"/>
              </a:buClr>
              <a:buSzPts val="8000"/>
              <a:buNone/>
              <a:defRPr sz="8000">
                <a:solidFill>
                  <a:schemeClr val="lt1"/>
                </a:solidFill>
              </a:defRPr>
            </a:lvl8pPr>
            <a:lvl9pPr lvl="8">
              <a:spcBef>
                <a:spcPts val="0"/>
              </a:spcBef>
              <a:spcAft>
                <a:spcPts val="0"/>
              </a:spcAft>
              <a:buClr>
                <a:schemeClr val="lt1"/>
              </a:buClr>
              <a:buSzPts val="8000"/>
              <a:buNone/>
              <a:defRPr sz="8000">
                <a:solidFill>
                  <a:schemeClr val="lt1"/>
                </a:solidFill>
              </a:defRPr>
            </a:lvl9pPr>
          </a:lstStyle>
          <a:p>
            <a:r>
              <a:t>xx%</a:t>
            </a:r>
          </a:p>
        </p:txBody>
      </p:sp>
      <p:sp>
        <p:nvSpPr>
          <p:cNvPr id="78" name="Google Shape;78;p11"/>
          <p:cNvSpPr txBox="1"/>
          <p:nvPr>
            <p:ph idx="1" type="body"/>
          </p:nvPr>
        </p:nvSpPr>
        <p:spPr>
          <a:xfrm>
            <a:off x="729450" y="2272888"/>
            <a:ext cx="7688400" cy="15804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Clr>
                <a:schemeClr val="lt1"/>
              </a:buClr>
              <a:buSzPts val="1300"/>
              <a:buChar char="●"/>
              <a:defRPr>
                <a:solidFill>
                  <a:schemeClr val="lt1"/>
                </a:solidFill>
              </a:defRPr>
            </a:lvl1pPr>
            <a:lvl2pPr indent="-298450" lvl="1" marL="914400">
              <a:spcBef>
                <a:spcPts val="0"/>
              </a:spcBef>
              <a:spcAft>
                <a:spcPts val="0"/>
              </a:spcAft>
              <a:buClr>
                <a:schemeClr val="lt1"/>
              </a:buClr>
              <a:buSzPts val="1100"/>
              <a:buChar char="○"/>
              <a:defRPr>
                <a:solidFill>
                  <a:schemeClr val="lt1"/>
                </a:solidFill>
              </a:defRPr>
            </a:lvl2pPr>
            <a:lvl3pPr indent="-298450" lvl="2" marL="1371600">
              <a:spcBef>
                <a:spcPts val="0"/>
              </a:spcBef>
              <a:spcAft>
                <a:spcPts val="0"/>
              </a:spcAft>
              <a:buClr>
                <a:schemeClr val="lt1"/>
              </a:buClr>
              <a:buSzPts val="1100"/>
              <a:buChar char="■"/>
              <a:defRPr>
                <a:solidFill>
                  <a:schemeClr val="lt1"/>
                </a:solidFill>
              </a:defRPr>
            </a:lvl3pPr>
            <a:lvl4pPr indent="-298450" lvl="3" marL="1828800">
              <a:spcBef>
                <a:spcPts val="0"/>
              </a:spcBef>
              <a:spcAft>
                <a:spcPts val="0"/>
              </a:spcAft>
              <a:buClr>
                <a:schemeClr val="lt1"/>
              </a:buClr>
              <a:buSzPts val="1100"/>
              <a:buChar char="●"/>
              <a:defRPr>
                <a:solidFill>
                  <a:schemeClr val="lt1"/>
                </a:solidFill>
              </a:defRPr>
            </a:lvl4pPr>
            <a:lvl5pPr indent="-298450" lvl="4" marL="2286000">
              <a:spcBef>
                <a:spcPts val="0"/>
              </a:spcBef>
              <a:spcAft>
                <a:spcPts val="0"/>
              </a:spcAft>
              <a:buClr>
                <a:schemeClr val="lt1"/>
              </a:buClr>
              <a:buSzPts val="1100"/>
              <a:buChar char="○"/>
              <a:defRPr>
                <a:solidFill>
                  <a:schemeClr val="lt1"/>
                </a:solidFill>
              </a:defRPr>
            </a:lvl5pPr>
            <a:lvl6pPr indent="-298450" lvl="5" marL="2743200">
              <a:spcBef>
                <a:spcPts val="0"/>
              </a:spcBef>
              <a:spcAft>
                <a:spcPts val="0"/>
              </a:spcAft>
              <a:buClr>
                <a:schemeClr val="lt1"/>
              </a:buClr>
              <a:buSzPts val="1100"/>
              <a:buChar char="■"/>
              <a:defRPr>
                <a:solidFill>
                  <a:schemeClr val="lt1"/>
                </a:solidFill>
              </a:defRPr>
            </a:lvl6pPr>
            <a:lvl7pPr indent="-298450" lvl="6" marL="3200400">
              <a:spcBef>
                <a:spcPts val="0"/>
              </a:spcBef>
              <a:spcAft>
                <a:spcPts val="0"/>
              </a:spcAft>
              <a:buClr>
                <a:schemeClr val="lt1"/>
              </a:buClr>
              <a:buSzPts val="1100"/>
              <a:buChar char="●"/>
              <a:defRPr>
                <a:solidFill>
                  <a:schemeClr val="lt1"/>
                </a:solidFill>
              </a:defRPr>
            </a:lvl7pPr>
            <a:lvl8pPr indent="-298450" lvl="7" marL="3657600">
              <a:spcBef>
                <a:spcPts val="0"/>
              </a:spcBef>
              <a:spcAft>
                <a:spcPts val="0"/>
              </a:spcAft>
              <a:buClr>
                <a:schemeClr val="lt1"/>
              </a:buClr>
              <a:buSzPts val="1100"/>
              <a:buChar char="○"/>
              <a:defRPr>
                <a:solidFill>
                  <a:schemeClr val="lt1"/>
                </a:solidFill>
              </a:defRPr>
            </a:lvl8pPr>
            <a:lvl9pPr indent="-298450" lvl="8" marL="4114800">
              <a:spcBef>
                <a:spcPts val="0"/>
              </a:spcBef>
              <a:spcAft>
                <a:spcPts val="0"/>
              </a:spcAft>
              <a:buClr>
                <a:schemeClr val="lt1"/>
              </a:buClr>
              <a:buSzPts val="1100"/>
              <a:buChar char="■"/>
              <a:defRPr>
                <a:solidFill>
                  <a:schemeClr val="lt1"/>
                </a:solidFill>
              </a:defRPr>
            </a:lvl9pPr>
          </a:lstStyle>
          <a:p/>
        </p:txBody>
      </p:sp>
      <p:sp>
        <p:nvSpPr>
          <p:cNvPr id="79" name="Google Shape;79;p11"/>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80" name="Shape 80"/>
        <p:cNvGrpSpPr/>
        <p:nvPr/>
      </p:nvGrpSpPr>
      <p:grpSpPr>
        <a:xfrm>
          <a:off x="0" y="0"/>
          <a:ext cx="0" cy="0"/>
          <a:chOff x="0" y="0"/>
          <a:chExt cx="0" cy="0"/>
        </a:xfrm>
      </p:grpSpPr>
      <p:sp>
        <p:nvSpPr>
          <p:cNvPr id="81" name="Google Shape;81;p12"/>
          <p:cNvSpPr txBox="1"/>
          <p:nvPr>
            <p:ph idx="12" type="sldNum"/>
          </p:nvPr>
        </p:nvSpPr>
        <p:spPr>
          <a:xfrm>
            <a:off x="8536302" y="4749851"/>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treamline">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1pPr>
            <a:lvl2pPr lvl="1">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2pPr>
            <a:lvl3pPr lvl="2">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3pPr>
            <a:lvl4pPr lvl="3">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4pPr>
            <a:lvl5pPr lvl="4">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5pPr>
            <a:lvl6pPr lvl="5">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6pPr>
            <a:lvl7pPr lvl="6">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7pPr>
            <a:lvl8pPr lvl="7">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8pPr>
            <a:lvl9pPr lvl="8">
              <a:spcBef>
                <a:spcPts val="0"/>
              </a:spcBef>
              <a:spcAft>
                <a:spcPts val="0"/>
              </a:spcAft>
              <a:buClr>
                <a:schemeClr val="dk2"/>
              </a:buClr>
              <a:buSzPts val="2800"/>
              <a:buFont typeface="Raleway"/>
              <a:buNone/>
              <a:defRPr b="1" sz="2800">
                <a:solidFill>
                  <a:schemeClr val="dk2"/>
                </a:solidFill>
                <a:latin typeface="Raleway"/>
                <a:ea typeface="Raleway"/>
                <a:cs typeface="Raleway"/>
                <a:sym typeface="Raleway"/>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11150" lvl="0" marL="457200">
              <a:lnSpc>
                <a:spcPct val="115000"/>
              </a:lnSpc>
              <a:spcBef>
                <a:spcPts val="0"/>
              </a:spcBef>
              <a:spcAft>
                <a:spcPts val="0"/>
              </a:spcAft>
              <a:buClr>
                <a:schemeClr val="accent1"/>
              </a:buClr>
              <a:buSzPts val="1300"/>
              <a:buFont typeface="Lato"/>
              <a:buChar char="●"/>
              <a:defRPr sz="1300">
                <a:solidFill>
                  <a:schemeClr val="accent1"/>
                </a:solidFill>
                <a:latin typeface="Lato"/>
                <a:ea typeface="Lato"/>
                <a:cs typeface="Lato"/>
                <a:sym typeface="Lato"/>
              </a:defRPr>
            </a:lvl1pPr>
            <a:lvl2pPr indent="-298450" lvl="1" marL="91440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2pPr>
            <a:lvl3pPr indent="-298450" lvl="2" marL="137160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3pPr>
            <a:lvl4pPr indent="-298450" lvl="3" marL="182880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4pPr>
            <a:lvl5pPr indent="-298450" lvl="4" marL="228600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5pPr>
            <a:lvl6pPr indent="-298450" lvl="5" marL="274320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6pPr>
            <a:lvl7pPr indent="-298450" lvl="6" marL="320040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7pPr>
            <a:lvl8pPr indent="-298450" lvl="7" marL="365760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8pPr>
            <a:lvl9pPr indent="-298450" lvl="8" marL="4114800">
              <a:lnSpc>
                <a:spcPct val="115000"/>
              </a:lnSpc>
              <a:spcBef>
                <a:spcPts val="0"/>
              </a:spcBef>
              <a:spcAft>
                <a:spcPts val="0"/>
              </a:spcAft>
              <a:buClr>
                <a:schemeClr val="accent1"/>
              </a:buClr>
              <a:buSzPts val="1100"/>
              <a:buFont typeface="Lato"/>
              <a:buChar char="■"/>
              <a:defRPr sz="1100">
                <a:solidFill>
                  <a:schemeClr val="accent1"/>
                </a:solidFill>
                <a:latin typeface="Lato"/>
                <a:ea typeface="Lato"/>
                <a:cs typeface="Lato"/>
                <a:sym typeface="Lato"/>
              </a:defRPr>
            </a:lvl9pPr>
          </a:lstStyle>
          <a:p/>
        </p:txBody>
      </p:sp>
      <p:sp>
        <p:nvSpPr>
          <p:cNvPr id="8" name="Google Shape;8;p1"/>
          <p:cNvSpPr txBox="1"/>
          <p:nvPr>
            <p:ph idx="12" type="sldNum"/>
          </p:nvPr>
        </p:nvSpPr>
        <p:spPr>
          <a:xfrm>
            <a:off x="8536302" y="4749851"/>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accent1"/>
                </a:solidFill>
                <a:latin typeface="Lato"/>
                <a:ea typeface="Lato"/>
                <a:cs typeface="Lato"/>
                <a:sym typeface="Lato"/>
              </a:defRPr>
            </a:lvl1pPr>
            <a:lvl2pPr lvl="1" algn="r">
              <a:buNone/>
              <a:defRPr sz="1000">
                <a:solidFill>
                  <a:schemeClr val="accent1"/>
                </a:solidFill>
                <a:latin typeface="Lato"/>
                <a:ea typeface="Lato"/>
                <a:cs typeface="Lato"/>
                <a:sym typeface="Lato"/>
              </a:defRPr>
            </a:lvl2pPr>
            <a:lvl3pPr lvl="2" algn="r">
              <a:buNone/>
              <a:defRPr sz="1000">
                <a:solidFill>
                  <a:schemeClr val="accent1"/>
                </a:solidFill>
                <a:latin typeface="Lato"/>
                <a:ea typeface="Lato"/>
                <a:cs typeface="Lato"/>
                <a:sym typeface="Lato"/>
              </a:defRPr>
            </a:lvl3pPr>
            <a:lvl4pPr lvl="3" algn="r">
              <a:buNone/>
              <a:defRPr sz="1000">
                <a:solidFill>
                  <a:schemeClr val="accent1"/>
                </a:solidFill>
                <a:latin typeface="Lato"/>
                <a:ea typeface="Lato"/>
                <a:cs typeface="Lato"/>
                <a:sym typeface="Lato"/>
              </a:defRPr>
            </a:lvl4pPr>
            <a:lvl5pPr lvl="4" algn="r">
              <a:buNone/>
              <a:defRPr sz="1000">
                <a:solidFill>
                  <a:schemeClr val="accent1"/>
                </a:solidFill>
                <a:latin typeface="Lato"/>
                <a:ea typeface="Lato"/>
                <a:cs typeface="Lato"/>
                <a:sym typeface="Lato"/>
              </a:defRPr>
            </a:lvl5pPr>
            <a:lvl6pPr lvl="5" algn="r">
              <a:buNone/>
              <a:defRPr sz="1000">
                <a:solidFill>
                  <a:schemeClr val="accent1"/>
                </a:solidFill>
                <a:latin typeface="Lato"/>
                <a:ea typeface="Lato"/>
                <a:cs typeface="Lato"/>
                <a:sym typeface="Lato"/>
              </a:defRPr>
            </a:lvl6pPr>
            <a:lvl7pPr lvl="6" algn="r">
              <a:buNone/>
              <a:defRPr sz="1000">
                <a:solidFill>
                  <a:schemeClr val="accent1"/>
                </a:solidFill>
                <a:latin typeface="Lato"/>
                <a:ea typeface="Lato"/>
                <a:cs typeface="Lato"/>
                <a:sym typeface="Lato"/>
              </a:defRPr>
            </a:lvl7pPr>
            <a:lvl8pPr lvl="7" algn="r">
              <a:buNone/>
              <a:defRPr sz="1000">
                <a:solidFill>
                  <a:schemeClr val="accent1"/>
                </a:solidFill>
                <a:latin typeface="Lato"/>
                <a:ea typeface="Lato"/>
                <a:cs typeface="Lato"/>
                <a:sym typeface="Lato"/>
              </a:defRPr>
            </a:lvl8pPr>
            <a:lvl9pPr lvl="8" algn="r">
              <a:buNone/>
              <a:defRPr sz="1000">
                <a:solidFill>
                  <a:schemeClr val="accen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5.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4.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2.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 name="Shape 85"/>
        <p:cNvGrpSpPr/>
        <p:nvPr/>
      </p:nvGrpSpPr>
      <p:grpSpPr>
        <a:xfrm>
          <a:off x="0" y="0"/>
          <a:ext cx="0" cy="0"/>
          <a:chOff x="0" y="0"/>
          <a:chExt cx="0" cy="0"/>
        </a:xfrm>
      </p:grpSpPr>
      <p:sp>
        <p:nvSpPr>
          <p:cNvPr id="86" name="Google Shape;86;p13"/>
          <p:cNvSpPr txBox="1"/>
          <p:nvPr>
            <p:ph type="ctrTitle"/>
          </p:nvPr>
        </p:nvSpPr>
        <p:spPr>
          <a:xfrm>
            <a:off x="729450" y="1322450"/>
            <a:ext cx="7688100" cy="16647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Health Impacts of Fracking for Natural Gas</a:t>
            </a:r>
            <a:endParaRPr/>
          </a:p>
        </p:txBody>
      </p:sp>
      <p:sp>
        <p:nvSpPr>
          <p:cNvPr id="87" name="Google Shape;87;p13"/>
          <p:cNvSpPr txBox="1"/>
          <p:nvPr>
            <p:ph idx="1" type="subTitle"/>
          </p:nvPr>
        </p:nvSpPr>
        <p:spPr>
          <a:xfrm>
            <a:off x="729627" y="3172900"/>
            <a:ext cx="7688100" cy="5412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EES 105</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14"/>
          <p:cNvSpPr txBox="1"/>
          <p:nvPr>
            <p:ph type="ctrTitle"/>
          </p:nvPr>
        </p:nvSpPr>
        <p:spPr>
          <a:xfrm>
            <a:off x="729450" y="1322450"/>
            <a:ext cx="7688100" cy="1664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sz="3100">
                <a:solidFill>
                  <a:srgbClr val="222222"/>
                </a:solidFill>
                <a:highlight>
                  <a:srgbClr val="FFFFFF"/>
                </a:highlight>
              </a:rPr>
              <a:t>Essential Question: Are the health impacts of fracking for natural gas worse than for any other energy source?</a:t>
            </a:r>
            <a:endParaRPr sz="72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15"/>
          <p:cNvSpPr txBox="1"/>
          <p:nvPr>
            <p:ph type="title"/>
          </p:nvPr>
        </p:nvSpPr>
        <p:spPr>
          <a:xfrm>
            <a:off x="729450" y="1318650"/>
            <a:ext cx="7688700" cy="5352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What</a:t>
            </a:r>
            <a:r>
              <a:rPr lang="en"/>
              <a:t> is Fracking</a:t>
            </a:r>
            <a:endParaRPr/>
          </a:p>
        </p:txBody>
      </p:sp>
      <p:sp>
        <p:nvSpPr>
          <p:cNvPr id="98" name="Google Shape;98;p15"/>
          <p:cNvSpPr txBox="1"/>
          <p:nvPr>
            <p:ph idx="1" type="body"/>
          </p:nvPr>
        </p:nvSpPr>
        <p:spPr>
          <a:xfrm>
            <a:off x="729450" y="2078875"/>
            <a:ext cx="7688700" cy="22611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Clr>
                <a:schemeClr val="dk1"/>
              </a:buClr>
              <a:buSzPts val="1100"/>
              <a:buFont typeface="Arial"/>
              <a:buNone/>
            </a:pPr>
            <a:r>
              <a:rPr lang="en">
                <a:solidFill>
                  <a:srgbClr val="202124"/>
                </a:solidFill>
              </a:rPr>
              <a:t>Fracking is a method of oil drilling that has become very popular since the beginning of the millenium. Fracking is the process of injecting liquid at high pressure into subterranean rocks, boreholes, etc. so as to force open existing fissures and extract oil or gas.</a:t>
            </a:r>
            <a:endParaRPr/>
          </a:p>
        </p:txBody>
      </p:sp>
      <p:pic>
        <p:nvPicPr>
          <p:cNvPr id="99" name="Google Shape;99;p15"/>
          <p:cNvPicPr preferRelativeResize="0"/>
          <p:nvPr/>
        </p:nvPicPr>
        <p:blipFill>
          <a:blip r:embed="rId3">
            <a:alphaModFix/>
          </a:blip>
          <a:stretch>
            <a:fillRect/>
          </a:stretch>
        </p:blipFill>
        <p:spPr>
          <a:xfrm>
            <a:off x="4830626" y="2624100"/>
            <a:ext cx="3045251" cy="24373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16"/>
          <p:cNvSpPr txBox="1"/>
          <p:nvPr>
            <p:ph type="title"/>
          </p:nvPr>
        </p:nvSpPr>
        <p:spPr>
          <a:xfrm>
            <a:off x="729450" y="1318650"/>
            <a:ext cx="7688700" cy="5352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Boom of Fracking</a:t>
            </a:r>
            <a:endParaRPr/>
          </a:p>
        </p:txBody>
      </p:sp>
      <p:sp>
        <p:nvSpPr>
          <p:cNvPr id="105" name="Google Shape;105;p16"/>
          <p:cNvSpPr txBox="1"/>
          <p:nvPr>
            <p:ph idx="1" type="body"/>
          </p:nvPr>
        </p:nvSpPr>
        <p:spPr>
          <a:xfrm>
            <a:off x="729450" y="2078875"/>
            <a:ext cx="7688700" cy="2261100"/>
          </a:xfrm>
          <a:prstGeom prst="rect">
            <a:avLst/>
          </a:prstGeom>
        </p:spPr>
        <p:txBody>
          <a:bodyPr anchorCtr="0" anchor="t" bIns="91425" lIns="91425" spcFirstLastPara="1" rIns="91425" wrap="square" tIns="91425">
            <a:normAutofit/>
          </a:bodyPr>
          <a:lstStyle/>
          <a:p>
            <a:pPr indent="-304800" lvl="0" marL="457200" rtl="0" algn="l">
              <a:spcBef>
                <a:spcPts val="0"/>
              </a:spcBef>
              <a:spcAft>
                <a:spcPts val="0"/>
              </a:spcAft>
              <a:buSzPts val="1200"/>
              <a:buChar char="●"/>
            </a:pPr>
            <a:r>
              <a:rPr lang="en" sz="1200">
                <a:solidFill>
                  <a:srgbClr val="202124"/>
                </a:solidFill>
              </a:rPr>
              <a:t> When it was first introduced in 1862, it was done with many explosives being put into a well and then having water pumped through it in order to get the oil.</a:t>
            </a:r>
            <a:endParaRPr sz="1200">
              <a:solidFill>
                <a:srgbClr val="202124"/>
              </a:solidFill>
            </a:endParaRPr>
          </a:p>
          <a:p>
            <a:pPr indent="-304800" lvl="0" marL="457200" rtl="0" algn="l">
              <a:spcBef>
                <a:spcPts val="0"/>
              </a:spcBef>
              <a:spcAft>
                <a:spcPts val="0"/>
              </a:spcAft>
              <a:buClr>
                <a:srgbClr val="202124"/>
              </a:buClr>
              <a:buSzPts val="1200"/>
              <a:buChar char="●"/>
            </a:pPr>
            <a:r>
              <a:rPr lang="en" sz="1200">
                <a:solidFill>
                  <a:srgbClr val="202124"/>
                </a:solidFill>
              </a:rPr>
              <a:t>In the 1940s, explosives were replaced with high-pressured blasts of water. The convenience of no longer needing a ton of explosives made fracking much more attractive</a:t>
            </a:r>
            <a:endParaRPr sz="1200">
              <a:solidFill>
                <a:srgbClr val="202124"/>
              </a:solidFill>
            </a:endParaRPr>
          </a:p>
          <a:p>
            <a:pPr indent="-304800" lvl="0" marL="457200" rtl="0" algn="l">
              <a:spcBef>
                <a:spcPts val="0"/>
              </a:spcBef>
              <a:spcAft>
                <a:spcPts val="0"/>
              </a:spcAft>
              <a:buClr>
                <a:srgbClr val="202124"/>
              </a:buClr>
              <a:buSzPts val="1200"/>
              <a:buChar char="●"/>
            </a:pPr>
            <a:r>
              <a:rPr lang="en" sz="1200">
                <a:solidFill>
                  <a:srgbClr val="202124"/>
                </a:solidFill>
              </a:rPr>
              <a:t>Another advancement came at the turn of the century, which was one of the main reasons for the boom in the 2000s</a:t>
            </a:r>
            <a:endParaRPr sz="1200">
              <a:solidFill>
                <a:srgbClr val="202124"/>
              </a:solidFill>
            </a:endParaRPr>
          </a:p>
          <a:p>
            <a:pPr indent="-304800" lvl="0" marL="457200" rtl="0" algn="l">
              <a:spcBef>
                <a:spcPts val="0"/>
              </a:spcBef>
              <a:spcAft>
                <a:spcPts val="0"/>
              </a:spcAft>
              <a:buClr>
                <a:srgbClr val="202124"/>
              </a:buClr>
              <a:buSzPts val="1200"/>
              <a:buChar char="●"/>
            </a:pPr>
            <a:r>
              <a:rPr b="1" lang="en" sz="1400" u="sng">
                <a:solidFill>
                  <a:srgbClr val="202124"/>
                </a:solidFill>
              </a:rPr>
              <a:t>Horizontal drilling</a:t>
            </a:r>
            <a:r>
              <a:rPr lang="en" sz="1100">
                <a:solidFill>
                  <a:srgbClr val="202124"/>
                </a:solidFill>
              </a:rPr>
              <a:t>, a technique that increases the productive potential of each well because it can reach more of the rock formation that contains the oil and gas. These two led to the boom of fracking as since, around 1,000,000 U.S. were drilled using fracking and one-third of them came after 2000.</a:t>
            </a:r>
            <a:endParaRPr sz="1100">
              <a:solidFill>
                <a:srgbClr val="202124"/>
              </a:solidFill>
            </a:endParaRPr>
          </a:p>
        </p:txBody>
      </p:sp>
      <p:pic>
        <p:nvPicPr>
          <p:cNvPr id="106" name="Google Shape;106;p16"/>
          <p:cNvPicPr preferRelativeResize="0"/>
          <p:nvPr/>
        </p:nvPicPr>
        <p:blipFill>
          <a:blip r:embed="rId3">
            <a:alphaModFix/>
          </a:blip>
          <a:stretch>
            <a:fillRect/>
          </a:stretch>
        </p:blipFill>
        <p:spPr>
          <a:xfrm>
            <a:off x="5659399" y="112525"/>
            <a:ext cx="3043400" cy="2029924"/>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17"/>
          <p:cNvSpPr txBox="1"/>
          <p:nvPr>
            <p:ph type="title"/>
          </p:nvPr>
        </p:nvSpPr>
        <p:spPr>
          <a:xfrm>
            <a:off x="729450" y="1318650"/>
            <a:ext cx="7688700" cy="5352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Well </a:t>
            </a:r>
            <a:r>
              <a:rPr lang="en"/>
              <a:t>Construction</a:t>
            </a:r>
            <a:endParaRPr/>
          </a:p>
        </p:txBody>
      </p:sp>
      <p:sp>
        <p:nvSpPr>
          <p:cNvPr id="112" name="Google Shape;112;p17"/>
          <p:cNvSpPr txBox="1"/>
          <p:nvPr>
            <p:ph idx="1" type="body"/>
          </p:nvPr>
        </p:nvSpPr>
        <p:spPr>
          <a:xfrm>
            <a:off x="729450" y="2078875"/>
            <a:ext cx="7688700" cy="2261100"/>
          </a:xfrm>
          <a:prstGeom prst="rect">
            <a:avLst/>
          </a:prstGeom>
        </p:spPr>
        <p:txBody>
          <a:bodyPr anchorCtr="0" anchor="t" bIns="91425" lIns="91425" spcFirstLastPara="1" rIns="91425" wrap="square" tIns="91425">
            <a:normAutofit/>
          </a:bodyPr>
          <a:lstStyle/>
          <a:p>
            <a:pPr indent="-317500" lvl="0" marL="457200" rtl="0" algn="l">
              <a:spcBef>
                <a:spcPts val="0"/>
              </a:spcBef>
              <a:spcAft>
                <a:spcPts val="0"/>
              </a:spcAft>
              <a:buSzPts val="1400"/>
              <a:buChar char="●"/>
            </a:pPr>
            <a:r>
              <a:rPr lang="en" sz="1400">
                <a:solidFill>
                  <a:srgbClr val="202124"/>
                </a:solidFill>
              </a:rPr>
              <a:t>The wells are built with thick walls because there are natural water supplies nearby that they do not want to contaminate. </a:t>
            </a:r>
            <a:endParaRPr sz="1400">
              <a:solidFill>
                <a:srgbClr val="202124"/>
              </a:solidFill>
            </a:endParaRPr>
          </a:p>
          <a:p>
            <a:pPr indent="-317500" lvl="0" marL="457200" rtl="0" algn="l">
              <a:spcBef>
                <a:spcPts val="0"/>
              </a:spcBef>
              <a:spcAft>
                <a:spcPts val="0"/>
              </a:spcAft>
              <a:buClr>
                <a:srgbClr val="202124"/>
              </a:buClr>
              <a:buSzPts val="1400"/>
              <a:buChar char="●"/>
            </a:pPr>
            <a:r>
              <a:rPr lang="en" sz="1400">
                <a:solidFill>
                  <a:srgbClr val="202124"/>
                </a:solidFill>
              </a:rPr>
              <a:t>There can still be errors with wells but, in a 2013 report from the US EPA, it only reported 457 spills of any kind of slickwater, the water used in fracking containing thousands of chemicals. While any water leak is not good, these couple hundred were taken between 2006-2012, a six year period where tens of thousands of wells were used.</a:t>
            </a:r>
            <a:endParaRPr sz="1400">
              <a:solidFill>
                <a:srgbClr val="202124"/>
              </a:solidFill>
            </a:endParaRPr>
          </a:p>
          <a:p>
            <a:pPr indent="-317500" lvl="0" marL="457200" rtl="0" algn="l">
              <a:spcBef>
                <a:spcPts val="0"/>
              </a:spcBef>
              <a:spcAft>
                <a:spcPts val="0"/>
              </a:spcAft>
              <a:buClr>
                <a:srgbClr val="202124"/>
              </a:buClr>
              <a:buSzPts val="1400"/>
              <a:buChar char="●"/>
            </a:pPr>
            <a:r>
              <a:rPr lang="en" sz="1400">
                <a:solidFill>
                  <a:srgbClr val="202124"/>
                </a:solidFill>
              </a:rPr>
              <a:t>Only 21 states have fracking occurring within it and the number , while it is looking to grow, will not grow much as oil only occurs in a few states.</a:t>
            </a:r>
            <a:endParaRPr sz="1400">
              <a:solidFill>
                <a:srgbClr val="202124"/>
              </a:solidFill>
            </a:endParaRPr>
          </a:p>
        </p:txBody>
      </p:sp>
      <p:pic>
        <p:nvPicPr>
          <p:cNvPr id="113" name="Google Shape;113;p17"/>
          <p:cNvPicPr preferRelativeResize="0"/>
          <p:nvPr/>
        </p:nvPicPr>
        <p:blipFill>
          <a:blip r:embed="rId3">
            <a:alphaModFix/>
          </a:blip>
          <a:stretch>
            <a:fillRect/>
          </a:stretch>
        </p:blipFill>
        <p:spPr>
          <a:xfrm>
            <a:off x="6901775" y="174200"/>
            <a:ext cx="1516376" cy="18696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18"/>
          <p:cNvSpPr txBox="1"/>
          <p:nvPr>
            <p:ph type="title"/>
          </p:nvPr>
        </p:nvSpPr>
        <p:spPr>
          <a:xfrm>
            <a:off x="729450" y="1318650"/>
            <a:ext cx="7688700" cy="535200"/>
          </a:xfrm>
          <a:prstGeom prst="rect">
            <a:avLst/>
          </a:prstGeom>
        </p:spPr>
        <p:txBody>
          <a:bodyPr anchorCtr="0" anchor="t" bIns="91425" lIns="91425" spcFirstLastPara="1" rIns="91425" wrap="square" tIns="91425">
            <a:normAutofit fontScale="90000"/>
          </a:bodyPr>
          <a:lstStyle/>
          <a:p>
            <a:pPr indent="0" lvl="0" marL="0" rtl="0" algn="l">
              <a:lnSpc>
                <a:spcPct val="115000"/>
              </a:lnSpc>
              <a:spcBef>
                <a:spcPts val="0"/>
              </a:spcBef>
              <a:spcAft>
                <a:spcPts val="0"/>
              </a:spcAft>
              <a:buClr>
                <a:schemeClr val="dk1"/>
              </a:buClr>
              <a:buSzPct val="44000"/>
              <a:buFont typeface="Arial"/>
              <a:buNone/>
            </a:pPr>
            <a:r>
              <a:rPr lang="en" sz="2500">
                <a:solidFill>
                  <a:srgbClr val="202124"/>
                </a:solidFill>
              </a:rPr>
              <a:t>Air pollution</a:t>
            </a:r>
            <a:endParaRPr sz="4200"/>
          </a:p>
        </p:txBody>
      </p:sp>
      <p:sp>
        <p:nvSpPr>
          <p:cNvPr id="119" name="Google Shape;119;p18"/>
          <p:cNvSpPr txBox="1"/>
          <p:nvPr>
            <p:ph idx="1" type="body"/>
          </p:nvPr>
        </p:nvSpPr>
        <p:spPr>
          <a:xfrm>
            <a:off x="729450" y="2078875"/>
            <a:ext cx="7688700" cy="2261100"/>
          </a:xfrm>
          <a:prstGeom prst="rect">
            <a:avLst/>
          </a:prstGeom>
        </p:spPr>
        <p:txBody>
          <a:bodyPr anchorCtr="0" anchor="t" bIns="91425" lIns="91425" spcFirstLastPara="1" rIns="91425" wrap="square" tIns="91425">
            <a:normAutofit/>
          </a:bodyPr>
          <a:lstStyle/>
          <a:p>
            <a:pPr indent="-317500" lvl="0" marL="457200" rtl="0" algn="l">
              <a:spcBef>
                <a:spcPts val="0"/>
              </a:spcBef>
              <a:spcAft>
                <a:spcPts val="0"/>
              </a:spcAft>
              <a:buSzPts val="1400"/>
              <a:buChar char="●"/>
            </a:pPr>
            <a:r>
              <a:rPr lang="en" sz="1400">
                <a:solidFill>
                  <a:srgbClr val="202124"/>
                </a:solidFill>
              </a:rPr>
              <a:t>Fossil fuels are a part of the reason to blame for the problem of Global Warming that we have today</a:t>
            </a:r>
            <a:endParaRPr sz="1400">
              <a:solidFill>
                <a:srgbClr val="202124"/>
              </a:solidFill>
            </a:endParaRPr>
          </a:p>
          <a:p>
            <a:pPr indent="-317500" lvl="0" marL="457200" rtl="0" algn="l">
              <a:spcBef>
                <a:spcPts val="0"/>
              </a:spcBef>
              <a:spcAft>
                <a:spcPts val="0"/>
              </a:spcAft>
              <a:buClr>
                <a:srgbClr val="202124"/>
              </a:buClr>
              <a:buSzPts val="1400"/>
              <a:buChar char="●"/>
            </a:pPr>
            <a:r>
              <a:rPr lang="en" sz="1400">
                <a:solidFill>
                  <a:srgbClr val="202124"/>
                </a:solidFill>
              </a:rPr>
              <a:t> Methane and carbon dioxide from oil rigs and other methods of retrieval causes a lot of pollution</a:t>
            </a:r>
            <a:endParaRPr sz="1400">
              <a:solidFill>
                <a:srgbClr val="202124"/>
              </a:solidFill>
            </a:endParaRPr>
          </a:p>
          <a:p>
            <a:pPr indent="-317500" lvl="0" marL="457200" rtl="0" algn="l">
              <a:spcBef>
                <a:spcPts val="0"/>
              </a:spcBef>
              <a:spcAft>
                <a:spcPts val="0"/>
              </a:spcAft>
              <a:buClr>
                <a:srgbClr val="202124"/>
              </a:buClr>
              <a:buSzPts val="1400"/>
              <a:buChar char="●"/>
            </a:pPr>
            <a:r>
              <a:rPr lang="en" sz="1400">
                <a:solidFill>
                  <a:srgbClr val="202124"/>
                </a:solidFill>
              </a:rPr>
              <a:t>Fracking on the other hand has virtually no bad effects on the environment because of the low amounts of chemicals that need to be pumped out. A great majority of the bad chemicals are held in the water used and that helps maintain the quality of air. </a:t>
            </a:r>
            <a:endParaRPr sz="1400">
              <a:solidFill>
                <a:srgbClr val="202124"/>
              </a:solidFill>
            </a:endParaRPr>
          </a:p>
        </p:txBody>
      </p:sp>
      <p:pic>
        <p:nvPicPr>
          <p:cNvPr id="120" name="Google Shape;120;p18"/>
          <p:cNvPicPr preferRelativeResize="0"/>
          <p:nvPr/>
        </p:nvPicPr>
        <p:blipFill>
          <a:blip r:embed="rId3">
            <a:alphaModFix/>
          </a:blip>
          <a:stretch>
            <a:fillRect/>
          </a:stretch>
        </p:blipFill>
        <p:spPr>
          <a:xfrm>
            <a:off x="5954025" y="374400"/>
            <a:ext cx="2556726" cy="1704476"/>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19"/>
          <p:cNvSpPr txBox="1"/>
          <p:nvPr>
            <p:ph type="title"/>
          </p:nvPr>
        </p:nvSpPr>
        <p:spPr>
          <a:xfrm>
            <a:off x="729450" y="1318650"/>
            <a:ext cx="7688700" cy="5352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Slickwater</a:t>
            </a:r>
            <a:endParaRPr/>
          </a:p>
        </p:txBody>
      </p:sp>
      <p:sp>
        <p:nvSpPr>
          <p:cNvPr id="126" name="Google Shape;126;p19"/>
          <p:cNvSpPr txBox="1"/>
          <p:nvPr>
            <p:ph idx="1" type="body"/>
          </p:nvPr>
        </p:nvSpPr>
        <p:spPr>
          <a:xfrm>
            <a:off x="729450" y="2078875"/>
            <a:ext cx="7688700" cy="2261100"/>
          </a:xfrm>
          <a:prstGeom prst="rect">
            <a:avLst/>
          </a:prstGeom>
        </p:spPr>
        <p:txBody>
          <a:bodyPr anchorCtr="0" anchor="t" bIns="91425" lIns="91425" spcFirstLastPara="1" rIns="91425" wrap="square" tIns="91425">
            <a:normAutofit lnSpcReduction="20000"/>
          </a:bodyPr>
          <a:lstStyle/>
          <a:p>
            <a:pPr indent="-349250" lvl="0" marL="457200" rtl="0" algn="l">
              <a:spcBef>
                <a:spcPts val="0"/>
              </a:spcBef>
              <a:spcAft>
                <a:spcPts val="0"/>
              </a:spcAft>
              <a:buSzPts val="1900"/>
              <a:buChar char="●"/>
            </a:pPr>
            <a:r>
              <a:rPr lang="en" sz="1200">
                <a:solidFill>
                  <a:srgbClr val="202124"/>
                </a:solidFill>
              </a:rPr>
              <a:t>It is a combination of water, sand, and hundreds of different chemicals</a:t>
            </a:r>
            <a:endParaRPr sz="1200">
              <a:solidFill>
                <a:srgbClr val="202124"/>
              </a:solidFill>
            </a:endParaRPr>
          </a:p>
          <a:p>
            <a:pPr indent="-304800" lvl="1" marL="914400" rtl="0" algn="l">
              <a:spcBef>
                <a:spcPts val="0"/>
              </a:spcBef>
              <a:spcAft>
                <a:spcPts val="0"/>
              </a:spcAft>
              <a:buClr>
                <a:srgbClr val="202124"/>
              </a:buClr>
              <a:buSzPts val="1200"/>
              <a:buChar char="○"/>
            </a:pPr>
            <a:r>
              <a:rPr lang="en" sz="1200">
                <a:solidFill>
                  <a:srgbClr val="202124"/>
                </a:solidFill>
              </a:rPr>
              <a:t>it is not able to be used by people or animals due to the high amounts of dangerous chemicals present</a:t>
            </a:r>
            <a:endParaRPr sz="1200">
              <a:solidFill>
                <a:srgbClr val="202124"/>
              </a:solidFill>
            </a:endParaRPr>
          </a:p>
          <a:p>
            <a:pPr indent="-304800" lvl="0" marL="457200" rtl="0" algn="l">
              <a:spcBef>
                <a:spcPts val="0"/>
              </a:spcBef>
              <a:spcAft>
                <a:spcPts val="0"/>
              </a:spcAft>
              <a:buClr>
                <a:srgbClr val="202124"/>
              </a:buClr>
              <a:buSzPts val="1200"/>
              <a:buChar char="●"/>
            </a:pPr>
            <a:r>
              <a:rPr lang="en" sz="1200">
                <a:solidFill>
                  <a:srgbClr val="202124"/>
                </a:solidFill>
              </a:rPr>
              <a:t> Once the water is used, it must be stored away in order to not contaminate other freshwater nearby. It can be sent for refinement, but many of the chemicals that are present cannot be taken out without a lot of work being done. </a:t>
            </a:r>
            <a:endParaRPr sz="1200">
              <a:solidFill>
                <a:srgbClr val="202124"/>
              </a:solidFill>
            </a:endParaRPr>
          </a:p>
          <a:p>
            <a:pPr indent="-304800" lvl="0" marL="457200" rtl="0" algn="l">
              <a:spcBef>
                <a:spcPts val="0"/>
              </a:spcBef>
              <a:spcAft>
                <a:spcPts val="0"/>
              </a:spcAft>
              <a:buClr>
                <a:srgbClr val="202124"/>
              </a:buClr>
              <a:buSzPts val="1200"/>
              <a:buChar char="●"/>
            </a:pPr>
            <a:r>
              <a:rPr lang="en" sz="1200">
                <a:solidFill>
                  <a:srgbClr val="202124"/>
                </a:solidFill>
              </a:rPr>
              <a:t>The main issue however is the storage of it. For the majority of the sources it is kept safe and away from freshwater in a place where it can be reused.</a:t>
            </a:r>
            <a:endParaRPr sz="1200">
              <a:solidFill>
                <a:srgbClr val="202124"/>
              </a:solidFill>
            </a:endParaRPr>
          </a:p>
          <a:p>
            <a:pPr indent="-304800" lvl="1" marL="914400" rtl="0" algn="l">
              <a:spcBef>
                <a:spcPts val="0"/>
              </a:spcBef>
              <a:spcAft>
                <a:spcPts val="0"/>
              </a:spcAft>
              <a:buClr>
                <a:srgbClr val="202124"/>
              </a:buClr>
              <a:buSzPts val="1200"/>
              <a:buChar char="○"/>
            </a:pPr>
            <a:r>
              <a:rPr lang="en" sz="1200">
                <a:solidFill>
                  <a:srgbClr val="202124"/>
                </a:solidFill>
              </a:rPr>
              <a:t> As with anything however, there are the few that will just do the bare minimum with that slickwater and leave it in a pool away from the natural water but not in a palace where it could never be contaminated.</a:t>
            </a:r>
            <a:endParaRPr sz="1200">
              <a:solidFill>
                <a:srgbClr val="202124"/>
              </a:solidFill>
            </a:endParaRPr>
          </a:p>
        </p:txBody>
      </p:sp>
      <p:pic>
        <p:nvPicPr>
          <p:cNvPr id="127" name="Google Shape;127;p19"/>
          <p:cNvPicPr preferRelativeResize="0"/>
          <p:nvPr/>
        </p:nvPicPr>
        <p:blipFill>
          <a:blip r:embed="rId3">
            <a:alphaModFix/>
          </a:blip>
          <a:stretch>
            <a:fillRect/>
          </a:stretch>
        </p:blipFill>
        <p:spPr>
          <a:xfrm>
            <a:off x="6138200" y="568850"/>
            <a:ext cx="2631950" cy="17546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20"/>
          <p:cNvSpPr txBox="1"/>
          <p:nvPr>
            <p:ph type="title"/>
          </p:nvPr>
        </p:nvSpPr>
        <p:spPr>
          <a:xfrm>
            <a:off x="729450" y="1318650"/>
            <a:ext cx="7688700" cy="5352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Conclusion</a:t>
            </a:r>
            <a:endParaRPr/>
          </a:p>
        </p:txBody>
      </p:sp>
      <p:sp>
        <p:nvSpPr>
          <p:cNvPr id="133" name="Google Shape;133;p20"/>
          <p:cNvSpPr txBox="1"/>
          <p:nvPr>
            <p:ph idx="1" type="body"/>
          </p:nvPr>
        </p:nvSpPr>
        <p:spPr>
          <a:xfrm>
            <a:off x="729450" y="2078875"/>
            <a:ext cx="7688700" cy="22611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t/>
            </a:r>
            <a:endParaRPr sz="1100">
              <a:solidFill>
                <a:srgbClr val="202124"/>
              </a:solidFill>
            </a:endParaRPr>
          </a:p>
          <a:p>
            <a:pPr indent="-311150" lvl="0" marL="457200" rtl="0" algn="l">
              <a:spcBef>
                <a:spcPts val="0"/>
              </a:spcBef>
              <a:spcAft>
                <a:spcPts val="0"/>
              </a:spcAft>
              <a:buClr>
                <a:srgbClr val="202124"/>
              </a:buClr>
              <a:buSzPts val="1300"/>
              <a:buChar char="●"/>
            </a:pPr>
            <a:r>
              <a:rPr lang="en">
                <a:solidFill>
                  <a:srgbClr val="202124"/>
                </a:solidFill>
              </a:rPr>
              <a:t> Nuclear is good as long as the plant does not blow up and leave everything within a 50 mile radius in ruins.</a:t>
            </a:r>
            <a:endParaRPr>
              <a:solidFill>
                <a:srgbClr val="202124"/>
              </a:solidFill>
            </a:endParaRPr>
          </a:p>
          <a:p>
            <a:pPr indent="-311150" lvl="0" marL="457200" rtl="0" algn="l">
              <a:spcBef>
                <a:spcPts val="0"/>
              </a:spcBef>
              <a:spcAft>
                <a:spcPts val="0"/>
              </a:spcAft>
              <a:buClr>
                <a:srgbClr val="202124"/>
              </a:buClr>
              <a:buSzPts val="1300"/>
              <a:buChar char="●"/>
            </a:pPr>
            <a:r>
              <a:rPr lang="en">
                <a:solidFill>
                  <a:srgbClr val="202124"/>
                </a:solidFill>
              </a:rPr>
              <a:t> Coal has awful effects on the people mining it and the combustion of coal produces a significant amount of carbon dioxide..</a:t>
            </a:r>
            <a:endParaRPr>
              <a:solidFill>
                <a:srgbClr val="202124"/>
              </a:solidFill>
            </a:endParaRPr>
          </a:p>
          <a:p>
            <a:pPr indent="-311150" lvl="0" marL="457200" rtl="0" algn="l">
              <a:spcBef>
                <a:spcPts val="0"/>
              </a:spcBef>
              <a:spcAft>
                <a:spcPts val="0"/>
              </a:spcAft>
              <a:buClr>
                <a:srgbClr val="202124"/>
              </a:buClr>
              <a:buSzPts val="1300"/>
              <a:buChar char="●"/>
            </a:pPr>
            <a:r>
              <a:rPr lang="en" u="sng">
                <a:solidFill>
                  <a:srgbClr val="202124"/>
                </a:solidFill>
              </a:rPr>
              <a:t>Fracking is safe for people and is not the worst natural gas energy source. </a:t>
            </a:r>
            <a:endParaRPr u="sng">
              <a:solidFill>
                <a:srgbClr val="202124"/>
              </a:solidFill>
            </a:endParaRPr>
          </a:p>
        </p:txBody>
      </p:sp>
      <p:pic>
        <p:nvPicPr>
          <p:cNvPr id="134" name="Google Shape;134;p20"/>
          <p:cNvPicPr preferRelativeResize="0"/>
          <p:nvPr/>
        </p:nvPicPr>
        <p:blipFill>
          <a:blip r:embed="rId3">
            <a:alphaModFix/>
          </a:blip>
          <a:stretch>
            <a:fillRect/>
          </a:stretch>
        </p:blipFill>
        <p:spPr>
          <a:xfrm>
            <a:off x="6717400" y="3005800"/>
            <a:ext cx="2038776" cy="17064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treamline">
  <a:themeElements>
    <a:clrScheme name="Streamline">
      <a:dk1>
        <a:srgbClr val="1A9988"/>
      </a:dk1>
      <a:lt1>
        <a:srgbClr val="FFFFFF"/>
      </a:lt1>
      <a:dk2>
        <a:srgbClr val="1A1A1A"/>
      </a:dk2>
      <a:lt2>
        <a:srgbClr val="E9EDEE"/>
      </a:lt2>
      <a:accent1>
        <a:srgbClr val="595959"/>
      </a:accent1>
      <a:accent2>
        <a:srgbClr val="6AA4C8"/>
      </a:accent2>
      <a:accent3>
        <a:srgbClr val="EB5600"/>
      </a:accent3>
      <a:accent4>
        <a:srgbClr val="A2FFE8"/>
      </a:accent4>
      <a:accent5>
        <a:srgbClr val="1C3678"/>
      </a:accent5>
      <a:accent6>
        <a:srgbClr val="FFB8A2"/>
      </a:accent6>
      <a:hlink>
        <a:srgbClr val="1C3678"/>
      </a:hlink>
      <a:folHlink>
        <a:srgbClr val="1C367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