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Lst>
  <p:sldSz cy="5143500" cx="9144000"/>
  <p:notesSz cx="6858000" cy="9144000"/>
  <p:embeddedFontLst>
    <p:embeddedFont>
      <p:font typeface="Source Code Pro"/>
      <p:regular r:id="rId17"/>
      <p:bold r:id="rId18"/>
      <p:italic r:id="rId19"/>
      <p:boldItalic r:id="rId20"/>
    </p:embeddedFont>
    <p:embeddedFont>
      <p:font typeface="Titillium Web"/>
      <p:regular r:id="rId21"/>
      <p:bold r:id="rId22"/>
      <p:italic r:id="rId23"/>
      <p:boldItalic r:id="rId24"/>
    </p:embeddedFont>
    <p:embeddedFont>
      <p:font typeface="Oswald"/>
      <p:regular r:id="rId25"/>
      <p:bold r:id="rId2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SourceCodePro-boldItalic.fntdata"/><Relationship Id="rId22" Type="http://schemas.openxmlformats.org/officeDocument/2006/relationships/font" Target="fonts/TitilliumWeb-bold.fntdata"/><Relationship Id="rId21" Type="http://schemas.openxmlformats.org/officeDocument/2006/relationships/font" Target="fonts/TitilliumWeb-regular.fntdata"/><Relationship Id="rId24" Type="http://schemas.openxmlformats.org/officeDocument/2006/relationships/font" Target="fonts/TitilliumWeb-boldItalic.fntdata"/><Relationship Id="rId23" Type="http://schemas.openxmlformats.org/officeDocument/2006/relationships/font" Target="fonts/TitilliumWeb-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Oswald-bold.fntdata"/><Relationship Id="rId25" Type="http://schemas.openxmlformats.org/officeDocument/2006/relationships/font" Target="fonts/Oswald-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SourceCodePro-regular.fntdata"/><Relationship Id="rId16" Type="http://schemas.openxmlformats.org/officeDocument/2006/relationships/slide" Target="slides/slide11.xml"/><Relationship Id="rId19" Type="http://schemas.openxmlformats.org/officeDocument/2006/relationships/font" Target="fonts/SourceCodePro-italic.fntdata"/><Relationship Id="rId18" Type="http://schemas.openxmlformats.org/officeDocument/2006/relationships/font" Target="fonts/SourceCodePro-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a156996a20_0_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a156996a20_0_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a156996a20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a156996a20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a9d68e5d94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 name="Google Shape;80;ga9d68e5d94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ac1458f28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ac1458f28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a156996a20_0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a156996a20_0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a156996a20_0_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a156996a20_0_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a156996a20_0_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a156996a20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a8b438bcc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a8b438bcc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a8b438bcc2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a8b438bcc2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a20ee25bd2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a20ee25bd2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rot="10800000">
            <a:off x="4226100" y="2933550"/>
            <a:ext cx="691800" cy="388500"/>
          </a:xfrm>
          <a:prstGeom prst="triangle">
            <a:avLst>
              <a:gd fmla="val 50000" name="adj"/>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25" y="0"/>
            <a:ext cx="9144000" cy="31242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411175" y="644300"/>
            <a:ext cx="8282400" cy="2109000"/>
          </a:xfrm>
          <a:prstGeom prst="rect">
            <a:avLst/>
          </a:prstGeom>
        </p:spPr>
        <p:txBody>
          <a:bodyPr anchorCtr="0" anchor="b" bIns="91425" lIns="91425" spcFirstLastPara="1" rIns="91425" wrap="square" tIns="91425">
            <a:noAutofit/>
          </a:bodyPr>
          <a:lstStyle>
            <a:lvl1pPr lvl="0" algn="ctr">
              <a:spcBef>
                <a:spcPts val="0"/>
              </a:spcBef>
              <a:spcAft>
                <a:spcPts val="0"/>
              </a:spcAft>
              <a:buClr>
                <a:schemeClr val="lt1"/>
              </a:buClr>
              <a:buSzPts val="6000"/>
              <a:buNone/>
              <a:defRPr sz="6000">
                <a:solidFill>
                  <a:schemeClr val="lt1"/>
                </a:solidFill>
              </a:defRPr>
            </a:lvl1pPr>
            <a:lvl2pPr lvl="1" algn="ctr">
              <a:spcBef>
                <a:spcPts val="0"/>
              </a:spcBef>
              <a:spcAft>
                <a:spcPts val="0"/>
              </a:spcAft>
              <a:buClr>
                <a:schemeClr val="lt1"/>
              </a:buClr>
              <a:buSzPts val="6000"/>
              <a:buNone/>
              <a:defRPr sz="6000">
                <a:solidFill>
                  <a:schemeClr val="lt1"/>
                </a:solidFill>
              </a:defRPr>
            </a:lvl2pPr>
            <a:lvl3pPr lvl="2" algn="ctr">
              <a:spcBef>
                <a:spcPts val="0"/>
              </a:spcBef>
              <a:spcAft>
                <a:spcPts val="0"/>
              </a:spcAft>
              <a:buClr>
                <a:schemeClr val="lt1"/>
              </a:buClr>
              <a:buSzPts val="6000"/>
              <a:buNone/>
              <a:defRPr sz="6000">
                <a:solidFill>
                  <a:schemeClr val="lt1"/>
                </a:solidFill>
              </a:defRPr>
            </a:lvl3pPr>
            <a:lvl4pPr lvl="3" algn="ctr">
              <a:spcBef>
                <a:spcPts val="0"/>
              </a:spcBef>
              <a:spcAft>
                <a:spcPts val="0"/>
              </a:spcAft>
              <a:buClr>
                <a:schemeClr val="lt1"/>
              </a:buClr>
              <a:buSzPts val="6000"/>
              <a:buNone/>
              <a:defRPr sz="6000">
                <a:solidFill>
                  <a:schemeClr val="lt1"/>
                </a:solidFill>
              </a:defRPr>
            </a:lvl4pPr>
            <a:lvl5pPr lvl="4" algn="ctr">
              <a:spcBef>
                <a:spcPts val="0"/>
              </a:spcBef>
              <a:spcAft>
                <a:spcPts val="0"/>
              </a:spcAft>
              <a:buClr>
                <a:schemeClr val="lt1"/>
              </a:buClr>
              <a:buSzPts val="6000"/>
              <a:buNone/>
              <a:defRPr sz="6000">
                <a:solidFill>
                  <a:schemeClr val="lt1"/>
                </a:solidFill>
              </a:defRPr>
            </a:lvl5pPr>
            <a:lvl6pPr lvl="5" algn="ctr">
              <a:spcBef>
                <a:spcPts val="0"/>
              </a:spcBef>
              <a:spcAft>
                <a:spcPts val="0"/>
              </a:spcAft>
              <a:buClr>
                <a:schemeClr val="lt1"/>
              </a:buClr>
              <a:buSzPts val="6000"/>
              <a:buNone/>
              <a:defRPr sz="6000">
                <a:solidFill>
                  <a:schemeClr val="lt1"/>
                </a:solidFill>
              </a:defRPr>
            </a:lvl6pPr>
            <a:lvl7pPr lvl="6" algn="ctr">
              <a:spcBef>
                <a:spcPts val="0"/>
              </a:spcBef>
              <a:spcAft>
                <a:spcPts val="0"/>
              </a:spcAft>
              <a:buClr>
                <a:schemeClr val="lt1"/>
              </a:buClr>
              <a:buSzPts val="6000"/>
              <a:buNone/>
              <a:defRPr sz="6000">
                <a:solidFill>
                  <a:schemeClr val="lt1"/>
                </a:solidFill>
              </a:defRPr>
            </a:lvl7pPr>
            <a:lvl8pPr lvl="7" algn="ctr">
              <a:spcBef>
                <a:spcPts val="0"/>
              </a:spcBef>
              <a:spcAft>
                <a:spcPts val="0"/>
              </a:spcAft>
              <a:buClr>
                <a:schemeClr val="lt1"/>
              </a:buClr>
              <a:buSzPts val="6000"/>
              <a:buNone/>
              <a:defRPr sz="6000">
                <a:solidFill>
                  <a:schemeClr val="lt1"/>
                </a:solidFill>
              </a:defRPr>
            </a:lvl8pPr>
            <a:lvl9pPr lvl="8" algn="ctr">
              <a:spcBef>
                <a:spcPts val="0"/>
              </a:spcBef>
              <a:spcAft>
                <a:spcPts val="0"/>
              </a:spcAft>
              <a:buClr>
                <a:schemeClr val="lt1"/>
              </a:buClr>
              <a:buSzPts val="6000"/>
              <a:buNone/>
              <a:defRPr sz="6000">
                <a:solidFill>
                  <a:schemeClr val="lt1"/>
                </a:solidFill>
              </a:defRPr>
            </a:lvl9pPr>
          </a:lstStyle>
          <a:p/>
        </p:txBody>
      </p:sp>
      <p:sp>
        <p:nvSpPr>
          <p:cNvPr id="13" name="Google Shape;13;p2"/>
          <p:cNvSpPr txBox="1"/>
          <p:nvPr>
            <p:ph idx="1" type="subTitle"/>
          </p:nvPr>
        </p:nvSpPr>
        <p:spPr>
          <a:xfrm>
            <a:off x="411175" y="3398250"/>
            <a:ext cx="8282400" cy="1260600"/>
          </a:xfrm>
          <a:prstGeom prst="rect">
            <a:avLst/>
          </a:prstGeom>
        </p:spPr>
        <p:txBody>
          <a:bodyPr anchorCtr="0" anchor="ctr" bIns="91425" lIns="91425" spcFirstLastPara="1" rIns="91425" wrap="square" tIns="91425">
            <a:noAutofit/>
          </a:bodyPr>
          <a:lstStyle>
            <a:lvl1pPr lvl="0" algn="ctr">
              <a:lnSpc>
                <a:spcPct val="100000"/>
              </a:lnSpc>
              <a:spcBef>
                <a:spcPts val="0"/>
              </a:spcBef>
              <a:spcAft>
                <a:spcPts val="0"/>
              </a:spcAft>
              <a:buSzPts val="3600"/>
              <a:buFont typeface="Oswald"/>
              <a:buNone/>
              <a:defRPr sz="3600">
                <a:latin typeface="Oswald"/>
                <a:ea typeface="Oswald"/>
                <a:cs typeface="Oswald"/>
                <a:sym typeface="Oswald"/>
              </a:defRPr>
            </a:lvl1pPr>
            <a:lvl2pPr lvl="1" algn="ctr">
              <a:lnSpc>
                <a:spcPct val="100000"/>
              </a:lnSpc>
              <a:spcBef>
                <a:spcPts val="0"/>
              </a:spcBef>
              <a:spcAft>
                <a:spcPts val="0"/>
              </a:spcAft>
              <a:buSzPts val="3600"/>
              <a:buFont typeface="Oswald"/>
              <a:buNone/>
              <a:defRPr sz="3600">
                <a:latin typeface="Oswald"/>
                <a:ea typeface="Oswald"/>
                <a:cs typeface="Oswald"/>
                <a:sym typeface="Oswald"/>
              </a:defRPr>
            </a:lvl2pPr>
            <a:lvl3pPr lvl="2" algn="ctr">
              <a:lnSpc>
                <a:spcPct val="100000"/>
              </a:lnSpc>
              <a:spcBef>
                <a:spcPts val="0"/>
              </a:spcBef>
              <a:spcAft>
                <a:spcPts val="0"/>
              </a:spcAft>
              <a:buSzPts val="3600"/>
              <a:buFont typeface="Oswald"/>
              <a:buNone/>
              <a:defRPr sz="3600">
                <a:latin typeface="Oswald"/>
                <a:ea typeface="Oswald"/>
                <a:cs typeface="Oswald"/>
                <a:sym typeface="Oswald"/>
              </a:defRPr>
            </a:lvl3pPr>
            <a:lvl4pPr lvl="3" algn="ctr">
              <a:lnSpc>
                <a:spcPct val="100000"/>
              </a:lnSpc>
              <a:spcBef>
                <a:spcPts val="0"/>
              </a:spcBef>
              <a:spcAft>
                <a:spcPts val="0"/>
              </a:spcAft>
              <a:buSzPts val="3600"/>
              <a:buFont typeface="Oswald"/>
              <a:buNone/>
              <a:defRPr sz="3600">
                <a:latin typeface="Oswald"/>
                <a:ea typeface="Oswald"/>
                <a:cs typeface="Oswald"/>
                <a:sym typeface="Oswald"/>
              </a:defRPr>
            </a:lvl4pPr>
            <a:lvl5pPr lvl="4" algn="ctr">
              <a:lnSpc>
                <a:spcPct val="100000"/>
              </a:lnSpc>
              <a:spcBef>
                <a:spcPts val="0"/>
              </a:spcBef>
              <a:spcAft>
                <a:spcPts val="0"/>
              </a:spcAft>
              <a:buSzPts val="3600"/>
              <a:buFont typeface="Oswald"/>
              <a:buNone/>
              <a:defRPr sz="3600">
                <a:latin typeface="Oswald"/>
                <a:ea typeface="Oswald"/>
                <a:cs typeface="Oswald"/>
                <a:sym typeface="Oswald"/>
              </a:defRPr>
            </a:lvl5pPr>
            <a:lvl6pPr lvl="5" algn="ctr">
              <a:lnSpc>
                <a:spcPct val="100000"/>
              </a:lnSpc>
              <a:spcBef>
                <a:spcPts val="0"/>
              </a:spcBef>
              <a:spcAft>
                <a:spcPts val="0"/>
              </a:spcAft>
              <a:buSzPts val="3600"/>
              <a:buFont typeface="Oswald"/>
              <a:buNone/>
              <a:defRPr sz="3600">
                <a:latin typeface="Oswald"/>
                <a:ea typeface="Oswald"/>
                <a:cs typeface="Oswald"/>
                <a:sym typeface="Oswald"/>
              </a:defRPr>
            </a:lvl6pPr>
            <a:lvl7pPr lvl="6" algn="ctr">
              <a:lnSpc>
                <a:spcPct val="100000"/>
              </a:lnSpc>
              <a:spcBef>
                <a:spcPts val="0"/>
              </a:spcBef>
              <a:spcAft>
                <a:spcPts val="0"/>
              </a:spcAft>
              <a:buSzPts val="3600"/>
              <a:buFont typeface="Oswald"/>
              <a:buNone/>
              <a:defRPr sz="3600">
                <a:latin typeface="Oswald"/>
                <a:ea typeface="Oswald"/>
                <a:cs typeface="Oswald"/>
                <a:sym typeface="Oswald"/>
              </a:defRPr>
            </a:lvl7pPr>
            <a:lvl8pPr lvl="7" algn="ctr">
              <a:lnSpc>
                <a:spcPct val="100000"/>
              </a:lnSpc>
              <a:spcBef>
                <a:spcPts val="0"/>
              </a:spcBef>
              <a:spcAft>
                <a:spcPts val="0"/>
              </a:spcAft>
              <a:buSzPts val="3600"/>
              <a:buFont typeface="Oswald"/>
              <a:buNone/>
              <a:defRPr sz="3600">
                <a:latin typeface="Oswald"/>
                <a:ea typeface="Oswald"/>
                <a:cs typeface="Oswald"/>
                <a:sym typeface="Oswald"/>
              </a:defRPr>
            </a:lvl8pPr>
            <a:lvl9pPr lvl="8" algn="ctr">
              <a:lnSpc>
                <a:spcPct val="100000"/>
              </a:lnSpc>
              <a:spcBef>
                <a:spcPts val="0"/>
              </a:spcBef>
              <a:spcAft>
                <a:spcPts val="0"/>
              </a:spcAft>
              <a:buSzPts val="3600"/>
              <a:buFont typeface="Oswald"/>
              <a:buNone/>
              <a:defRPr sz="3600">
                <a:latin typeface="Oswald"/>
                <a:ea typeface="Oswald"/>
                <a:cs typeface="Oswald"/>
                <a:sym typeface="Oswald"/>
              </a:defRPr>
            </a:lvl9pPr>
          </a:lstStyle>
          <a:p/>
        </p:txBody>
      </p:sp>
      <p:sp>
        <p:nvSpPr>
          <p:cNvPr id="14" name="Google Shape;14;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p:nvPr/>
        </p:nvSpPr>
        <p:spPr>
          <a:xfrm>
            <a:off x="0" y="1567350"/>
            <a:ext cx="9144000" cy="20088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3"/>
          <p:cNvSpPr txBox="1"/>
          <p:nvPr>
            <p:ph type="title"/>
          </p:nvPr>
        </p:nvSpPr>
        <p:spPr>
          <a:xfrm>
            <a:off x="430800" y="1889700"/>
            <a:ext cx="8282400" cy="1516500"/>
          </a:xfrm>
          <a:prstGeom prst="rect">
            <a:avLst/>
          </a:prstGeom>
        </p:spPr>
        <p:txBody>
          <a:bodyPr anchorCtr="0" anchor="ctr" bIns="91425" lIns="91425" spcFirstLastPara="1" rIns="91425" wrap="square" tIns="91425">
            <a:noAutofit/>
          </a:bodyPr>
          <a:lstStyle>
            <a:lvl1pPr lvl="0" algn="ctr">
              <a:spcBef>
                <a:spcPts val="0"/>
              </a:spcBef>
              <a:spcAft>
                <a:spcPts val="0"/>
              </a:spcAft>
              <a:buClr>
                <a:schemeClr val="lt1"/>
              </a:buClr>
              <a:buSzPts val="3600"/>
              <a:buNone/>
              <a:defRPr sz="3600">
                <a:solidFill>
                  <a:schemeClr val="lt1"/>
                </a:solidFill>
              </a:defRPr>
            </a:lvl1pPr>
            <a:lvl2pPr lvl="1" algn="ctr">
              <a:spcBef>
                <a:spcPts val="0"/>
              </a:spcBef>
              <a:spcAft>
                <a:spcPts val="0"/>
              </a:spcAft>
              <a:buClr>
                <a:schemeClr val="lt1"/>
              </a:buClr>
              <a:buSzPts val="3600"/>
              <a:buNone/>
              <a:defRPr sz="3600">
                <a:solidFill>
                  <a:schemeClr val="lt1"/>
                </a:solidFill>
              </a:defRPr>
            </a:lvl2pPr>
            <a:lvl3pPr lvl="2" algn="ctr">
              <a:spcBef>
                <a:spcPts val="0"/>
              </a:spcBef>
              <a:spcAft>
                <a:spcPts val="0"/>
              </a:spcAft>
              <a:buClr>
                <a:schemeClr val="lt1"/>
              </a:buClr>
              <a:buSzPts val="3600"/>
              <a:buNone/>
              <a:defRPr sz="3600">
                <a:solidFill>
                  <a:schemeClr val="lt1"/>
                </a:solidFill>
              </a:defRPr>
            </a:lvl3pPr>
            <a:lvl4pPr lvl="3" algn="ctr">
              <a:spcBef>
                <a:spcPts val="0"/>
              </a:spcBef>
              <a:spcAft>
                <a:spcPts val="0"/>
              </a:spcAft>
              <a:buClr>
                <a:schemeClr val="lt1"/>
              </a:buClr>
              <a:buSzPts val="3600"/>
              <a:buNone/>
              <a:defRPr sz="3600">
                <a:solidFill>
                  <a:schemeClr val="lt1"/>
                </a:solidFill>
              </a:defRPr>
            </a:lvl4pPr>
            <a:lvl5pPr lvl="4" algn="ctr">
              <a:spcBef>
                <a:spcPts val="0"/>
              </a:spcBef>
              <a:spcAft>
                <a:spcPts val="0"/>
              </a:spcAft>
              <a:buClr>
                <a:schemeClr val="lt1"/>
              </a:buClr>
              <a:buSzPts val="3600"/>
              <a:buNone/>
              <a:defRPr sz="3600">
                <a:solidFill>
                  <a:schemeClr val="lt1"/>
                </a:solidFill>
              </a:defRPr>
            </a:lvl5pPr>
            <a:lvl6pPr lvl="5" algn="ctr">
              <a:spcBef>
                <a:spcPts val="0"/>
              </a:spcBef>
              <a:spcAft>
                <a:spcPts val="0"/>
              </a:spcAft>
              <a:buClr>
                <a:schemeClr val="lt1"/>
              </a:buClr>
              <a:buSzPts val="3600"/>
              <a:buNone/>
              <a:defRPr sz="3600">
                <a:solidFill>
                  <a:schemeClr val="lt1"/>
                </a:solidFill>
              </a:defRPr>
            </a:lvl6pPr>
            <a:lvl7pPr lvl="6" algn="ctr">
              <a:spcBef>
                <a:spcPts val="0"/>
              </a:spcBef>
              <a:spcAft>
                <a:spcPts val="0"/>
              </a:spcAft>
              <a:buClr>
                <a:schemeClr val="lt1"/>
              </a:buClr>
              <a:buSzPts val="3600"/>
              <a:buNone/>
              <a:defRPr sz="3600">
                <a:solidFill>
                  <a:schemeClr val="lt1"/>
                </a:solidFill>
              </a:defRPr>
            </a:lvl7pPr>
            <a:lvl8pPr lvl="7" algn="ctr">
              <a:spcBef>
                <a:spcPts val="0"/>
              </a:spcBef>
              <a:spcAft>
                <a:spcPts val="0"/>
              </a:spcAft>
              <a:buClr>
                <a:schemeClr val="lt1"/>
              </a:buClr>
              <a:buSzPts val="3600"/>
              <a:buNone/>
              <a:defRPr sz="3600">
                <a:solidFill>
                  <a:schemeClr val="lt1"/>
                </a:solidFill>
              </a:defRPr>
            </a:lvl8pPr>
            <a:lvl9pPr lvl="8" algn="ctr">
              <a:spcBef>
                <a:spcPts val="0"/>
              </a:spcBef>
              <a:spcAft>
                <a:spcPts val="0"/>
              </a:spcAft>
              <a:buClr>
                <a:schemeClr val="lt1"/>
              </a:buClr>
              <a:buSzPts val="3600"/>
              <a:buNone/>
              <a:defRPr sz="3600">
                <a:solidFill>
                  <a:schemeClr val="lt1"/>
                </a:solidFill>
              </a:defRPr>
            </a:lvl9pPr>
          </a:lstStyle>
          <a:p/>
        </p:txBody>
      </p:sp>
      <p:sp>
        <p:nvSpPr>
          <p:cNvPr id="18" name="Google Shape;18;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 name="Shape 19"/>
        <p:cNvGrpSpPr/>
        <p:nvPr/>
      </p:nvGrpSpPr>
      <p:grpSpPr>
        <a:xfrm>
          <a:off x="0" y="0"/>
          <a:ext cx="0" cy="0"/>
          <a:chOff x="0" y="0"/>
          <a:chExt cx="0" cy="0"/>
        </a:xfrm>
      </p:grpSpPr>
      <p:cxnSp>
        <p:nvCxnSpPr>
          <p:cNvPr id="20" name="Google Shape;20;p4"/>
          <p:cNvCxnSpPr/>
          <p:nvPr/>
        </p:nvCxnSpPr>
        <p:spPr>
          <a:xfrm>
            <a:off x="429200" y="1275577"/>
            <a:ext cx="614100" cy="0"/>
          </a:xfrm>
          <a:prstGeom prst="straightConnector1">
            <a:avLst/>
          </a:prstGeom>
          <a:noFill/>
          <a:ln cap="flat" cmpd="sng" w="19050">
            <a:solidFill>
              <a:schemeClr val="dk2"/>
            </a:solidFill>
            <a:prstDash val="lgDash"/>
            <a:round/>
            <a:headEnd len="sm" w="sm" type="none"/>
            <a:tailEnd len="sm" w="sm" type="none"/>
          </a:ln>
        </p:spPr>
      </p:cxnSp>
      <p:sp>
        <p:nvSpPr>
          <p:cNvPr id="21" name="Google Shape;21;p4"/>
          <p:cNvSpPr txBox="1"/>
          <p:nvPr>
            <p:ph type="title"/>
          </p:nvPr>
        </p:nvSpPr>
        <p:spPr>
          <a:xfrm>
            <a:off x="311700" y="372500"/>
            <a:ext cx="8520600" cy="7335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2" name="Google Shape;22;p4"/>
          <p:cNvSpPr txBox="1"/>
          <p:nvPr>
            <p:ph idx="1" type="body"/>
          </p:nvPr>
        </p:nvSpPr>
        <p:spPr>
          <a:xfrm>
            <a:off x="311700" y="1468825"/>
            <a:ext cx="8520600" cy="30999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Font typeface="Trebuchet MS"/>
              <a:buChar char="●"/>
              <a:defRPr>
                <a:latin typeface="Trebuchet MS"/>
                <a:ea typeface="Trebuchet MS"/>
                <a:cs typeface="Trebuchet MS"/>
                <a:sym typeface="Trebuchet MS"/>
              </a:defRPr>
            </a:lvl1pPr>
            <a:lvl2pPr indent="-317500" lvl="1" marL="914400">
              <a:spcBef>
                <a:spcPts val="1600"/>
              </a:spcBef>
              <a:spcAft>
                <a:spcPts val="0"/>
              </a:spcAft>
              <a:buSzPts val="1400"/>
              <a:buFont typeface="Titillium Web"/>
              <a:buChar char="○"/>
              <a:defRPr>
                <a:latin typeface="Titillium Web"/>
                <a:ea typeface="Titillium Web"/>
                <a:cs typeface="Titillium Web"/>
                <a:sym typeface="Titillium Web"/>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3" name="Google Shape;23;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4" name="Shape 24"/>
        <p:cNvGrpSpPr/>
        <p:nvPr/>
      </p:nvGrpSpPr>
      <p:grpSpPr>
        <a:xfrm>
          <a:off x="0" y="0"/>
          <a:ext cx="0" cy="0"/>
          <a:chOff x="0" y="0"/>
          <a:chExt cx="0" cy="0"/>
        </a:xfrm>
      </p:grpSpPr>
      <p:cxnSp>
        <p:nvCxnSpPr>
          <p:cNvPr id="25" name="Google Shape;25;p5"/>
          <p:cNvCxnSpPr/>
          <p:nvPr/>
        </p:nvCxnSpPr>
        <p:spPr>
          <a:xfrm>
            <a:off x="429200" y="1275577"/>
            <a:ext cx="614100" cy="0"/>
          </a:xfrm>
          <a:prstGeom prst="straightConnector1">
            <a:avLst/>
          </a:prstGeom>
          <a:noFill/>
          <a:ln cap="flat" cmpd="sng" w="19050">
            <a:solidFill>
              <a:schemeClr val="dk2"/>
            </a:solidFill>
            <a:prstDash val="lgDash"/>
            <a:round/>
            <a:headEnd len="sm" w="sm" type="none"/>
            <a:tailEnd len="sm" w="sm" type="none"/>
          </a:ln>
        </p:spPr>
      </p:cxnSp>
      <p:sp>
        <p:nvSpPr>
          <p:cNvPr id="26" name="Google Shape;26;p5"/>
          <p:cNvSpPr txBox="1"/>
          <p:nvPr>
            <p:ph type="title"/>
          </p:nvPr>
        </p:nvSpPr>
        <p:spPr>
          <a:xfrm>
            <a:off x="311700" y="372500"/>
            <a:ext cx="8520600" cy="7335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7" name="Google Shape;27;p5"/>
          <p:cNvSpPr txBox="1"/>
          <p:nvPr>
            <p:ph idx="1" type="body"/>
          </p:nvPr>
        </p:nvSpPr>
        <p:spPr>
          <a:xfrm>
            <a:off x="311700" y="1468825"/>
            <a:ext cx="3999900" cy="30999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8" name="Google Shape;28;p5"/>
          <p:cNvSpPr txBox="1"/>
          <p:nvPr>
            <p:ph idx="2" type="body"/>
          </p:nvPr>
        </p:nvSpPr>
        <p:spPr>
          <a:xfrm>
            <a:off x="4832400" y="1468825"/>
            <a:ext cx="3999900" cy="30999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9" name="Google Shape;29;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0" name="Shape 30"/>
        <p:cNvGrpSpPr/>
        <p:nvPr/>
      </p:nvGrpSpPr>
      <p:grpSpPr>
        <a:xfrm>
          <a:off x="0" y="0"/>
          <a:ext cx="0" cy="0"/>
          <a:chOff x="0" y="0"/>
          <a:chExt cx="0" cy="0"/>
        </a:xfrm>
      </p:grpSpPr>
      <p:sp>
        <p:nvSpPr>
          <p:cNvPr id="31" name="Google Shape;31;p6"/>
          <p:cNvSpPr txBox="1"/>
          <p:nvPr>
            <p:ph type="title"/>
          </p:nvPr>
        </p:nvSpPr>
        <p:spPr>
          <a:xfrm>
            <a:off x="311700" y="372500"/>
            <a:ext cx="8520600" cy="7335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2" name="Google Shape;32;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3" name="Shape 33"/>
        <p:cNvGrpSpPr/>
        <p:nvPr/>
      </p:nvGrpSpPr>
      <p:grpSpPr>
        <a:xfrm>
          <a:off x="0" y="0"/>
          <a:ext cx="0" cy="0"/>
          <a:chOff x="0" y="0"/>
          <a:chExt cx="0" cy="0"/>
        </a:xfrm>
      </p:grpSpPr>
      <p:cxnSp>
        <p:nvCxnSpPr>
          <p:cNvPr id="34" name="Google Shape;34;p7"/>
          <p:cNvCxnSpPr/>
          <p:nvPr/>
        </p:nvCxnSpPr>
        <p:spPr>
          <a:xfrm>
            <a:off x="418675" y="1457787"/>
            <a:ext cx="614100" cy="0"/>
          </a:xfrm>
          <a:prstGeom prst="straightConnector1">
            <a:avLst/>
          </a:prstGeom>
          <a:noFill/>
          <a:ln cap="flat" cmpd="sng" w="19050">
            <a:solidFill>
              <a:schemeClr val="dk2"/>
            </a:solidFill>
            <a:prstDash val="lgDash"/>
            <a:round/>
            <a:headEnd len="sm" w="sm" type="none"/>
            <a:tailEnd len="sm" w="sm" type="none"/>
          </a:ln>
        </p:spPr>
      </p:cxnSp>
      <p:sp>
        <p:nvSpPr>
          <p:cNvPr id="35" name="Google Shape;35;p7"/>
          <p:cNvSpPr txBox="1"/>
          <p:nvPr>
            <p:ph type="title"/>
          </p:nvPr>
        </p:nvSpPr>
        <p:spPr>
          <a:xfrm>
            <a:off x="311700" y="6318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6" name="Google Shape;36;p7"/>
          <p:cNvSpPr txBox="1"/>
          <p:nvPr>
            <p:ph idx="1" type="body"/>
          </p:nvPr>
        </p:nvSpPr>
        <p:spPr>
          <a:xfrm>
            <a:off x="311700" y="1618204"/>
            <a:ext cx="2808000" cy="29508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7" name="Google Shape;37;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lt2"/>
        </a:solidFill>
      </p:bgPr>
    </p:bg>
    <p:spTree>
      <p:nvGrpSpPr>
        <p:cNvPr id="38" name="Shape 38"/>
        <p:cNvGrpSpPr/>
        <p:nvPr/>
      </p:nvGrpSpPr>
      <p:grpSpPr>
        <a:xfrm>
          <a:off x="0" y="0"/>
          <a:ext cx="0" cy="0"/>
          <a:chOff x="0" y="0"/>
          <a:chExt cx="0" cy="0"/>
        </a:xfrm>
      </p:grpSpPr>
      <p:sp>
        <p:nvSpPr>
          <p:cNvPr id="39" name="Google Shape;39;p8"/>
          <p:cNvSpPr txBox="1"/>
          <p:nvPr>
            <p:ph type="title"/>
          </p:nvPr>
        </p:nvSpPr>
        <p:spPr>
          <a:xfrm>
            <a:off x="490250" y="528900"/>
            <a:ext cx="5678100" cy="4085700"/>
          </a:xfrm>
          <a:prstGeom prst="rect">
            <a:avLst/>
          </a:prstGeom>
        </p:spPr>
        <p:txBody>
          <a:bodyPr anchorCtr="0" anchor="ctr" bIns="91425" lIns="91425" spcFirstLastPara="1" rIns="91425" wrap="square" tIns="91425">
            <a:noAutofit/>
          </a:bodyPr>
          <a:lstStyle>
            <a:lvl1pPr lvl="0">
              <a:spcBef>
                <a:spcPts val="0"/>
              </a:spcBef>
              <a:spcAft>
                <a:spcPts val="0"/>
              </a:spcAft>
              <a:buClr>
                <a:schemeClr val="lt1"/>
              </a:buClr>
              <a:buSzPts val="5400"/>
              <a:buNone/>
              <a:defRPr sz="5400">
                <a:solidFill>
                  <a:schemeClr val="lt1"/>
                </a:solidFill>
              </a:defRPr>
            </a:lvl1pPr>
            <a:lvl2pPr lvl="1">
              <a:spcBef>
                <a:spcPts val="0"/>
              </a:spcBef>
              <a:spcAft>
                <a:spcPts val="0"/>
              </a:spcAft>
              <a:buClr>
                <a:schemeClr val="lt1"/>
              </a:buClr>
              <a:buSzPts val="5400"/>
              <a:buNone/>
              <a:defRPr sz="5400">
                <a:solidFill>
                  <a:schemeClr val="lt1"/>
                </a:solidFill>
              </a:defRPr>
            </a:lvl2pPr>
            <a:lvl3pPr lvl="2">
              <a:spcBef>
                <a:spcPts val="0"/>
              </a:spcBef>
              <a:spcAft>
                <a:spcPts val="0"/>
              </a:spcAft>
              <a:buClr>
                <a:schemeClr val="lt1"/>
              </a:buClr>
              <a:buSzPts val="5400"/>
              <a:buNone/>
              <a:defRPr sz="5400">
                <a:solidFill>
                  <a:schemeClr val="lt1"/>
                </a:solidFill>
              </a:defRPr>
            </a:lvl3pPr>
            <a:lvl4pPr lvl="3">
              <a:spcBef>
                <a:spcPts val="0"/>
              </a:spcBef>
              <a:spcAft>
                <a:spcPts val="0"/>
              </a:spcAft>
              <a:buClr>
                <a:schemeClr val="lt1"/>
              </a:buClr>
              <a:buSzPts val="5400"/>
              <a:buNone/>
              <a:defRPr sz="5400">
                <a:solidFill>
                  <a:schemeClr val="lt1"/>
                </a:solidFill>
              </a:defRPr>
            </a:lvl4pPr>
            <a:lvl5pPr lvl="4">
              <a:spcBef>
                <a:spcPts val="0"/>
              </a:spcBef>
              <a:spcAft>
                <a:spcPts val="0"/>
              </a:spcAft>
              <a:buClr>
                <a:schemeClr val="lt1"/>
              </a:buClr>
              <a:buSzPts val="5400"/>
              <a:buNone/>
              <a:defRPr sz="5400">
                <a:solidFill>
                  <a:schemeClr val="lt1"/>
                </a:solidFill>
              </a:defRPr>
            </a:lvl5pPr>
            <a:lvl6pPr lvl="5">
              <a:spcBef>
                <a:spcPts val="0"/>
              </a:spcBef>
              <a:spcAft>
                <a:spcPts val="0"/>
              </a:spcAft>
              <a:buClr>
                <a:schemeClr val="lt1"/>
              </a:buClr>
              <a:buSzPts val="5400"/>
              <a:buNone/>
              <a:defRPr sz="5400">
                <a:solidFill>
                  <a:schemeClr val="lt1"/>
                </a:solidFill>
              </a:defRPr>
            </a:lvl6pPr>
            <a:lvl7pPr lvl="6">
              <a:spcBef>
                <a:spcPts val="0"/>
              </a:spcBef>
              <a:spcAft>
                <a:spcPts val="0"/>
              </a:spcAft>
              <a:buClr>
                <a:schemeClr val="lt1"/>
              </a:buClr>
              <a:buSzPts val="5400"/>
              <a:buNone/>
              <a:defRPr sz="5400">
                <a:solidFill>
                  <a:schemeClr val="lt1"/>
                </a:solidFill>
              </a:defRPr>
            </a:lvl7pPr>
            <a:lvl8pPr lvl="7">
              <a:spcBef>
                <a:spcPts val="0"/>
              </a:spcBef>
              <a:spcAft>
                <a:spcPts val="0"/>
              </a:spcAft>
              <a:buClr>
                <a:schemeClr val="lt1"/>
              </a:buClr>
              <a:buSzPts val="5400"/>
              <a:buNone/>
              <a:defRPr sz="5400">
                <a:solidFill>
                  <a:schemeClr val="lt1"/>
                </a:solidFill>
              </a:defRPr>
            </a:lvl8pPr>
            <a:lvl9pPr lvl="8">
              <a:spcBef>
                <a:spcPts val="0"/>
              </a:spcBef>
              <a:spcAft>
                <a:spcPts val="0"/>
              </a:spcAft>
              <a:buClr>
                <a:schemeClr val="lt1"/>
              </a:buClr>
              <a:buSzPts val="5400"/>
              <a:buNone/>
              <a:defRPr sz="5400">
                <a:solidFill>
                  <a:schemeClr val="lt1"/>
                </a:solidFill>
              </a:defRPr>
            </a:lvl9pPr>
          </a:lstStyle>
          <a:p/>
        </p:txBody>
      </p:sp>
      <p:sp>
        <p:nvSpPr>
          <p:cNvPr id="40" name="Google Shape;40;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bg>
      <p:bgPr>
        <a:solidFill>
          <a:schemeClr val="accent5"/>
        </a:solidFill>
      </p:bgPr>
    </p:bg>
    <p:spTree>
      <p:nvGrpSpPr>
        <p:cNvPr id="41" name="Shape 41"/>
        <p:cNvGrpSpPr/>
        <p:nvPr/>
      </p:nvGrpSpPr>
      <p:grpSpPr>
        <a:xfrm>
          <a:off x="0" y="0"/>
          <a:ext cx="0" cy="0"/>
          <a:chOff x="0" y="0"/>
          <a:chExt cx="0" cy="0"/>
        </a:xfrm>
      </p:grpSpPr>
      <p:sp>
        <p:nvSpPr>
          <p:cNvPr id="42" name="Google Shape;42;p9"/>
          <p:cNvSpPr/>
          <p:nvPr/>
        </p:nvSpPr>
        <p:spPr>
          <a:xfrm>
            <a:off x="4572000" y="175"/>
            <a:ext cx="4572000" cy="51435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3" name="Google Shape;43;p9"/>
          <p:cNvCxnSpPr/>
          <p:nvPr/>
        </p:nvCxnSpPr>
        <p:spPr>
          <a:xfrm>
            <a:off x="5029675" y="4495500"/>
            <a:ext cx="577200" cy="0"/>
          </a:xfrm>
          <a:prstGeom prst="straightConnector1">
            <a:avLst/>
          </a:prstGeom>
          <a:noFill/>
          <a:ln cap="flat" cmpd="sng" w="19050">
            <a:solidFill>
              <a:schemeClr val="dk1"/>
            </a:solidFill>
            <a:prstDash val="lgDash"/>
            <a:round/>
            <a:headEnd len="sm" w="sm" type="none"/>
            <a:tailEnd len="sm" w="sm" type="none"/>
          </a:ln>
        </p:spPr>
      </p:cxnSp>
      <p:sp>
        <p:nvSpPr>
          <p:cNvPr id="44" name="Google Shape;44;p9"/>
          <p:cNvSpPr txBox="1"/>
          <p:nvPr>
            <p:ph type="title"/>
          </p:nvPr>
        </p:nvSpPr>
        <p:spPr>
          <a:xfrm>
            <a:off x="265500" y="1078750"/>
            <a:ext cx="4045200" cy="1789200"/>
          </a:xfrm>
          <a:prstGeom prst="rect">
            <a:avLst/>
          </a:prstGeom>
        </p:spPr>
        <p:txBody>
          <a:bodyPr anchorCtr="0" anchor="b" bIns="91425" lIns="91425" spcFirstLastPara="1" rIns="91425" wrap="square" tIns="91425">
            <a:noAutofit/>
          </a:bodyPr>
          <a:lstStyle>
            <a:lvl1pPr lvl="0" algn="ctr">
              <a:spcBef>
                <a:spcPts val="0"/>
              </a:spcBef>
              <a:spcAft>
                <a:spcPts val="0"/>
              </a:spcAft>
              <a:buClr>
                <a:schemeClr val="lt1"/>
              </a:buClr>
              <a:buSzPts val="4600"/>
              <a:buNone/>
              <a:defRPr sz="4600">
                <a:solidFill>
                  <a:schemeClr val="lt1"/>
                </a:solidFill>
              </a:defRPr>
            </a:lvl1pPr>
            <a:lvl2pPr lvl="1" algn="ctr">
              <a:spcBef>
                <a:spcPts val="0"/>
              </a:spcBef>
              <a:spcAft>
                <a:spcPts val="0"/>
              </a:spcAft>
              <a:buClr>
                <a:schemeClr val="lt1"/>
              </a:buClr>
              <a:buSzPts val="4600"/>
              <a:buNone/>
              <a:defRPr sz="4600">
                <a:solidFill>
                  <a:schemeClr val="lt1"/>
                </a:solidFill>
              </a:defRPr>
            </a:lvl2pPr>
            <a:lvl3pPr lvl="2" algn="ctr">
              <a:spcBef>
                <a:spcPts val="0"/>
              </a:spcBef>
              <a:spcAft>
                <a:spcPts val="0"/>
              </a:spcAft>
              <a:buClr>
                <a:schemeClr val="lt1"/>
              </a:buClr>
              <a:buSzPts val="4600"/>
              <a:buNone/>
              <a:defRPr sz="4600">
                <a:solidFill>
                  <a:schemeClr val="lt1"/>
                </a:solidFill>
              </a:defRPr>
            </a:lvl3pPr>
            <a:lvl4pPr lvl="3" algn="ctr">
              <a:spcBef>
                <a:spcPts val="0"/>
              </a:spcBef>
              <a:spcAft>
                <a:spcPts val="0"/>
              </a:spcAft>
              <a:buClr>
                <a:schemeClr val="lt1"/>
              </a:buClr>
              <a:buSzPts val="4600"/>
              <a:buNone/>
              <a:defRPr sz="4600">
                <a:solidFill>
                  <a:schemeClr val="lt1"/>
                </a:solidFill>
              </a:defRPr>
            </a:lvl4pPr>
            <a:lvl5pPr lvl="4" algn="ctr">
              <a:spcBef>
                <a:spcPts val="0"/>
              </a:spcBef>
              <a:spcAft>
                <a:spcPts val="0"/>
              </a:spcAft>
              <a:buClr>
                <a:schemeClr val="lt1"/>
              </a:buClr>
              <a:buSzPts val="4600"/>
              <a:buNone/>
              <a:defRPr sz="4600">
                <a:solidFill>
                  <a:schemeClr val="lt1"/>
                </a:solidFill>
              </a:defRPr>
            </a:lvl5pPr>
            <a:lvl6pPr lvl="5" algn="ctr">
              <a:spcBef>
                <a:spcPts val="0"/>
              </a:spcBef>
              <a:spcAft>
                <a:spcPts val="0"/>
              </a:spcAft>
              <a:buClr>
                <a:schemeClr val="lt1"/>
              </a:buClr>
              <a:buSzPts val="4600"/>
              <a:buNone/>
              <a:defRPr sz="4600">
                <a:solidFill>
                  <a:schemeClr val="lt1"/>
                </a:solidFill>
              </a:defRPr>
            </a:lvl6pPr>
            <a:lvl7pPr lvl="6" algn="ctr">
              <a:spcBef>
                <a:spcPts val="0"/>
              </a:spcBef>
              <a:spcAft>
                <a:spcPts val="0"/>
              </a:spcAft>
              <a:buClr>
                <a:schemeClr val="lt1"/>
              </a:buClr>
              <a:buSzPts val="4600"/>
              <a:buNone/>
              <a:defRPr sz="4600">
                <a:solidFill>
                  <a:schemeClr val="lt1"/>
                </a:solidFill>
              </a:defRPr>
            </a:lvl7pPr>
            <a:lvl8pPr lvl="7" algn="ctr">
              <a:spcBef>
                <a:spcPts val="0"/>
              </a:spcBef>
              <a:spcAft>
                <a:spcPts val="0"/>
              </a:spcAft>
              <a:buClr>
                <a:schemeClr val="lt1"/>
              </a:buClr>
              <a:buSzPts val="4600"/>
              <a:buNone/>
              <a:defRPr sz="4600">
                <a:solidFill>
                  <a:schemeClr val="lt1"/>
                </a:solidFill>
              </a:defRPr>
            </a:lvl8pPr>
            <a:lvl9pPr lvl="8" algn="ctr">
              <a:spcBef>
                <a:spcPts val="0"/>
              </a:spcBef>
              <a:spcAft>
                <a:spcPts val="0"/>
              </a:spcAft>
              <a:buClr>
                <a:schemeClr val="lt1"/>
              </a:buClr>
              <a:buSzPts val="4600"/>
              <a:buNone/>
              <a:defRPr sz="4600">
                <a:solidFill>
                  <a:schemeClr val="lt1"/>
                </a:solidFill>
              </a:defRPr>
            </a:lvl9pPr>
          </a:lstStyle>
          <a:p/>
        </p:txBody>
      </p:sp>
      <p:sp>
        <p:nvSpPr>
          <p:cNvPr id="45" name="Google Shape;45;p9"/>
          <p:cNvSpPr txBox="1"/>
          <p:nvPr>
            <p:ph idx="1" type="subTitle"/>
          </p:nvPr>
        </p:nvSpPr>
        <p:spPr>
          <a:xfrm>
            <a:off x="265500" y="2921401"/>
            <a:ext cx="4045200" cy="1345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Clr>
                <a:schemeClr val="lt1"/>
              </a:buClr>
              <a:buSzPts val="1900"/>
              <a:buNone/>
              <a:defRPr sz="1900">
                <a:solidFill>
                  <a:schemeClr val="lt1"/>
                </a:solidFill>
              </a:defRPr>
            </a:lvl1pPr>
            <a:lvl2pPr lvl="1" algn="ctr">
              <a:lnSpc>
                <a:spcPct val="100000"/>
              </a:lnSpc>
              <a:spcBef>
                <a:spcPts val="0"/>
              </a:spcBef>
              <a:spcAft>
                <a:spcPts val="0"/>
              </a:spcAft>
              <a:buClr>
                <a:schemeClr val="lt1"/>
              </a:buClr>
              <a:buSzPts val="1900"/>
              <a:buNone/>
              <a:defRPr sz="1900">
                <a:solidFill>
                  <a:schemeClr val="lt1"/>
                </a:solidFill>
              </a:defRPr>
            </a:lvl2pPr>
            <a:lvl3pPr lvl="2" algn="ctr">
              <a:lnSpc>
                <a:spcPct val="100000"/>
              </a:lnSpc>
              <a:spcBef>
                <a:spcPts val="0"/>
              </a:spcBef>
              <a:spcAft>
                <a:spcPts val="0"/>
              </a:spcAft>
              <a:buClr>
                <a:schemeClr val="lt1"/>
              </a:buClr>
              <a:buSzPts val="1900"/>
              <a:buNone/>
              <a:defRPr sz="1900">
                <a:solidFill>
                  <a:schemeClr val="lt1"/>
                </a:solidFill>
              </a:defRPr>
            </a:lvl3pPr>
            <a:lvl4pPr lvl="3" algn="ctr">
              <a:lnSpc>
                <a:spcPct val="100000"/>
              </a:lnSpc>
              <a:spcBef>
                <a:spcPts val="0"/>
              </a:spcBef>
              <a:spcAft>
                <a:spcPts val="0"/>
              </a:spcAft>
              <a:buClr>
                <a:schemeClr val="lt1"/>
              </a:buClr>
              <a:buSzPts val="1900"/>
              <a:buNone/>
              <a:defRPr sz="1900">
                <a:solidFill>
                  <a:schemeClr val="lt1"/>
                </a:solidFill>
              </a:defRPr>
            </a:lvl4pPr>
            <a:lvl5pPr lvl="4" algn="ctr">
              <a:lnSpc>
                <a:spcPct val="100000"/>
              </a:lnSpc>
              <a:spcBef>
                <a:spcPts val="0"/>
              </a:spcBef>
              <a:spcAft>
                <a:spcPts val="0"/>
              </a:spcAft>
              <a:buClr>
                <a:schemeClr val="lt1"/>
              </a:buClr>
              <a:buSzPts val="1900"/>
              <a:buNone/>
              <a:defRPr sz="1900">
                <a:solidFill>
                  <a:schemeClr val="lt1"/>
                </a:solidFill>
              </a:defRPr>
            </a:lvl5pPr>
            <a:lvl6pPr lvl="5" algn="ctr">
              <a:lnSpc>
                <a:spcPct val="100000"/>
              </a:lnSpc>
              <a:spcBef>
                <a:spcPts val="0"/>
              </a:spcBef>
              <a:spcAft>
                <a:spcPts val="0"/>
              </a:spcAft>
              <a:buClr>
                <a:schemeClr val="lt1"/>
              </a:buClr>
              <a:buSzPts val="1900"/>
              <a:buNone/>
              <a:defRPr sz="1900">
                <a:solidFill>
                  <a:schemeClr val="lt1"/>
                </a:solidFill>
              </a:defRPr>
            </a:lvl6pPr>
            <a:lvl7pPr lvl="6" algn="ctr">
              <a:lnSpc>
                <a:spcPct val="100000"/>
              </a:lnSpc>
              <a:spcBef>
                <a:spcPts val="0"/>
              </a:spcBef>
              <a:spcAft>
                <a:spcPts val="0"/>
              </a:spcAft>
              <a:buClr>
                <a:schemeClr val="lt1"/>
              </a:buClr>
              <a:buSzPts val="1900"/>
              <a:buNone/>
              <a:defRPr sz="1900">
                <a:solidFill>
                  <a:schemeClr val="lt1"/>
                </a:solidFill>
              </a:defRPr>
            </a:lvl7pPr>
            <a:lvl8pPr lvl="7" algn="ctr">
              <a:lnSpc>
                <a:spcPct val="100000"/>
              </a:lnSpc>
              <a:spcBef>
                <a:spcPts val="0"/>
              </a:spcBef>
              <a:spcAft>
                <a:spcPts val="0"/>
              </a:spcAft>
              <a:buClr>
                <a:schemeClr val="lt1"/>
              </a:buClr>
              <a:buSzPts val="1900"/>
              <a:buNone/>
              <a:defRPr sz="1900">
                <a:solidFill>
                  <a:schemeClr val="lt1"/>
                </a:solidFill>
              </a:defRPr>
            </a:lvl8pPr>
            <a:lvl9pPr lvl="8" algn="ctr">
              <a:lnSpc>
                <a:spcPct val="100000"/>
              </a:lnSpc>
              <a:spcBef>
                <a:spcPts val="0"/>
              </a:spcBef>
              <a:spcAft>
                <a:spcPts val="0"/>
              </a:spcAft>
              <a:buClr>
                <a:schemeClr val="lt1"/>
              </a:buClr>
              <a:buSzPts val="1900"/>
              <a:buNone/>
              <a:defRPr sz="1900">
                <a:solidFill>
                  <a:schemeClr val="lt1"/>
                </a:solidFill>
              </a:defRPr>
            </a:lvl9pPr>
          </a:lstStyle>
          <a:p/>
        </p:txBody>
      </p:sp>
      <p:sp>
        <p:nvSpPr>
          <p:cNvPr id="46" name="Google Shape;46;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7" name="Google Shape;47;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8" name="Shape 48"/>
        <p:cNvGrpSpPr/>
        <p:nvPr/>
      </p:nvGrpSpPr>
      <p:grpSpPr>
        <a:xfrm>
          <a:off x="0" y="0"/>
          <a:ext cx="0" cy="0"/>
          <a:chOff x="0" y="0"/>
          <a:chExt cx="0" cy="0"/>
        </a:xfrm>
      </p:grpSpPr>
      <p:sp>
        <p:nvSpPr>
          <p:cNvPr id="49" name="Google Shape;49;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2100"/>
              <a:buFont typeface="Oswald"/>
              <a:buNone/>
              <a:defRPr sz="2100">
                <a:latin typeface="Oswald"/>
                <a:ea typeface="Oswald"/>
                <a:cs typeface="Oswald"/>
                <a:sym typeface="Oswald"/>
              </a:defRPr>
            </a:lvl1pPr>
          </a:lstStyle>
          <a:p/>
        </p:txBody>
      </p:sp>
      <p:sp>
        <p:nvSpPr>
          <p:cNvPr id="50" name="Google Shape;50;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1" name="Shape 51"/>
        <p:cNvGrpSpPr/>
        <p:nvPr/>
      </p:nvGrpSpPr>
      <p:grpSpPr>
        <a:xfrm>
          <a:off x="0" y="0"/>
          <a:ext cx="0" cy="0"/>
          <a:chOff x="0" y="0"/>
          <a:chExt cx="0" cy="0"/>
        </a:xfrm>
      </p:grpSpPr>
      <p:cxnSp>
        <p:nvCxnSpPr>
          <p:cNvPr id="52" name="Google Shape;52;p11"/>
          <p:cNvCxnSpPr/>
          <p:nvPr/>
        </p:nvCxnSpPr>
        <p:spPr>
          <a:xfrm>
            <a:off x="413275" y="2988275"/>
            <a:ext cx="910500" cy="0"/>
          </a:xfrm>
          <a:prstGeom prst="straightConnector1">
            <a:avLst/>
          </a:prstGeom>
          <a:noFill/>
          <a:ln cap="flat" cmpd="sng" w="28575">
            <a:solidFill>
              <a:schemeClr val="dk1"/>
            </a:solidFill>
            <a:prstDash val="lgDash"/>
            <a:round/>
            <a:headEnd len="sm" w="sm" type="none"/>
            <a:tailEnd len="sm" w="sm" type="none"/>
          </a:ln>
        </p:spPr>
      </p:cxnSp>
      <p:sp>
        <p:nvSpPr>
          <p:cNvPr id="53" name="Google Shape;53;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spcBef>
                <a:spcPts val="0"/>
              </a:spcBef>
              <a:spcAft>
                <a:spcPts val="0"/>
              </a:spcAft>
              <a:buSzPts val="12000"/>
              <a:buNone/>
              <a:defRPr sz="12000"/>
            </a:lvl1pPr>
            <a:lvl2pPr lvl="1">
              <a:spcBef>
                <a:spcPts val="0"/>
              </a:spcBef>
              <a:spcAft>
                <a:spcPts val="0"/>
              </a:spcAft>
              <a:buSzPts val="12000"/>
              <a:buNone/>
              <a:defRPr sz="12000"/>
            </a:lvl2pPr>
            <a:lvl3pPr lvl="2">
              <a:spcBef>
                <a:spcPts val="0"/>
              </a:spcBef>
              <a:spcAft>
                <a:spcPts val="0"/>
              </a:spcAft>
              <a:buSzPts val="12000"/>
              <a:buNone/>
              <a:defRPr sz="12000"/>
            </a:lvl3pPr>
            <a:lvl4pPr lvl="3">
              <a:spcBef>
                <a:spcPts val="0"/>
              </a:spcBef>
              <a:spcAft>
                <a:spcPts val="0"/>
              </a:spcAft>
              <a:buSzPts val="12000"/>
              <a:buNone/>
              <a:defRPr sz="12000"/>
            </a:lvl4pPr>
            <a:lvl5pPr lvl="4">
              <a:spcBef>
                <a:spcPts val="0"/>
              </a:spcBef>
              <a:spcAft>
                <a:spcPts val="0"/>
              </a:spcAft>
              <a:buSzPts val="12000"/>
              <a:buNone/>
              <a:defRPr sz="12000"/>
            </a:lvl5pPr>
            <a:lvl6pPr lvl="5">
              <a:spcBef>
                <a:spcPts val="0"/>
              </a:spcBef>
              <a:spcAft>
                <a:spcPts val="0"/>
              </a:spcAft>
              <a:buSzPts val="12000"/>
              <a:buNone/>
              <a:defRPr sz="12000"/>
            </a:lvl6pPr>
            <a:lvl7pPr lvl="6">
              <a:spcBef>
                <a:spcPts val="0"/>
              </a:spcBef>
              <a:spcAft>
                <a:spcPts val="0"/>
              </a:spcAft>
              <a:buSzPts val="12000"/>
              <a:buNone/>
              <a:defRPr sz="12000"/>
            </a:lvl7pPr>
            <a:lvl8pPr lvl="7">
              <a:spcBef>
                <a:spcPts val="0"/>
              </a:spcBef>
              <a:spcAft>
                <a:spcPts val="0"/>
              </a:spcAft>
              <a:buSzPts val="12000"/>
              <a:buNone/>
              <a:defRPr sz="12000"/>
            </a:lvl8pPr>
            <a:lvl9pPr lvl="8">
              <a:spcBef>
                <a:spcPts val="0"/>
              </a:spcBef>
              <a:spcAft>
                <a:spcPts val="0"/>
              </a:spcAft>
              <a:buSzPts val="12000"/>
              <a:buNone/>
              <a:defRPr sz="12000"/>
            </a:lvl9pPr>
          </a:lstStyle>
          <a:p>
            <a:r>
              <a:t>xx%</a:t>
            </a:r>
          </a:p>
        </p:txBody>
      </p:sp>
      <p:sp>
        <p:nvSpPr>
          <p:cNvPr id="54" name="Google Shape;54;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55" name="Google Shape;55;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odern-writer">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372500"/>
            <a:ext cx="8520600" cy="733500"/>
          </a:xfrm>
          <a:prstGeom prst="rect">
            <a:avLst/>
          </a:prstGeom>
          <a:noFill/>
          <a:ln>
            <a:noFill/>
          </a:ln>
        </p:spPr>
        <p:txBody>
          <a:bodyPr anchorCtr="0" anchor="b" bIns="91425" lIns="91425" spcFirstLastPara="1" rIns="91425" wrap="square" tIns="91425">
            <a:noAutofit/>
          </a:bodyPr>
          <a:lstStyle>
            <a:lvl1pPr lvl="0">
              <a:spcBef>
                <a:spcPts val="0"/>
              </a:spcBef>
              <a:spcAft>
                <a:spcPts val="0"/>
              </a:spcAft>
              <a:buClr>
                <a:schemeClr val="dk2"/>
              </a:buClr>
              <a:buSzPts val="3000"/>
              <a:buFont typeface="Oswald"/>
              <a:buNone/>
              <a:defRPr sz="3000">
                <a:solidFill>
                  <a:schemeClr val="dk2"/>
                </a:solidFill>
                <a:latin typeface="Oswald"/>
                <a:ea typeface="Oswald"/>
                <a:cs typeface="Oswald"/>
                <a:sym typeface="Oswald"/>
              </a:defRPr>
            </a:lvl1pPr>
            <a:lvl2pPr lvl="1">
              <a:spcBef>
                <a:spcPts val="0"/>
              </a:spcBef>
              <a:spcAft>
                <a:spcPts val="0"/>
              </a:spcAft>
              <a:buClr>
                <a:schemeClr val="dk2"/>
              </a:buClr>
              <a:buSzPts val="3000"/>
              <a:buFont typeface="Oswald"/>
              <a:buNone/>
              <a:defRPr sz="3000">
                <a:solidFill>
                  <a:schemeClr val="dk2"/>
                </a:solidFill>
                <a:latin typeface="Oswald"/>
                <a:ea typeface="Oswald"/>
                <a:cs typeface="Oswald"/>
                <a:sym typeface="Oswald"/>
              </a:defRPr>
            </a:lvl2pPr>
            <a:lvl3pPr lvl="2">
              <a:spcBef>
                <a:spcPts val="0"/>
              </a:spcBef>
              <a:spcAft>
                <a:spcPts val="0"/>
              </a:spcAft>
              <a:buClr>
                <a:schemeClr val="dk2"/>
              </a:buClr>
              <a:buSzPts val="3000"/>
              <a:buFont typeface="Oswald"/>
              <a:buNone/>
              <a:defRPr sz="3000">
                <a:solidFill>
                  <a:schemeClr val="dk2"/>
                </a:solidFill>
                <a:latin typeface="Oswald"/>
                <a:ea typeface="Oswald"/>
                <a:cs typeface="Oswald"/>
                <a:sym typeface="Oswald"/>
              </a:defRPr>
            </a:lvl3pPr>
            <a:lvl4pPr lvl="3">
              <a:spcBef>
                <a:spcPts val="0"/>
              </a:spcBef>
              <a:spcAft>
                <a:spcPts val="0"/>
              </a:spcAft>
              <a:buClr>
                <a:schemeClr val="dk2"/>
              </a:buClr>
              <a:buSzPts val="3000"/>
              <a:buFont typeface="Oswald"/>
              <a:buNone/>
              <a:defRPr sz="3000">
                <a:solidFill>
                  <a:schemeClr val="dk2"/>
                </a:solidFill>
                <a:latin typeface="Oswald"/>
                <a:ea typeface="Oswald"/>
                <a:cs typeface="Oswald"/>
                <a:sym typeface="Oswald"/>
              </a:defRPr>
            </a:lvl4pPr>
            <a:lvl5pPr lvl="4">
              <a:spcBef>
                <a:spcPts val="0"/>
              </a:spcBef>
              <a:spcAft>
                <a:spcPts val="0"/>
              </a:spcAft>
              <a:buClr>
                <a:schemeClr val="dk2"/>
              </a:buClr>
              <a:buSzPts val="3000"/>
              <a:buFont typeface="Oswald"/>
              <a:buNone/>
              <a:defRPr sz="3000">
                <a:solidFill>
                  <a:schemeClr val="dk2"/>
                </a:solidFill>
                <a:latin typeface="Oswald"/>
                <a:ea typeface="Oswald"/>
                <a:cs typeface="Oswald"/>
                <a:sym typeface="Oswald"/>
              </a:defRPr>
            </a:lvl5pPr>
            <a:lvl6pPr lvl="5">
              <a:spcBef>
                <a:spcPts val="0"/>
              </a:spcBef>
              <a:spcAft>
                <a:spcPts val="0"/>
              </a:spcAft>
              <a:buClr>
                <a:schemeClr val="dk2"/>
              </a:buClr>
              <a:buSzPts val="3000"/>
              <a:buFont typeface="Oswald"/>
              <a:buNone/>
              <a:defRPr sz="3000">
                <a:solidFill>
                  <a:schemeClr val="dk2"/>
                </a:solidFill>
                <a:latin typeface="Oswald"/>
                <a:ea typeface="Oswald"/>
                <a:cs typeface="Oswald"/>
                <a:sym typeface="Oswald"/>
              </a:defRPr>
            </a:lvl6pPr>
            <a:lvl7pPr lvl="6">
              <a:spcBef>
                <a:spcPts val="0"/>
              </a:spcBef>
              <a:spcAft>
                <a:spcPts val="0"/>
              </a:spcAft>
              <a:buClr>
                <a:schemeClr val="dk2"/>
              </a:buClr>
              <a:buSzPts val="3000"/>
              <a:buFont typeface="Oswald"/>
              <a:buNone/>
              <a:defRPr sz="3000">
                <a:solidFill>
                  <a:schemeClr val="dk2"/>
                </a:solidFill>
                <a:latin typeface="Oswald"/>
                <a:ea typeface="Oswald"/>
                <a:cs typeface="Oswald"/>
                <a:sym typeface="Oswald"/>
              </a:defRPr>
            </a:lvl7pPr>
            <a:lvl8pPr lvl="7">
              <a:spcBef>
                <a:spcPts val="0"/>
              </a:spcBef>
              <a:spcAft>
                <a:spcPts val="0"/>
              </a:spcAft>
              <a:buClr>
                <a:schemeClr val="dk2"/>
              </a:buClr>
              <a:buSzPts val="3000"/>
              <a:buFont typeface="Oswald"/>
              <a:buNone/>
              <a:defRPr sz="3000">
                <a:solidFill>
                  <a:schemeClr val="dk2"/>
                </a:solidFill>
                <a:latin typeface="Oswald"/>
                <a:ea typeface="Oswald"/>
                <a:cs typeface="Oswald"/>
                <a:sym typeface="Oswald"/>
              </a:defRPr>
            </a:lvl8pPr>
            <a:lvl9pPr lvl="8">
              <a:spcBef>
                <a:spcPts val="0"/>
              </a:spcBef>
              <a:spcAft>
                <a:spcPts val="0"/>
              </a:spcAft>
              <a:buClr>
                <a:schemeClr val="dk2"/>
              </a:buClr>
              <a:buSzPts val="3000"/>
              <a:buFont typeface="Oswald"/>
              <a:buNone/>
              <a:defRPr sz="3000">
                <a:solidFill>
                  <a:schemeClr val="dk2"/>
                </a:solidFill>
                <a:latin typeface="Oswald"/>
                <a:ea typeface="Oswald"/>
                <a:cs typeface="Oswald"/>
                <a:sym typeface="Oswald"/>
              </a:defRPr>
            </a:lvl9pPr>
          </a:lstStyle>
          <a:p/>
        </p:txBody>
      </p:sp>
      <p:sp>
        <p:nvSpPr>
          <p:cNvPr id="7" name="Google Shape;7;p1"/>
          <p:cNvSpPr txBox="1"/>
          <p:nvPr>
            <p:ph idx="1" type="body"/>
          </p:nvPr>
        </p:nvSpPr>
        <p:spPr>
          <a:xfrm>
            <a:off x="311700" y="1468825"/>
            <a:ext cx="8520600" cy="30999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latin typeface="Source Code Pro"/>
                <a:ea typeface="Source Code Pro"/>
                <a:cs typeface="Source Code Pro"/>
                <a:sym typeface="Source Code Pro"/>
              </a:defRPr>
            </a:lvl1pPr>
            <a:lvl2pPr lvl="1" algn="r">
              <a:buNone/>
              <a:defRPr sz="1000">
                <a:solidFill>
                  <a:schemeClr val="dk2"/>
                </a:solidFill>
                <a:latin typeface="Source Code Pro"/>
                <a:ea typeface="Source Code Pro"/>
                <a:cs typeface="Source Code Pro"/>
                <a:sym typeface="Source Code Pro"/>
              </a:defRPr>
            </a:lvl2pPr>
            <a:lvl3pPr lvl="2" algn="r">
              <a:buNone/>
              <a:defRPr sz="1000">
                <a:solidFill>
                  <a:schemeClr val="dk2"/>
                </a:solidFill>
                <a:latin typeface="Source Code Pro"/>
                <a:ea typeface="Source Code Pro"/>
                <a:cs typeface="Source Code Pro"/>
                <a:sym typeface="Source Code Pro"/>
              </a:defRPr>
            </a:lvl3pPr>
            <a:lvl4pPr lvl="3" algn="r">
              <a:buNone/>
              <a:defRPr sz="1000">
                <a:solidFill>
                  <a:schemeClr val="dk2"/>
                </a:solidFill>
                <a:latin typeface="Source Code Pro"/>
                <a:ea typeface="Source Code Pro"/>
                <a:cs typeface="Source Code Pro"/>
                <a:sym typeface="Source Code Pro"/>
              </a:defRPr>
            </a:lvl4pPr>
            <a:lvl5pPr lvl="4" algn="r">
              <a:buNone/>
              <a:defRPr sz="1000">
                <a:solidFill>
                  <a:schemeClr val="dk2"/>
                </a:solidFill>
                <a:latin typeface="Source Code Pro"/>
                <a:ea typeface="Source Code Pro"/>
                <a:cs typeface="Source Code Pro"/>
                <a:sym typeface="Source Code Pro"/>
              </a:defRPr>
            </a:lvl5pPr>
            <a:lvl6pPr lvl="5" algn="r">
              <a:buNone/>
              <a:defRPr sz="1000">
                <a:solidFill>
                  <a:schemeClr val="dk2"/>
                </a:solidFill>
                <a:latin typeface="Source Code Pro"/>
                <a:ea typeface="Source Code Pro"/>
                <a:cs typeface="Source Code Pro"/>
                <a:sym typeface="Source Code Pro"/>
              </a:defRPr>
            </a:lvl6pPr>
            <a:lvl7pPr lvl="6" algn="r">
              <a:buNone/>
              <a:defRPr sz="1000">
                <a:solidFill>
                  <a:schemeClr val="dk2"/>
                </a:solidFill>
                <a:latin typeface="Source Code Pro"/>
                <a:ea typeface="Source Code Pro"/>
                <a:cs typeface="Source Code Pro"/>
                <a:sym typeface="Source Code Pro"/>
              </a:defRPr>
            </a:lvl7pPr>
            <a:lvl8pPr lvl="7" algn="r">
              <a:buNone/>
              <a:defRPr sz="1000">
                <a:solidFill>
                  <a:schemeClr val="dk2"/>
                </a:solidFill>
                <a:latin typeface="Source Code Pro"/>
                <a:ea typeface="Source Code Pro"/>
                <a:cs typeface="Source Code Pro"/>
                <a:sym typeface="Source Code Pro"/>
              </a:defRPr>
            </a:lvl8pPr>
            <a:lvl9pPr lvl="8" algn="r">
              <a:buNone/>
              <a:defRPr sz="1000">
                <a:solidFill>
                  <a:schemeClr val="dk2"/>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0.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1.png"/><Relationship Id="rId4"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5.png"/><Relationship Id="rId8"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s://www.energysage.com/electric-vehicles/101/pros-and-cons-electric-car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hyperlink" Target="https://www.energysage.com/electric-vehicles/101/pros-and-cons-electric-cars/"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13"/>
          <p:cNvSpPr txBox="1"/>
          <p:nvPr>
            <p:ph type="ctrTitle"/>
          </p:nvPr>
        </p:nvSpPr>
        <p:spPr>
          <a:xfrm>
            <a:off x="411175" y="644300"/>
            <a:ext cx="8282400" cy="1927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latin typeface="Impact"/>
                <a:ea typeface="Impact"/>
                <a:cs typeface="Impact"/>
                <a:sym typeface="Impact"/>
              </a:rPr>
              <a:t>Electric Vehicles </a:t>
            </a:r>
            <a:endParaRPr>
              <a:latin typeface="Impact"/>
              <a:ea typeface="Impact"/>
              <a:cs typeface="Impact"/>
              <a:sym typeface="Impact"/>
            </a:endParaRPr>
          </a:p>
          <a:p>
            <a:pPr indent="0" lvl="0" marL="0" rtl="0" algn="ctr">
              <a:spcBef>
                <a:spcPts val="0"/>
              </a:spcBef>
              <a:spcAft>
                <a:spcPts val="0"/>
              </a:spcAft>
              <a:buNone/>
            </a:pPr>
            <a:r>
              <a:rPr lang="en" sz="3000">
                <a:latin typeface="Impact"/>
                <a:ea typeface="Impact"/>
                <a:cs typeface="Impact"/>
                <a:sym typeface="Impact"/>
              </a:rPr>
              <a:t>Are they the future?</a:t>
            </a:r>
            <a:endParaRPr sz="3000">
              <a:latin typeface="Impact"/>
              <a:ea typeface="Impact"/>
              <a:cs typeface="Impact"/>
              <a:sym typeface="Impact"/>
            </a:endParaRPr>
          </a:p>
        </p:txBody>
      </p:sp>
      <p:sp>
        <p:nvSpPr>
          <p:cNvPr id="63" name="Google Shape;63;p13"/>
          <p:cNvSpPr txBox="1"/>
          <p:nvPr>
            <p:ph idx="1" type="subTitle"/>
          </p:nvPr>
        </p:nvSpPr>
        <p:spPr>
          <a:xfrm>
            <a:off x="1280850" y="3398250"/>
            <a:ext cx="6582300" cy="1260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200"/>
              <a:t>Presentation by Ashley Collura, Max Shaffer, Billy Berry, Jake Robel </a:t>
            </a:r>
            <a:endParaRPr sz="32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14"/>
          <p:cNvSpPr txBox="1"/>
          <p:nvPr>
            <p:ph type="title"/>
          </p:nvPr>
        </p:nvSpPr>
        <p:spPr>
          <a:xfrm>
            <a:off x="0" y="0"/>
            <a:ext cx="8520600" cy="7335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Overview </a:t>
            </a:r>
            <a:endParaRPr/>
          </a:p>
        </p:txBody>
      </p:sp>
      <p:sp>
        <p:nvSpPr>
          <p:cNvPr id="69" name="Google Shape;69;p14"/>
          <p:cNvSpPr txBox="1"/>
          <p:nvPr>
            <p:ph idx="1" type="body"/>
          </p:nvPr>
        </p:nvSpPr>
        <p:spPr>
          <a:xfrm>
            <a:off x="1612500" y="113550"/>
            <a:ext cx="7531500" cy="24582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3 types of EV’s-Plug-in electric, Plug-in hybrid, and Hybrid electric</a:t>
            </a:r>
            <a:endParaRPr/>
          </a:p>
          <a:p>
            <a:pPr indent="-342900" lvl="0" marL="457200" rtl="0" algn="l">
              <a:spcBef>
                <a:spcPts val="0"/>
              </a:spcBef>
              <a:spcAft>
                <a:spcPts val="0"/>
              </a:spcAft>
              <a:buSzPts val="1800"/>
              <a:buChar char="●"/>
            </a:pPr>
            <a:r>
              <a:rPr lang="en"/>
              <a:t>Regular cars burn gasoline to produce energy to turn a motor</a:t>
            </a:r>
            <a:endParaRPr/>
          </a:p>
          <a:p>
            <a:pPr indent="-342900" lvl="0" marL="457200" rtl="0" algn="l">
              <a:spcBef>
                <a:spcPts val="0"/>
              </a:spcBef>
              <a:spcAft>
                <a:spcPts val="0"/>
              </a:spcAft>
              <a:buSzPts val="1800"/>
              <a:buChar char="●"/>
            </a:pPr>
            <a:r>
              <a:rPr lang="en"/>
              <a:t>Rather than energy from burning gasoline, electric cars use the electrical energy stored in a large </a:t>
            </a:r>
            <a:r>
              <a:rPr lang="en"/>
              <a:t>rechargeable</a:t>
            </a:r>
            <a:r>
              <a:rPr lang="en"/>
              <a:t> battery inside the car to power an electric motor</a:t>
            </a:r>
            <a:endParaRPr/>
          </a:p>
          <a:p>
            <a:pPr indent="-342900" lvl="0" marL="457200" rtl="0" algn="l">
              <a:spcBef>
                <a:spcPts val="0"/>
              </a:spcBef>
              <a:spcAft>
                <a:spcPts val="0"/>
              </a:spcAft>
              <a:buSzPts val="1800"/>
              <a:buChar char="●"/>
            </a:pPr>
            <a:r>
              <a:rPr lang="en"/>
              <a:t>Like pumping gas, electric cars must be plugged in to store energy and recharged regularly</a:t>
            </a:r>
            <a:endParaRPr/>
          </a:p>
        </p:txBody>
      </p:sp>
      <p:pic>
        <p:nvPicPr>
          <p:cNvPr id="70" name="Google Shape;70;p14"/>
          <p:cNvPicPr preferRelativeResize="0"/>
          <p:nvPr/>
        </p:nvPicPr>
        <p:blipFill>
          <a:blip r:embed="rId3">
            <a:alphaModFix/>
          </a:blip>
          <a:stretch>
            <a:fillRect/>
          </a:stretch>
        </p:blipFill>
        <p:spPr>
          <a:xfrm>
            <a:off x="-10" y="2571750"/>
            <a:ext cx="4115061" cy="2571748"/>
          </a:xfrm>
          <a:prstGeom prst="rect">
            <a:avLst/>
          </a:prstGeom>
          <a:noFill/>
          <a:ln>
            <a:noFill/>
          </a:ln>
        </p:spPr>
      </p:pic>
      <p:pic>
        <p:nvPicPr>
          <p:cNvPr id="71" name="Google Shape;71;p14"/>
          <p:cNvPicPr preferRelativeResize="0"/>
          <p:nvPr/>
        </p:nvPicPr>
        <p:blipFill>
          <a:blip r:embed="rId4">
            <a:alphaModFix/>
          </a:blip>
          <a:stretch>
            <a:fillRect/>
          </a:stretch>
        </p:blipFill>
        <p:spPr>
          <a:xfrm>
            <a:off x="4229275" y="2748825"/>
            <a:ext cx="4789350" cy="23946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5"/>
          <p:cNvSpPr txBox="1"/>
          <p:nvPr>
            <p:ph type="title"/>
          </p:nvPr>
        </p:nvSpPr>
        <p:spPr>
          <a:xfrm>
            <a:off x="311700" y="372500"/>
            <a:ext cx="8520600" cy="7335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History of Electric Cars</a:t>
            </a:r>
            <a:endParaRPr/>
          </a:p>
        </p:txBody>
      </p:sp>
      <p:sp>
        <p:nvSpPr>
          <p:cNvPr id="77" name="Google Shape;77;p15"/>
          <p:cNvSpPr txBox="1"/>
          <p:nvPr>
            <p:ph idx="1" type="body"/>
          </p:nvPr>
        </p:nvSpPr>
        <p:spPr>
          <a:xfrm>
            <a:off x="311700" y="1468825"/>
            <a:ext cx="8520600" cy="30999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First came to be in the mid-1800s from battery to electric motor. </a:t>
            </a:r>
            <a:endParaRPr/>
          </a:p>
          <a:p>
            <a:pPr indent="-342900" lvl="0" marL="457200" rtl="0" algn="l">
              <a:spcBef>
                <a:spcPts val="0"/>
              </a:spcBef>
              <a:spcAft>
                <a:spcPts val="0"/>
              </a:spcAft>
              <a:buSzPts val="1800"/>
              <a:buChar char="●"/>
            </a:pPr>
            <a:r>
              <a:rPr lang="en"/>
              <a:t>There is no exact place but mainly in Hungary, the Netherlands and the United States.</a:t>
            </a:r>
            <a:endParaRPr/>
          </a:p>
          <a:p>
            <a:pPr indent="-342900" lvl="0" marL="457200" rtl="0" algn="l">
              <a:spcBef>
                <a:spcPts val="0"/>
              </a:spcBef>
              <a:spcAft>
                <a:spcPts val="0"/>
              </a:spcAft>
              <a:buSzPts val="1800"/>
              <a:buChar char="●"/>
            </a:pPr>
            <a:r>
              <a:rPr lang="en"/>
              <a:t>First used in small scale cars. </a:t>
            </a:r>
            <a:endParaRPr/>
          </a:p>
          <a:p>
            <a:pPr indent="-342900" lvl="0" marL="457200" rtl="0" algn="l">
              <a:spcBef>
                <a:spcPts val="0"/>
              </a:spcBef>
              <a:spcAft>
                <a:spcPts val="0"/>
              </a:spcAft>
              <a:buSzPts val="1800"/>
              <a:buChar char="●"/>
            </a:pPr>
            <a:r>
              <a:rPr lang="en"/>
              <a:t>First electric car in the U.S. was in 1890 created by William Morrison. </a:t>
            </a:r>
            <a:endParaRPr/>
          </a:p>
          <a:p>
            <a:pPr indent="-342900" lvl="0" marL="457200" rtl="0" algn="l">
              <a:spcBef>
                <a:spcPts val="0"/>
              </a:spcBef>
              <a:spcAft>
                <a:spcPts val="0"/>
              </a:spcAft>
              <a:buSzPts val="1800"/>
              <a:buChar char="●"/>
            </a:pPr>
            <a:r>
              <a:rPr lang="en"/>
              <a:t>With the invention of the Model-T the electric cars became less and less popular since the Model-T was a lot cheaper. </a:t>
            </a:r>
            <a:endParaRPr/>
          </a:p>
          <a:p>
            <a:pPr indent="-342900" lvl="0" marL="457200" rtl="0" algn="l">
              <a:spcBef>
                <a:spcPts val="0"/>
              </a:spcBef>
              <a:spcAft>
                <a:spcPts val="0"/>
              </a:spcAft>
              <a:buSzPts val="1800"/>
              <a:buChar char="●"/>
            </a:pPr>
            <a:r>
              <a:rPr lang="en"/>
              <a:t>Gasoline- $650.00    Electric- $1,750</a:t>
            </a:r>
            <a:endParaRPr/>
          </a:p>
          <a:p>
            <a:pPr indent="0" lvl="0" marL="355600" rtl="0" algn="l">
              <a:spcBef>
                <a:spcPts val="1600"/>
              </a:spcBef>
              <a:spcAft>
                <a:spcPts val="0"/>
              </a:spcAft>
              <a:buNone/>
            </a:pPr>
            <a:r>
              <a:rPr lang="en" sz="1200"/>
              <a:t>Rebecca, Matulka. “The History of the Electric Car.” Energy.gov, September 15, 2014. https://www.energy.gov/articles/history-electric-car.</a:t>
            </a:r>
            <a:endParaRPr sz="1200"/>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457200" rtl="0" algn="l">
              <a:spcBef>
                <a:spcPts val="1600"/>
              </a:spcBef>
              <a:spcAft>
                <a:spcPts val="160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6"/>
          <p:cNvSpPr txBox="1"/>
          <p:nvPr>
            <p:ph type="title"/>
          </p:nvPr>
        </p:nvSpPr>
        <p:spPr>
          <a:xfrm>
            <a:off x="0" y="833213"/>
            <a:ext cx="3675900" cy="2837400"/>
          </a:xfrm>
          <a:prstGeom prst="rect">
            <a:avLst/>
          </a:prstGeom>
        </p:spPr>
        <p:txBody>
          <a:bodyPr anchorCtr="0" anchor="b" bIns="91425" lIns="91425" spcFirstLastPara="1" rIns="91425" wrap="square" tIns="91425">
            <a:noAutofit/>
          </a:bodyPr>
          <a:lstStyle/>
          <a:p>
            <a:pPr indent="0" lvl="0" marL="0" rtl="0" algn="ctr">
              <a:lnSpc>
                <a:spcPct val="115000"/>
              </a:lnSpc>
              <a:spcBef>
                <a:spcPts val="0"/>
              </a:spcBef>
              <a:spcAft>
                <a:spcPts val="1600"/>
              </a:spcAft>
              <a:buNone/>
            </a:pPr>
            <a:r>
              <a:rPr lang="en"/>
              <a:t>William Morrison’s Electric Vehicle </a:t>
            </a:r>
            <a:endParaRPr sz="4200"/>
          </a:p>
        </p:txBody>
      </p:sp>
      <p:sp>
        <p:nvSpPr>
          <p:cNvPr id="83" name="Google Shape;83;p16"/>
          <p:cNvSpPr txBox="1"/>
          <p:nvPr>
            <p:ph idx="2" type="body"/>
          </p:nvPr>
        </p:nvSpPr>
        <p:spPr>
          <a:xfrm>
            <a:off x="0" y="4961800"/>
            <a:ext cx="9144000" cy="181800"/>
          </a:xfrm>
          <a:prstGeom prst="rect">
            <a:avLst/>
          </a:prstGeom>
        </p:spPr>
        <p:txBody>
          <a:bodyPr anchorCtr="0" anchor="ctr" bIns="91425" lIns="91425" spcFirstLastPara="1" rIns="91425" wrap="square" tIns="91425">
            <a:noAutofit/>
          </a:bodyPr>
          <a:lstStyle/>
          <a:p>
            <a:pPr indent="0" lvl="0" marL="355600" rtl="0" algn="l">
              <a:spcBef>
                <a:spcPts val="1200"/>
              </a:spcBef>
              <a:spcAft>
                <a:spcPts val="0"/>
              </a:spcAft>
              <a:buNone/>
            </a:pPr>
            <a:r>
              <a:rPr lang="en" sz="1200"/>
              <a:t>Rebecca, Matulka. “The History of the Electric Car.” Energy.gov, September 15, 2014. https://www.energy.gov/articles/history-electric-car.</a:t>
            </a:r>
            <a:endParaRPr sz="1200"/>
          </a:p>
          <a:p>
            <a:pPr indent="0" lvl="0" marL="0" rtl="0" algn="l">
              <a:spcBef>
                <a:spcPts val="1200"/>
              </a:spcBef>
              <a:spcAft>
                <a:spcPts val="1600"/>
              </a:spcAft>
              <a:buNone/>
            </a:pPr>
            <a:r>
              <a:t/>
            </a:r>
            <a:endParaRPr/>
          </a:p>
        </p:txBody>
      </p:sp>
      <p:pic>
        <p:nvPicPr>
          <p:cNvPr id="84" name="Google Shape;84;p16"/>
          <p:cNvPicPr preferRelativeResize="0"/>
          <p:nvPr/>
        </p:nvPicPr>
        <p:blipFill>
          <a:blip r:embed="rId3">
            <a:alphaModFix/>
          </a:blip>
          <a:stretch>
            <a:fillRect/>
          </a:stretch>
        </p:blipFill>
        <p:spPr>
          <a:xfrm>
            <a:off x="3840725" y="496525"/>
            <a:ext cx="5098625" cy="3510775"/>
          </a:xfrm>
          <a:prstGeom prst="rect">
            <a:avLst/>
          </a:prstGeom>
          <a:noFill/>
          <a:ln cap="flat" cmpd="sng" w="28575">
            <a:solidFill>
              <a:srgbClr val="FFFFFF"/>
            </a:solidFill>
            <a:prstDash val="solid"/>
            <a:round/>
            <a:headEnd len="sm" w="sm" type="none"/>
            <a:tailEnd len="sm" w="sm" type="none"/>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7"/>
          <p:cNvSpPr txBox="1"/>
          <p:nvPr>
            <p:ph type="title"/>
          </p:nvPr>
        </p:nvSpPr>
        <p:spPr>
          <a:xfrm>
            <a:off x="311700" y="372500"/>
            <a:ext cx="8520600" cy="7335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Electric Cars in </a:t>
            </a:r>
            <a:r>
              <a:rPr lang="en"/>
              <a:t>Today's</a:t>
            </a:r>
            <a:r>
              <a:rPr lang="en"/>
              <a:t> Society</a:t>
            </a:r>
            <a:endParaRPr/>
          </a:p>
        </p:txBody>
      </p:sp>
      <p:sp>
        <p:nvSpPr>
          <p:cNvPr id="90" name="Google Shape;90;p17"/>
          <p:cNvSpPr txBox="1"/>
          <p:nvPr>
            <p:ph idx="1" type="body"/>
          </p:nvPr>
        </p:nvSpPr>
        <p:spPr>
          <a:xfrm>
            <a:off x="311700" y="1468825"/>
            <a:ext cx="8520600" cy="30999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Climate concerns have driven the electric vehicle market to all time highs</a:t>
            </a:r>
            <a:endParaRPr/>
          </a:p>
          <a:p>
            <a:pPr indent="-342900" lvl="0" marL="457200" rtl="0" algn="l">
              <a:spcBef>
                <a:spcPts val="0"/>
              </a:spcBef>
              <a:spcAft>
                <a:spcPts val="0"/>
              </a:spcAft>
              <a:buSzPts val="1800"/>
              <a:buChar char="●"/>
            </a:pPr>
            <a:r>
              <a:rPr lang="en"/>
              <a:t>China currently leads the world in the manufacturing of EVs</a:t>
            </a:r>
            <a:endParaRPr/>
          </a:p>
          <a:p>
            <a:pPr indent="-342900" lvl="0" marL="457200" rtl="0" algn="l">
              <a:spcBef>
                <a:spcPts val="0"/>
              </a:spcBef>
              <a:spcAft>
                <a:spcPts val="0"/>
              </a:spcAft>
              <a:buSzPts val="1800"/>
              <a:buChar char="●"/>
            </a:pPr>
            <a:r>
              <a:rPr lang="en"/>
              <a:t>One million electric vehicles were on the road in the US in 2018 and is expected to hit 18 million by 2025</a:t>
            </a:r>
            <a:endParaRPr/>
          </a:p>
          <a:p>
            <a:pPr indent="-342900" lvl="0" marL="457200" rtl="0" algn="l">
              <a:spcBef>
                <a:spcPts val="0"/>
              </a:spcBef>
              <a:spcAft>
                <a:spcPts val="0"/>
              </a:spcAft>
              <a:buSzPts val="1800"/>
              <a:buChar char="●"/>
            </a:pPr>
            <a:r>
              <a:rPr lang="en"/>
              <a:t>As of now, only 2.2% of vehicles worldwide are electric</a:t>
            </a:r>
            <a:endParaRPr/>
          </a:p>
          <a:p>
            <a:pPr indent="-342900" lvl="0" marL="457200" rtl="0" algn="l">
              <a:spcBef>
                <a:spcPts val="0"/>
              </a:spcBef>
              <a:spcAft>
                <a:spcPts val="0"/>
              </a:spcAft>
              <a:buSzPts val="1800"/>
              <a:buChar char="●"/>
            </a:pPr>
            <a:r>
              <a:rPr lang="en"/>
              <a:t>70% of US drivers drive less than 60 miles a day, well within the range for electric cars</a:t>
            </a:r>
            <a:endParaRPr/>
          </a:p>
          <a:p>
            <a:pPr indent="-342900" lvl="0" marL="457200" rtl="0" algn="l">
              <a:spcBef>
                <a:spcPts val="0"/>
              </a:spcBef>
              <a:spcAft>
                <a:spcPts val="0"/>
              </a:spcAft>
              <a:buSzPts val="1800"/>
              <a:buChar char="●"/>
            </a:pPr>
            <a:r>
              <a:rPr lang="en"/>
              <a:t>Growth in the industry is expected to be exponential</a:t>
            </a:r>
            <a:endParaRPr/>
          </a:p>
          <a:p>
            <a:pPr indent="0" lvl="0" marL="0" rtl="0" algn="l">
              <a:spcBef>
                <a:spcPts val="1600"/>
              </a:spcBef>
              <a:spcAft>
                <a:spcPts val="1600"/>
              </a:spcAft>
              <a:buNone/>
            </a:pPr>
            <a:r>
              <a:t/>
            </a:r>
            <a:endParaRPr/>
          </a:p>
        </p:txBody>
      </p:sp>
      <p:sp>
        <p:nvSpPr>
          <p:cNvPr id="91" name="Google Shape;91;p17"/>
          <p:cNvSpPr txBox="1"/>
          <p:nvPr/>
        </p:nvSpPr>
        <p:spPr>
          <a:xfrm>
            <a:off x="0" y="4770900"/>
            <a:ext cx="5562900" cy="372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100">
                <a:solidFill>
                  <a:srgbClr val="B7B7B7"/>
                </a:solidFill>
              </a:rPr>
              <a:t>https://policyadvice.net/insurance/insights/electric-car-statistics/</a:t>
            </a:r>
            <a:endParaRPr sz="1100">
              <a:solidFill>
                <a:srgbClr val="B7B7B7"/>
              </a:solidFill>
            </a:endParaRPr>
          </a:p>
        </p:txBody>
      </p:sp>
      <p:sp>
        <p:nvSpPr>
          <p:cNvPr id="92" name="Google Shape;92;p17"/>
          <p:cNvSpPr txBox="1"/>
          <p:nvPr/>
        </p:nvSpPr>
        <p:spPr>
          <a:xfrm>
            <a:off x="0" y="4568725"/>
            <a:ext cx="9144000" cy="372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100">
                <a:solidFill>
                  <a:srgbClr val="B7B7B7"/>
                </a:solidFill>
              </a:rPr>
              <a:t>https://www.plugandplaytechcenter.com/resources/electric-car-innovation-how-electric-vehicles-are-changing-world/</a:t>
            </a:r>
            <a:endParaRPr sz="1100">
              <a:solidFill>
                <a:srgbClr val="B7B7B7"/>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8"/>
          <p:cNvSpPr txBox="1"/>
          <p:nvPr>
            <p:ph type="title"/>
          </p:nvPr>
        </p:nvSpPr>
        <p:spPr>
          <a:xfrm>
            <a:off x="311700" y="372500"/>
            <a:ext cx="8520600" cy="7335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Electric Cars in Today’s Society</a:t>
            </a:r>
            <a:endParaRPr/>
          </a:p>
        </p:txBody>
      </p:sp>
      <p:sp>
        <p:nvSpPr>
          <p:cNvPr id="98" name="Google Shape;98;p18"/>
          <p:cNvSpPr txBox="1"/>
          <p:nvPr>
            <p:ph idx="1" type="body"/>
          </p:nvPr>
        </p:nvSpPr>
        <p:spPr>
          <a:xfrm>
            <a:off x="362525" y="1316350"/>
            <a:ext cx="8520600" cy="3518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Today electric cars are making a </a:t>
            </a:r>
            <a:r>
              <a:rPr lang="en"/>
              <a:t>comeback</a:t>
            </a:r>
            <a:r>
              <a:rPr lang="en"/>
              <a:t> with </a:t>
            </a:r>
            <a:r>
              <a:rPr lang="en"/>
              <a:t>multiple companies making their own cars. These include:</a:t>
            </a:r>
            <a:endParaRPr/>
          </a:p>
          <a:p>
            <a:pPr indent="-342900" lvl="0" marL="457200" rtl="0" algn="l">
              <a:spcBef>
                <a:spcPts val="1600"/>
              </a:spcBef>
              <a:spcAft>
                <a:spcPts val="0"/>
              </a:spcAft>
              <a:buSzPts val="1800"/>
              <a:buChar char="●"/>
            </a:pPr>
            <a:r>
              <a:rPr lang="en"/>
              <a:t>Tesla</a:t>
            </a:r>
            <a:endParaRPr/>
          </a:p>
          <a:p>
            <a:pPr indent="-342900" lvl="0" marL="457200" rtl="0" algn="l">
              <a:spcBef>
                <a:spcPts val="0"/>
              </a:spcBef>
              <a:spcAft>
                <a:spcPts val="0"/>
              </a:spcAft>
              <a:buSzPts val="1800"/>
              <a:buChar char="●"/>
            </a:pPr>
            <a:r>
              <a:rPr lang="en"/>
              <a:t>Audi</a:t>
            </a:r>
            <a:endParaRPr/>
          </a:p>
          <a:p>
            <a:pPr indent="-342900" lvl="0" marL="457200" rtl="0" algn="l">
              <a:spcBef>
                <a:spcPts val="0"/>
              </a:spcBef>
              <a:spcAft>
                <a:spcPts val="0"/>
              </a:spcAft>
              <a:buSzPts val="1800"/>
              <a:buChar char="●"/>
            </a:pPr>
            <a:r>
              <a:rPr lang="en"/>
              <a:t>Honda</a:t>
            </a:r>
            <a:endParaRPr/>
          </a:p>
          <a:p>
            <a:pPr indent="-342900" lvl="0" marL="457200" rtl="0" algn="l">
              <a:spcBef>
                <a:spcPts val="0"/>
              </a:spcBef>
              <a:spcAft>
                <a:spcPts val="0"/>
              </a:spcAft>
              <a:buSzPts val="1800"/>
              <a:buChar char="●"/>
            </a:pPr>
            <a:r>
              <a:rPr lang="en"/>
              <a:t>Nissan </a:t>
            </a:r>
            <a:endParaRPr/>
          </a:p>
          <a:p>
            <a:pPr indent="-342900" lvl="0" marL="457200" rtl="0" algn="l">
              <a:spcBef>
                <a:spcPts val="0"/>
              </a:spcBef>
              <a:spcAft>
                <a:spcPts val="0"/>
              </a:spcAft>
              <a:buSzPts val="1800"/>
              <a:buChar char="●"/>
            </a:pPr>
            <a:r>
              <a:rPr lang="en"/>
              <a:t>BMW</a:t>
            </a:r>
            <a:endParaRPr/>
          </a:p>
          <a:p>
            <a:pPr indent="-342900" lvl="0" marL="457200" rtl="0" algn="l">
              <a:spcBef>
                <a:spcPts val="0"/>
              </a:spcBef>
              <a:spcAft>
                <a:spcPts val="0"/>
              </a:spcAft>
              <a:buSzPts val="1800"/>
              <a:buChar char="●"/>
            </a:pPr>
            <a:r>
              <a:rPr lang="en" sz="1700">
                <a:solidFill>
                  <a:srgbClr val="000000"/>
                </a:solidFill>
              </a:rPr>
              <a:t>Chevrolet</a:t>
            </a:r>
            <a:endParaRPr sz="1700">
              <a:solidFill>
                <a:srgbClr val="000000"/>
              </a:solidFill>
            </a:endParaRPr>
          </a:p>
          <a:p>
            <a:pPr indent="0" lvl="0" marL="0" rtl="0" algn="l">
              <a:spcBef>
                <a:spcPts val="1800"/>
              </a:spcBef>
              <a:spcAft>
                <a:spcPts val="0"/>
              </a:spcAft>
              <a:buNone/>
            </a:pPr>
            <a:r>
              <a:t/>
            </a:r>
            <a:endParaRPr sz="1700">
              <a:solidFill>
                <a:srgbClr val="000000"/>
              </a:solidFill>
            </a:endParaRPr>
          </a:p>
          <a:p>
            <a:pPr indent="0" lvl="0" marL="0" rtl="0" algn="l">
              <a:spcBef>
                <a:spcPts val="400"/>
              </a:spcBef>
              <a:spcAft>
                <a:spcPts val="0"/>
              </a:spcAft>
              <a:buNone/>
            </a:pPr>
            <a:r>
              <a:rPr lang="en" sz="1000">
                <a:latin typeface="Times New Roman"/>
                <a:ea typeface="Times New Roman"/>
                <a:cs typeface="Times New Roman"/>
                <a:sym typeface="Times New Roman"/>
              </a:rPr>
              <a:t>Source: </a:t>
            </a:r>
            <a:r>
              <a:rPr lang="en" sz="1000">
                <a:solidFill>
                  <a:srgbClr val="000000"/>
                </a:solidFill>
                <a:latin typeface="Times New Roman"/>
                <a:ea typeface="Times New Roman"/>
                <a:cs typeface="Times New Roman"/>
                <a:sym typeface="Times New Roman"/>
              </a:rPr>
              <a:t>“Who Are The Top Electric Car Companies?” </a:t>
            </a:r>
            <a:r>
              <a:rPr i="1" lang="en" sz="1000">
                <a:solidFill>
                  <a:srgbClr val="000000"/>
                </a:solidFill>
                <a:latin typeface="Times New Roman"/>
                <a:ea typeface="Times New Roman"/>
                <a:cs typeface="Times New Roman"/>
                <a:sym typeface="Times New Roman"/>
              </a:rPr>
              <a:t>Enel X</a:t>
            </a:r>
            <a:r>
              <a:rPr lang="en" sz="1000">
                <a:solidFill>
                  <a:srgbClr val="000000"/>
                </a:solidFill>
                <a:latin typeface="Times New Roman"/>
                <a:ea typeface="Times New Roman"/>
                <a:cs typeface="Times New Roman"/>
                <a:sym typeface="Times New Roman"/>
              </a:rPr>
              <a:t>, 19 Oct. 2018, evcharging.enelx.com/news/blog/492-top-electric-cars.</a:t>
            </a:r>
            <a:endParaRPr sz="1000">
              <a:latin typeface="Times New Roman"/>
              <a:ea typeface="Times New Roman"/>
              <a:cs typeface="Times New Roman"/>
              <a:sym typeface="Times New Roman"/>
            </a:endParaRPr>
          </a:p>
          <a:p>
            <a:pPr indent="0" lvl="0" marL="0" rtl="0" algn="l">
              <a:spcBef>
                <a:spcPts val="1600"/>
              </a:spcBef>
              <a:spcAft>
                <a:spcPts val="1600"/>
              </a:spcAft>
              <a:buNone/>
            </a:pPr>
            <a:r>
              <a:rPr lang="en"/>
              <a:t> </a:t>
            </a:r>
            <a:endParaRPr/>
          </a:p>
        </p:txBody>
      </p:sp>
      <p:pic>
        <p:nvPicPr>
          <p:cNvPr id="99" name="Google Shape;99;p18"/>
          <p:cNvPicPr preferRelativeResize="0"/>
          <p:nvPr/>
        </p:nvPicPr>
        <p:blipFill>
          <a:blip r:embed="rId3">
            <a:alphaModFix/>
          </a:blip>
          <a:stretch>
            <a:fillRect/>
          </a:stretch>
        </p:blipFill>
        <p:spPr>
          <a:xfrm>
            <a:off x="3118125" y="2392875"/>
            <a:ext cx="1100243" cy="733500"/>
          </a:xfrm>
          <a:prstGeom prst="rect">
            <a:avLst/>
          </a:prstGeom>
          <a:noFill/>
          <a:ln>
            <a:noFill/>
          </a:ln>
        </p:spPr>
      </p:pic>
      <p:pic>
        <p:nvPicPr>
          <p:cNvPr id="100" name="Google Shape;100;p18"/>
          <p:cNvPicPr preferRelativeResize="0"/>
          <p:nvPr/>
        </p:nvPicPr>
        <p:blipFill>
          <a:blip r:embed="rId4">
            <a:alphaModFix/>
          </a:blip>
          <a:stretch>
            <a:fillRect/>
          </a:stretch>
        </p:blipFill>
        <p:spPr>
          <a:xfrm>
            <a:off x="4644900" y="2392863"/>
            <a:ext cx="1309833" cy="733500"/>
          </a:xfrm>
          <a:prstGeom prst="rect">
            <a:avLst/>
          </a:prstGeom>
          <a:noFill/>
          <a:ln>
            <a:noFill/>
          </a:ln>
        </p:spPr>
      </p:pic>
      <p:pic>
        <p:nvPicPr>
          <p:cNvPr id="101" name="Google Shape;101;p18"/>
          <p:cNvPicPr preferRelativeResize="0"/>
          <p:nvPr/>
        </p:nvPicPr>
        <p:blipFill>
          <a:blip r:embed="rId5">
            <a:alphaModFix/>
          </a:blip>
          <a:stretch>
            <a:fillRect/>
          </a:stretch>
        </p:blipFill>
        <p:spPr>
          <a:xfrm>
            <a:off x="6122350" y="2392877"/>
            <a:ext cx="1304002" cy="733501"/>
          </a:xfrm>
          <a:prstGeom prst="rect">
            <a:avLst/>
          </a:prstGeom>
          <a:noFill/>
          <a:ln>
            <a:noFill/>
          </a:ln>
        </p:spPr>
      </p:pic>
      <p:pic>
        <p:nvPicPr>
          <p:cNvPr id="102" name="Google Shape;102;p18"/>
          <p:cNvPicPr preferRelativeResize="0"/>
          <p:nvPr/>
        </p:nvPicPr>
        <p:blipFill>
          <a:blip r:embed="rId6">
            <a:alphaModFix/>
          </a:blip>
          <a:stretch>
            <a:fillRect/>
          </a:stretch>
        </p:blipFill>
        <p:spPr>
          <a:xfrm>
            <a:off x="3064700" y="3516650"/>
            <a:ext cx="1153682" cy="830650"/>
          </a:xfrm>
          <a:prstGeom prst="rect">
            <a:avLst/>
          </a:prstGeom>
          <a:noFill/>
          <a:ln>
            <a:noFill/>
          </a:ln>
        </p:spPr>
      </p:pic>
      <p:pic>
        <p:nvPicPr>
          <p:cNvPr id="103" name="Google Shape;103;p18"/>
          <p:cNvPicPr preferRelativeResize="0"/>
          <p:nvPr/>
        </p:nvPicPr>
        <p:blipFill>
          <a:blip r:embed="rId7">
            <a:alphaModFix/>
          </a:blip>
          <a:stretch>
            <a:fillRect/>
          </a:stretch>
        </p:blipFill>
        <p:spPr>
          <a:xfrm>
            <a:off x="4884136" y="3516650"/>
            <a:ext cx="831347" cy="830653"/>
          </a:xfrm>
          <a:prstGeom prst="rect">
            <a:avLst/>
          </a:prstGeom>
          <a:noFill/>
          <a:ln>
            <a:noFill/>
          </a:ln>
        </p:spPr>
      </p:pic>
      <p:pic>
        <p:nvPicPr>
          <p:cNvPr id="104" name="Google Shape;104;p18"/>
          <p:cNvPicPr preferRelativeResize="0"/>
          <p:nvPr/>
        </p:nvPicPr>
        <p:blipFill>
          <a:blip r:embed="rId8">
            <a:alphaModFix/>
          </a:blip>
          <a:stretch>
            <a:fillRect/>
          </a:stretch>
        </p:blipFill>
        <p:spPr>
          <a:xfrm>
            <a:off x="6038400" y="3380013"/>
            <a:ext cx="1471899" cy="110392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9"/>
          <p:cNvSpPr txBox="1"/>
          <p:nvPr>
            <p:ph type="title"/>
          </p:nvPr>
        </p:nvSpPr>
        <p:spPr>
          <a:xfrm>
            <a:off x="311700" y="372500"/>
            <a:ext cx="8520600" cy="7335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Benefits of Electric Cars</a:t>
            </a:r>
            <a:endParaRPr/>
          </a:p>
        </p:txBody>
      </p:sp>
      <p:sp>
        <p:nvSpPr>
          <p:cNvPr id="110" name="Google Shape;110;p19"/>
          <p:cNvSpPr txBox="1"/>
          <p:nvPr>
            <p:ph idx="1" type="body"/>
          </p:nvPr>
        </p:nvSpPr>
        <p:spPr>
          <a:xfrm>
            <a:off x="311700" y="1256675"/>
            <a:ext cx="8520600" cy="3099900"/>
          </a:xfrm>
          <a:prstGeom prst="rect">
            <a:avLst/>
          </a:prstGeom>
        </p:spPr>
        <p:txBody>
          <a:bodyPr anchorCtr="0" anchor="t" bIns="91425" lIns="91425" spcFirstLastPara="1" rIns="91425" wrap="square" tIns="91425">
            <a:noAutofit/>
          </a:bodyPr>
          <a:lstStyle/>
          <a:p>
            <a:pPr indent="-330200" lvl="0" marL="457200" rtl="0" algn="l">
              <a:spcBef>
                <a:spcPts val="0"/>
              </a:spcBef>
              <a:spcAft>
                <a:spcPts val="0"/>
              </a:spcAft>
              <a:buSzPts val="1600"/>
              <a:buChar char="●"/>
            </a:pPr>
            <a:r>
              <a:rPr lang="en" sz="1600"/>
              <a:t>Electric cars will use energy from the United States instead of overseas </a:t>
            </a:r>
            <a:endParaRPr sz="1600"/>
          </a:p>
          <a:p>
            <a:pPr indent="-330200" lvl="0" marL="457200" rtl="0" algn="l">
              <a:spcBef>
                <a:spcPts val="0"/>
              </a:spcBef>
              <a:spcAft>
                <a:spcPts val="0"/>
              </a:spcAft>
              <a:buSzPts val="1600"/>
              <a:buChar char="●"/>
            </a:pPr>
            <a:r>
              <a:rPr lang="en" sz="1600"/>
              <a:t>Easy to charge anywhere because of the grid</a:t>
            </a:r>
            <a:endParaRPr sz="1600"/>
          </a:p>
          <a:p>
            <a:pPr indent="-317500" lvl="1" marL="914400" rtl="0" algn="l">
              <a:spcBef>
                <a:spcPts val="0"/>
              </a:spcBef>
              <a:spcAft>
                <a:spcPts val="0"/>
              </a:spcAft>
              <a:buSzPts val="1400"/>
              <a:buChar char="○"/>
            </a:pPr>
            <a:r>
              <a:rPr lang="en"/>
              <a:t>Don’t have to leave your house to get gas, can charge from home</a:t>
            </a:r>
            <a:endParaRPr/>
          </a:p>
          <a:p>
            <a:pPr indent="-330200" lvl="0" marL="457200" rtl="0" algn="l">
              <a:spcBef>
                <a:spcPts val="0"/>
              </a:spcBef>
              <a:spcAft>
                <a:spcPts val="0"/>
              </a:spcAft>
              <a:buSzPts val="1600"/>
              <a:buChar char="●"/>
            </a:pPr>
            <a:r>
              <a:rPr lang="en" sz="1600"/>
              <a:t>Not having to pay for gas</a:t>
            </a:r>
            <a:endParaRPr sz="1600"/>
          </a:p>
          <a:p>
            <a:pPr indent="-317500" lvl="1" marL="914400" rtl="0" algn="l">
              <a:spcBef>
                <a:spcPts val="0"/>
              </a:spcBef>
              <a:spcAft>
                <a:spcPts val="0"/>
              </a:spcAft>
              <a:buSzPts val="1400"/>
              <a:buChar char="○"/>
            </a:pPr>
            <a:r>
              <a:rPr lang="en"/>
              <a:t>Cheaper in the long run</a:t>
            </a:r>
            <a:endParaRPr/>
          </a:p>
          <a:p>
            <a:pPr indent="-330200" lvl="0" marL="457200" rtl="0" algn="l">
              <a:spcBef>
                <a:spcPts val="0"/>
              </a:spcBef>
              <a:spcAft>
                <a:spcPts val="0"/>
              </a:spcAft>
              <a:buSzPts val="1600"/>
              <a:buChar char="●"/>
            </a:pPr>
            <a:r>
              <a:rPr lang="en" sz="1600"/>
              <a:t>Low </a:t>
            </a:r>
            <a:r>
              <a:rPr lang="en" sz="1600"/>
              <a:t>maintenance</a:t>
            </a:r>
            <a:endParaRPr sz="1600"/>
          </a:p>
          <a:p>
            <a:pPr indent="-330200" lvl="0" marL="457200" rtl="0" algn="l">
              <a:spcBef>
                <a:spcPts val="0"/>
              </a:spcBef>
              <a:spcAft>
                <a:spcPts val="0"/>
              </a:spcAft>
              <a:buSzPts val="1600"/>
              <a:buChar char="●"/>
            </a:pPr>
            <a:r>
              <a:rPr lang="en" sz="1600"/>
              <a:t>Quiet</a:t>
            </a:r>
            <a:endParaRPr sz="1600"/>
          </a:p>
          <a:p>
            <a:pPr indent="-330200" lvl="0" marL="457200" rtl="0" algn="l">
              <a:spcBef>
                <a:spcPts val="0"/>
              </a:spcBef>
              <a:spcAft>
                <a:spcPts val="0"/>
              </a:spcAft>
              <a:buSzPts val="1600"/>
              <a:buChar char="●"/>
            </a:pPr>
            <a:r>
              <a:rPr lang="en" sz="1600"/>
              <a:t>Helps reduce the emissions that contribute to climate change</a:t>
            </a:r>
            <a:endParaRPr sz="1600"/>
          </a:p>
          <a:p>
            <a:pPr indent="-330200" lvl="0" marL="457200" rtl="0" algn="l">
              <a:spcBef>
                <a:spcPts val="0"/>
              </a:spcBef>
              <a:spcAft>
                <a:spcPts val="0"/>
              </a:spcAft>
              <a:buSzPts val="1600"/>
              <a:buChar char="●"/>
            </a:pPr>
            <a:r>
              <a:rPr lang="en" sz="1600"/>
              <a:t>EV’s have quick motor reactions, very responsive and good torque </a:t>
            </a:r>
            <a:endParaRPr sz="1600"/>
          </a:p>
          <a:p>
            <a:pPr indent="-317500" lvl="1" marL="914400" rtl="0" algn="l">
              <a:spcBef>
                <a:spcPts val="0"/>
              </a:spcBef>
              <a:spcAft>
                <a:spcPts val="0"/>
              </a:spcAft>
              <a:buSzPts val="1400"/>
              <a:buChar char="○"/>
            </a:pPr>
            <a:r>
              <a:rPr lang="en"/>
              <a:t>Smoother drives, and easier to handle</a:t>
            </a:r>
            <a:endParaRPr/>
          </a:p>
          <a:p>
            <a:pPr indent="-342900" lvl="0" marL="457200" rtl="0" algn="l">
              <a:spcBef>
                <a:spcPts val="0"/>
              </a:spcBef>
              <a:spcAft>
                <a:spcPts val="0"/>
              </a:spcAft>
              <a:buSzPts val="1800"/>
              <a:buChar char="●"/>
            </a:pPr>
            <a:r>
              <a:rPr lang="en"/>
              <a:t>Uses less oil</a:t>
            </a:r>
            <a:endParaRPr/>
          </a:p>
          <a:p>
            <a:pPr indent="0" lvl="0" marL="0" rtl="0" algn="l">
              <a:spcBef>
                <a:spcPts val="1600"/>
              </a:spcBef>
              <a:spcAft>
                <a:spcPts val="0"/>
              </a:spcAft>
              <a:buNone/>
            </a:pPr>
            <a:r>
              <a:rPr lang="en" sz="1000">
                <a:latin typeface="Oswald"/>
                <a:ea typeface="Oswald"/>
                <a:cs typeface="Oswald"/>
                <a:sym typeface="Oswald"/>
              </a:rPr>
              <a:t>“Electric Vehicle Benefits.” EnergyGov, 2019. https://www.energy.gov/eere/electricvehicles/electric-vehicle-benefits</a:t>
            </a:r>
            <a:endParaRPr sz="1000">
              <a:latin typeface="Oswald"/>
              <a:ea typeface="Oswald"/>
              <a:cs typeface="Oswald"/>
              <a:sym typeface="Oswald"/>
            </a:endParaRPr>
          </a:p>
          <a:p>
            <a:pPr indent="0" lvl="0" marL="0" rtl="0" algn="l">
              <a:spcBef>
                <a:spcPts val="1600"/>
              </a:spcBef>
              <a:spcAft>
                <a:spcPts val="0"/>
              </a:spcAft>
              <a:buNone/>
            </a:pPr>
            <a:r>
              <a:rPr lang="en" sz="1000">
                <a:latin typeface="Oswald"/>
                <a:ea typeface="Oswald"/>
                <a:cs typeface="Oswald"/>
                <a:sym typeface="Oswald"/>
              </a:rPr>
              <a:t>Source: </a:t>
            </a:r>
            <a:r>
              <a:rPr lang="en" sz="1000">
                <a:solidFill>
                  <a:srgbClr val="000000"/>
                </a:solidFill>
                <a:latin typeface="Oswald"/>
                <a:ea typeface="Oswald"/>
                <a:cs typeface="Oswald"/>
                <a:sym typeface="Oswald"/>
              </a:rPr>
              <a:t> “Pros and Cons of Electric Cars.” EnergySage, January 17, 2019. </a:t>
            </a:r>
            <a:r>
              <a:rPr lang="en" sz="1000" u="sng">
                <a:solidFill>
                  <a:schemeClr val="hlink"/>
                </a:solidFill>
                <a:latin typeface="Oswald"/>
                <a:ea typeface="Oswald"/>
                <a:cs typeface="Oswald"/>
                <a:sym typeface="Oswald"/>
                <a:hlinkClick r:id="rId3"/>
              </a:rPr>
              <a:t>https://www.energysage.com/electric-vehicles/101/pros-and-cons-electric-cars/</a:t>
            </a:r>
            <a:r>
              <a:rPr lang="en" sz="1000">
                <a:solidFill>
                  <a:srgbClr val="000000"/>
                </a:solidFill>
                <a:latin typeface="Oswald"/>
                <a:ea typeface="Oswald"/>
                <a:cs typeface="Oswald"/>
                <a:sym typeface="Oswald"/>
              </a:rPr>
              <a:t>.</a:t>
            </a:r>
            <a:endParaRPr sz="1000">
              <a:solidFill>
                <a:srgbClr val="000000"/>
              </a:solidFill>
              <a:latin typeface="Oswald"/>
              <a:ea typeface="Oswald"/>
              <a:cs typeface="Oswald"/>
              <a:sym typeface="Oswald"/>
            </a:endParaRPr>
          </a:p>
          <a:p>
            <a:pPr indent="0" lvl="0" marL="0" rtl="0" algn="l">
              <a:spcBef>
                <a:spcPts val="1600"/>
              </a:spcBef>
              <a:spcAft>
                <a:spcPts val="0"/>
              </a:spcAft>
              <a:buNone/>
            </a:pPr>
            <a:r>
              <a:t/>
            </a:r>
            <a:endParaRPr sz="1000">
              <a:solidFill>
                <a:srgbClr val="000000"/>
              </a:solidFill>
              <a:latin typeface="Oswald"/>
              <a:ea typeface="Oswald"/>
              <a:cs typeface="Oswald"/>
              <a:sym typeface="Oswald"/>
            </a:endParaRPr>
          </a:p>
          <a:p>
            <a:pPr indent="0" lvl="0" marL="0" rtl="0" algn="l">
              <a:lnSpc>
                <a:spcPct val="100000"/>
              </a:lnSpc>
              <a:spcBef>
                <a:spcPts val="1600"/>
              </a:spcBef>
              <a:spcAft>
                <a:spcPts val="0"/>
              </a:spcAft>
              <a:buNone/>
            </a:pPr>
            <a:r>
              <a:t/>
            </a:r>
            <a:endParaRPr sz="1000">
              <a:solidFill>
                <a:srgbClr val="000000"/>
              </a:solidFill>
              <a:latin typeface="Oswald"/>
              <a:ea typeface="Oswald"/>
              <a:cs typeface="Oswald"/>
              <a:sym typeface="Oswald"/>
            </a:endParaRPr>
          </a:p>
          <a:p>
            <a:pPr indent="0" lvl="0" marL="0" rtl="0" algn="l">
              <a:spcBef>
                <a:spcPts val="1600"/>
              </a:spcBef>
              <a:spcAft>
                <a:spcPts val="160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20"/>
          <p:cNvSpPr txBox="1"/>
          <p:nvPr>
            <p:ph type="title"/>
          </p:nvPr>
        </p:nvSpPr>
        <p:spPr>
          <a:xfrm>
            <a:off x="311700" y="372500"/>
            <a:ext cx="8520600" cy="7335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Drawbacks of Electric Cars</a:t>
            </a:r>
            <a:endParaRPr/>
          </a:p>
        </p:txBody>
      </p:sp>
      <p:sp>
        <p:nvSpPr>
          <p:cNvPr id="116" name="Google Shape;116;p20"/>
          <p:cNvSpPr txBox="1"/>
          <p:nvPr>
            <p:ph idx="1" type="body"/>
          </p:nvPr>
        </p:nvSpPr>
        <p:spPr>
          <a:xfrm>
            <a:off x="311700" y="1186375"/>
            <a:ext cx="8520600" cy="3099900"/>
          </a:xfrm>
          <a:prstGeom prst="rect">
            <a:avLst/>
          </a:prstGeom>
        </p:spPr>
        <p:txBody>
          <a:bodyPr anchorCtr="0" anchor="t" bIns="91425" lIns="91425" spcFirstLastPara="1" rIns="91425" wrap="square" tIns="91425">
            <a:noAutofit/>
          </a:bodyPr>
          <a:lstStyle/>
          <a:p>
            <a:pPr indent="-330200" lvl="0" marL="457200" rtl="0" algn="l">
              <a:spcBef>
                <a:spcPts val="0"/>
              </a:spcBef>
              <a:spcAft>
                <a:spcPts val="0"/>
              </a:spcAft>
              <a:buSzPts val="1600"/>
              <a:buChar char="●"/>
            </a:pPr>
            <a:r>
              <a:rPr lang="en" sz="1600"/>
              <a:t>Shorter range than gas-powered cars</a:t>
            </a:r>
            <a:endParaRPr sz="1600"/>
          </a:p>
          <a:p>
            <a:pPr indent="-317500" lvl="1" marL="914400" rtl="0" algn="l">
              <a:spcBef>
                <a:spcPts val="0"/>
              </a:spcBef>
              <a:spcAft>
                <a:spcPts val="0"/>
              </a:spcAft>
              <a:buSzPts val="1400"/>
              <a:buChar char="○"/>
            </a:pPr>
            <a:r>
              <a:rPr lang="en"/>
              <a:t>Gas cars can go you up to 400 miles (depending on the car)</a:t>
            </a:r>
            <a:endParaRPr/>
          </a:p>
          <a:p>
            <a:pPr indent="-317500" lvl="1" marL="914400" rtl="0" algn="l">
              <a:spcBef>
                <a:spcPts val="0"/>
              </a:spcBef>
              <a:spcAft>
                <a:spcPts val="0"/>
              </a:spcAft>
              <a:buSzPts val="1400"/>
              <a:buChar char="○"/>
            </a:pPr>
            <a:r>
              <a:rPr lang="en"/>
              <a:t>Full charged cars can take you at most 100 miles</a:t>
            </a:r>
            <a:endParaRPr/>
          </a:p>
          <a:p>
            <a:pPr indent="-330200" lvl="0" marL="457200" rtl="0" algn="l">
              <a:spcBef>
                <a:spcPts val="0"/>
              </a:spcBef>
              <a:spcAft>
                <a:spcPts val="0"/>
              </a:spcAft>
              <a:buSzPts val="1600"/>
              <a:buChar char="●"/>
            </a:pPr>
            <a:r>
              <a:rPr lang="en" sz="1600"/>
              <a:t>Charging takes time </a:t>
            </a:r>
            <a:endParaRPr sz="1600"/>
          </a:p>
          <a:p>
            <a:pPr indent="-317500" lvl="1" marL="914400" rtl="0" algn="l">
              <a:spcBef>
                <a:spcPts val="0"/>
              </a:spcBef>
              <a:spcAft>
                <a:spcPts val="0"/>
              </a:spcAft>
              <a:buSzPts val="1400"/>
              <a:buChar char="○"/>
            </a:pPr>
            <a:r>
              <a:rPr lang="en"/>
              <a:t>Can take up to 20 hours to fully charge</a:t>
            </a:r>
            <a:endParaRPr/>
          </a:p>
          <a:p>
            <a:pPr indent="-330200" lvl="0" marL="457200" rtl="0" algn="l">
              <a:spcBef>
                <a:spcPts val="0"/>
              </a:spcBef>
              <a:spcAft>
                <a:spcPts val="0"/>
              </a:spcAft>
              <a:buSzPts val="1600"/>
              <a:buChar char="●"/>
            </a:pPr>
            <a:r>
              <a:rPr lang="en" sz="1600"/>
              <a:t>Expensive to buy</a:t>
            </a:r>
            <a:endParaRPr sz="1600"/>
          </a:p>
          <a:p>
            <a:pPr indent="-317500" lvl="1" marL="914400" rtl="0" algn="l">
              <a:spcBef>
                <a:spcPts val="0"/>
              </a:spcBef>
              <a:spcAft>
                <a:spcPts val="0"/>
              </a:spcAft>
              <a:buSzPts val="1400"/>
              <a:buChar char="○"/>
            </a:pPr>
            <a:r>
              <a:rPr lang="en"/>
              <a:t>Battery packs, home charging stations </a:t>
            </a:r>
            <a:r>
              <a:rPr lang="en"/>
              <a:t> </a:t>
            </a:r>
            <a:endParaRPr/>
          </a:p>
          <a:p>
            <a:pPr indent="-330200" lvl="0" marL="457200" rtl="0" algn="l">
              <a:spcBef>
                <a:spcPts val="0"/>
              </a:spcBef>
              <a:spcAft>
                <a:spcPts val="0"/>
              </a:spcAft>
              <a:buSzPts val="1600"/>
              <a:buChar char="●"/>
            </a:pPr>
            <a:r>
              <a:rPr lang="en" sz="1600"/>
              <a:t>Not 100% green energy</a:t>
            </a:r>
            <a:endParaRPr sz="1600"/>
          </a:p>
          <a:p>
            <a:pPr indent="-330200" lvl="0" marL="457200" rtl="0" algn="l">
              <a:spcBef>
                <a:spcPts val="0"/>
              </a:spcBef>
              <a:spcAft>
                <a:spcPts val="0"/>
              </a:spcAft>
              <a:buSzPts val="1600"/>
              <a:buChar char="●"/>
            </a:pPr>
            <a:r>
              <a:rPr lang="en" sz="1600"/>
              <a:t>Small variety of car models </a:t>
            </a:r>
            <a:endParaRPr sz="1600"/>
          </a:p>
          <a:p>
            <a:pPr indent="-330200" lvl="0" marL="457200" rtl="0" algn="l">
              <a:spcBef>
                <a:spcPts val="0"/>
              </a:spcBef>
              <a:spcAft>
                <a:spcPts val="0"/>
              </a:spcAft>
              <a:buSzPts val="1600"/>
              <a:buChar char="●"/>
            </a:pPr>
            <a:r>
              <a:rPr lang="en" sz="1600"/>
              <a:t>Limited supply of lithium</a:t>
            </a:r>
            <a:endParaRPr sz="1600"/>
          </a:p>
          <a:p>
            <a:pPr indent="-330200" lvl="0" marL="457200" rtl="0" algn="l">
              <a:spcBef>
                <a:spcPts val="0"/>
              </a:spcBef>
              <a:spcAft>
                <a:spcPts val="0"/>
              </a:spcAft>
              <a:buSzPts val="1600"/>
              <a:buChar char="●"/>
            </a:pPr>
            <a:r>
              <a:rPr lang="en" sz="1600"/>
              <a:t>Can be </a:t>
            </a:r>
            <a:r>
              <a:rPr lang="en" sz="1600"/>
              <a:t>difficult</a:t>
            </a:r>
            <a:r>
              <a:rPr lang="en" sz="1600"/>
              <a:t> to find a charging station </a:t>
            </a:r>
            <a:r>
              <a:rPr lang="en" sz="1600"/>
              <a:t>depending</a:t>
            </a:r>
            <a:r>
              <a:rPr lang="en" sz="1600"/>
              <a:t> on the area you’re at</a:t>
            </a:r>
            <a:endParaRPr sz="1600"/>
          </a:p>
          <a:p>
            <a:pPr indent="0" lvl="0" marL="0" rtl="0" algn="l">
              <a:spcBef>
                <a:spcPts val="1600"/>
              </a:spcBef>
              <a:spcAft>
                <a:spcPts val="0"/>
              </a:spcAft>
              <a:buNone/>
            </a:pPr>
            <a:r>
              <a:rPr lang="en" sz="1000"/>
              <a:t>Sources: </a:t>
            </a:r>
            <a:r>
              <a:rPr lang="en" sz="1000">
                <a:solidFill>
                  <a:srgbClr val="000000"/>
                </a:solidFill>
                <a:latin typeface="Arial"/>
                <a:ea typeface="Arial"/>
                <a:cs typeface="Arial"/>
                <a:sym typeface="Arial"/>
              </a:rPr>
              <a:t> </a:t>
            </a:r>
            <a:r>
              <a:rPr lang="en" sz="1000">
                <a:solidFill>
                  <a:srgbClr val="000000"/>
                </a:solidFill>
                <a:latin typeface="Times New Roman"/>
                <a:ea typeface="Times New Roman"/>
                <a:cs typeface="Times New Roman"/>
                <a:sym typeface="Times New Roman"/>
              </a:rPr>
              <a:t>“Pros and Cons of Electric Cars.” EnergySage, January 17, 2019. </a:t>
            </a:r>
            <a:r>
              <a:rPr lang="en" sz="1000" u="sng">
                <a:solidFill>
                  <a:schemeClr val="hlink"/>
                </a:solidFill>
                <a:latin typeface="Times New Roman"/>
                <a:ea typeface="Times New Roman"/>
                <a:cs typeface="Times New Roman"/>
                <a:sym typeface="Times New Roman"/>
                <a:hlinkClick r:id="rId3"/>
              </a:rPr>
              <a:t>https://www.energysage.com/electric-vehicles/101/pros-and-cons-electric-cars/</a:t>
            </a:r>
            <a:r>
              <a:rPr lang="en" sz="1000">
                <a:solidFill>
                  <a:srgbClr val="000000"/>
                </a:solidFill>
                <a:latin typeface="Times New Roman"/>
                <a:ea typeface="Times New Roman"/>
                <a:cs typeface="Times New Roman"/>
                <a:sym typeface="Times New Roman"/>
              </a:rPr>
              <a:t>.</a:t>
            </a:r>
            <a:endParaRPr sz="1000">
              <a:solidFill>
                <a:srgbClr val="000000"/>
              </a:solidFill>
              <a:latin typeface="Times New Roman"/>
              <a:ea typeface="Times New Roman"/>
              <a:cs typeface="Times New Roman"/>
              <a:sym typeface="Times New Roman"/>
            </a:endParaRPr>
          </a:p>
          <a:p>
            <a:pPr indent="0" lvl="0" marL="0" rtl="0" algn="l">
              <a:lnSpc>
                <a:spcPct val="100000"/>
              </a:lnSpc>
              <a:spcBef>
                <a:spcPts val="1600"/>
              </a:spcBef>
              <a:spcAft>
                <a:spcPts val="0"/>
              </a:spcAft>
              <a:buNone/>
            </a:pPr>
            <a:r>
              <a:rPr lang="en" sz="1000">
                <a:solidFill>
                  <a:srgbClr val="000000"/>
                </a:solidFill>
                <a:latin typeface="Times New Roman"/>
                <a:ea typeface="Times New Roman"/>
                <a:cs typeface="Times New Roman"/>
                <a:sym typeface="Times New Roman"/>
              </a:rPr>
              <a:t> BARKENBUS, JACK. "Electric Vehicles: Climate Saviors, or Not?" </a:t>
            </a:r>
            <a:r>
              <a:rPr i="1" lang="en" sz="1000">
                <a:solidFill>
                  <a:srgbClr val="000000"/>
                </a:solidFill>
                <a:latin typeface="Times New Roman"/>
                <a:ea typeface="Times New Roman"/>
                <a:cs typeface="Times New Roman"/>
                <a:sym typeface="Times New Roman"/>
              </a:rPr>
              <a:t>Issues in Science and Technology</a:t>
            </a:r>
            <a:r>
              <a:rPr lang="en" sz="1000">
                <a:solidFill>
                  <a:srgbClr val="000000"/>
                </a:solidFill>
                <a:latin typeface="Times New Roman"/>
                <a:ea typeface="Times New Roman"/>
                <a:cs typeface="Times New Roman"/>
                <a:sym typeface="Times New Roman"/>
              </a:rPr>
              <a:t> 33, no. 2 (2017): 55-59.http://www.jstor.org/stable/24891965.</a:t>
            </a:r>
            <a:endParaRPr sz="1000">
              <a:solidFill>
                <a:srgbClr val="000000"/>
              </a:solidFill>
              <a:latin typeface="Times New Roman"/>
              <a:ea typeface="Times New Roman"/>
              <a:cs typeface="Times New Roman"/>
              <a:sym typeface="Times New Roman"/>
            </a:endParaRPr>
          </a:p>
          <a:p>
            <a:pPr indent="0" lvl="0" marL="0" rtl="0" algn="l">
              <a:spcBef>
                <a:spcPts val="0"/>
              </a:spcBef>
              <a:spcAft>
                <a:spcPts val="1600"/>
              </a:spcAft>
              <a:buNone/>
            </a:pPr>
            <a:r>
              <a:t/>
            </a:r>
            <a:endParaRPr sz="1000">
              <a:solidFill>
                <a:srgbClr val="000000"/>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21"/>
          <p:cNvSpPr txBox="1"/>
          <p:nvPr>
            <p:ph type="title"/>
          </p:nvPr>
        </p:nvSpPr>
        <p:spPr>
          <a:xfrm>
            <a:off x="210050" y="221375"/>
            <a:ext cx="85206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latin typeface="Impact"/>
                <a:ea typeface="Impact"/>
                <a:cs typeface="Impact"/>
                <a:sym typeface="Impact"/>
              </a:rPr>
              <a:t>Pros </a:t>
            </a:r>
            <a:endParaRPr>
              <a:latin typeface="Impact"/>
              <a:ea typeface="Impact"/>
              <a:cs typeface="Impact"/>
              <a:sym typeface="Impact"/>
            </a:endParaRPr>
          </a:p>
        </p:txBody>
      </p:sp>
      <p:sp>
        <p:nvSpPr>
          <p:cNvPr id="122" name="Google Shape;122;p21"/>
          <p:cNvSpPr txBox="1"/>
          <p:nvPr>
            <p:ph idx="1" type="body"/>
          </p:nvPr>
        </p:nvSpPr>
        <p:spPr>
          <a:xfrm>
            <a:off x="311700" y="4143375"/>
            <a:ext cx="8520600" cy="416700"/>
          </a:xfrm>
          <a:prstGeom prst="rect">
            <a:avLst/>
          </a:prstGeom>
        </p:spPr>
        <p:txBody>
          <a:bodyPr anchorCtr="0" anchor="t" bIns="91425" lIns="91425" spcFirstLastPara="1" rIns="91425" wrap="square" tIns="91425">
            <a:noAutofit/>
          </a:bodyPr>
          <a:lstStyle/>
          <a:p>
            <a:pPr indent="0" lvl="0" marL="355600" rtl="0" algn="l">
              <a:spcBef>
                <a:spcPts val="1200"/>
              </a:spcBef>
              <a:spcAft>
                <a:spcPts val="0"/>
              </a:spcAft>
              <a:buClr>
                <a:schemeClr val="dk1"/>
              </a:buClr>
              <a:buSzPts val="1100"/>
              <a:buFont typeface="Arial"/>
              <a:buNone/>
            </a:pPr>
            <a:r>
              <a:rPr lang="en" sz="1000"/>
              <a:t>“Pros and Cons of Electric Cars.” EnergySage, January 17, 2019. https://www.energysage.com/electric-vehicles/101/pros-and-cons-electric-cars/.</a:t>
            </a:r>
            <a:endParaRPr sz="1000"/>
          </a:p>
          <a:p>
            <a:pPr indent="0" lvl="0" marL="0" rtl="0" algn="l">
              <a:spcBef>
                <a:spcPts val="1200"/>
              </a:spcBef>
              <a:spcAft>
                <a:spcPts val="0"/>
              </a:spcAft>
              <a:buClr>
                <a:schemeClr val="dk1"/>
              </a:buClr>
              <a:buSzPts val="1100"/>
              <a:buFont typeface="Arial"/>
              <a:buNone/>
            </a:pPr>
            <a:r>
              <a:t/>
            </a:r>
            <a:endParaRPr/>
          </a:p>
          <a:p>
            <a:pPr indent="0" lvl="0" marL="0" rtl="0" algn="l">
              <a:spcBef>
                <a:spcPts val="1200"/>
              </a:spcBef>
              <a:spcAft>
                <a:spcPts val="1600"/>
              </a:spcAft>
              <a:buNone/>
            </a:pPr>
            <a:r>
              <a:t/>
            </a:r>
            <a:endParaRPr/>
          </a:p>
        </p:txBody>
      </p:sp>
      <p:pic>
        <p:nvPicPr>
          <p:cNvPr id="123" name="Google Shape;123;p21"/>
          <p:cNvPicPr preferRelativeResize="0"/>
          <p:nvPr/>
        </p:nvPicPr>
        <p:blipFill>
          <a:blip r:embed="rId3">
            <a:alphaModFix/>
          </a:blip>
          <a:stretch>
            <a:fillRect/>
          </a:stretch>
        </p:blipFill>
        <p:spPr>
          <a:xfrm>
            <a:off x="1653500" y="1000125"/>
            <a:ext cx="6000750" cy="31432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22"/>
          <p:cNvSpPr txBox="1"/>
          <p:nvPr>
            <p:ph type="title"/>
          </p:nvPr>
        </p:nvSpPr>
        <p:spPr>
          <a:xfrm>
            <a:off x="311700" y="254625"/>
            <a:ext cx="85206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latin typeface="Impact"/>
                <a:ea typeface="Impact"/>
                <a:cs typeface="Impact"/>
                <a:sym typeface="Impact"/>
              </a:rPr>
              <a:t>Cons</a:t>
            </a:r>
            <a:endParaRPr>
              <a:latin typeface="Impact"/>
              <a:ea typeface="Impact"/>
              <a:cs typeface="Impact"/>
              <a:sym typeface="Impact"/>
            </a:endParaRPr>
          </a:p>
        </p:txBody>
      </p:sp>
      <p:sp>
        <p:nvSpPr>
          <p:cNvPr id="129" name="Google Shape;129;p22"/>
          <p:cNvSpPr txBox="1"/>
          <p:nvPr>
            <p:ph idx="1" type="body"/>
          </p:nvPr>
        </p:nvSpPr>
        <p:spPr>
          <a:xfrm>
            <a:off x="311700" y="4143375"/>
            <a:ext cx="8520600" cy="425400"/>
          </a:xfrm>
          <a:prstGeom prst="rect">
            <a:avLst/>
          </a:prstGeom>
        </p:spPr>
        <p:txBody>
          <a:bodyPr anchorCtr="0" anchor="t" bIns="91425" lIns="91425" spcFirstLastPara="1" rIns="91425" wrap="square" tIns="91425">
            <a:noAutofit/>
          </a:bodyPr>
          <a:lstStyle/>
          <a:p>
            <a:pPr indent="0" lvl="0" marL="355600" rtl="0" algn="l">
              <a:spcBef>
                <a:spcPts val="1200"/>
              </a:spcBef>
              <a:spcAft>
                <a:spcPts val="0"/>
              </a:spcAft>
              <a:buClr>
                <a:schemeClr val="dk1"/>
              </a:buClr>
              <a:buSzPts val="1100"/>
              <a:buFont typeface="Arial"/>
              <a:buNone/>
            </a:pPr>
            <a:r>
              <a:rPr lang="en" sz="1000"/>
              <a:t>“Pros and Cons of Electric Cars.” EnergySage, January 17, 2019. https://www.energysage.com/electric-vehicles/101/pros-and-cons-electric-cars/.</a:t>
            </a:r>
            <a:endParaRPr sz="1000"/>
          </a:p>
          <a:p>
            <a:pPr indent="0" lvl="0" marL="0" rtl="0" algn="l">
              <a:spcBef>
                <a:spcPts val="1200"/>
              </a:spcBef>
              <a:spcAft>
                <a:spcPts val="0"/>
              </a:spcAft>
              <a:buClr>
                <a:schemeClr val="dk1"/>
              </a:buClr>
              <a:buSzPts val="1100"/>
              <a:buFont typeface="Arial"/>
              <a:buNone/>
            </a:pPr>
            <a:r>
              <a:t/>
            </a:r>
            <a:endParaRPr/>
          </a:p>
          <a:p>
            <a:pPr indent="0" lvl="0" marL="0" rtl="0" algn="l">
              <a:spcBef>
                <a:spcPts val="1200"/>
              </a:spcBef>
              <a:spcAft>
                <a:spcPts val="1600"/>
              </a:spcAft>
              <a:buNone/>
            </a:pPr>
            <a:r>
              <a:t/>
            </a:r>
            <a:endParaRPr/>
          </a:p>
        </p:txBody>
      </p:sp>
      <p:pic>
        <p:nvPicPr>
          <p:cNvPr id="130" name="Google Shape;130;p22"/>
          <p:cNvPicPr preferRelativeResize="0"/>
          <p:nvPr/>
        </p:nvPicPr>
        <p:blipFill>
          <a:blip r:embed="rId3">
            <a:alphaModFix/>
          </a:blip>
          <a:stretch>
            <a:fillRect/>
          </a:stretch>
        </p:blipFill>
        <p:spPr>
          <a:xfrm>
            <a:off x="1571625" y="1000125"/>
            <a:ext cx="6000750" cy="31432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3"/>
          <p:cNvSpPr txBox="1"/>
          <p:nvPr>
            <p:ph type="title"/>
          </p:nvPr>
        </p:nvSpPr>
        <p:spPr>
          <a:xfrm>
            <a:off x="311700" y="372500"/>
            <a:ext cx="8520600" cy="7335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Conclusion </a:t>
            </a:r>
            <a:endParaRPr/>
          </a:p>
        </p:txBody>
      </p:sp>
      <p:sp>
        <p:nvSpPr>
          <p:cNvPr id="136" name="Google Shape;136;p23"/>
          <p:cNvSpPr txBox="1"/>
          <p:nvPr>
            <p:ph idx="1" type="body"/>
          </p:nvPr>
        </p:nvSpPr>
        <p:spPr>
          <a:xfrm>
            <a:off x="311700" y="1468825"/>
            <a:ext cx="8520600" cy="30999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
              <a:t>Like many sources and consumers of energy there are major </a:t>
            </a:r>
            <a:r>
              <a:rPr lang="en"/>
              <a:t>benefits</a:t>
            </a:r>
            <a:r>
              <a:rPr lang="en"/>
              <a:t> and drawbacks. Electric cars have been a concept for almost two centuries and seem to be gaining more traction over the years, and with every year the technology is getting more and more advanced. With technology booming soon we can have recyclable batteries. Also with low </a:t>
            </a:r>
            <a:r>
              <a:rPr lang="en"/>
              <a:t>maintenance, less carbon emission, and energy efficient electric cars are the way of the future.   </a:t>
            </a:r>
            <a:r>
              <a:rPr lang="en"/>
              <a:t>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Modern Writer">
  <a:themeElements>
    <a:clrScheme name="Modern Writer">
      <a:dk1>
        <a:srgbClr val="E91D63"/>
      </a:dk1>
      <a:lt1>
        <a:srgbClr val="FFFFFF"/>
      </a:lt1>
      <a:dk2>
        <a:srgbClr val="424242"/>
      </a:dk2>
      <a:lt2>
        <a:srgbClr val="999999"/>
      </a:lt2>
      <a:accent1>
        <a:srgbClr val="607D8B"/>
      </a:accent1>
      <a:accent2>
        <a:srgbClr val="673AB7"/>
      </a:accent2>
      <a:accent3>
        <a:srgbClr val="9C26B0"/>
      </a:accent3>
      <a:accent4>
        <a:srgbClr val="0090AC"/>
      </a:accent4>
      <a:accent5>
        <a:srgbClr val="01AFD1"/>
      </a:accent5>
      <a:accent6>
        <a:srgbClr val="F8E71C"/>
      </a:accent6>
      <a:hlink>
        <a:srgbClr val="01AFD1"/>
      </a:hlink>
      <a:folHlink>
        <a:srgbClr val="01AFD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