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7" d="100"/>
          <a:sy n="77" d="100"/>
        </p:scale>
        <p:origin x="883" y="1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9A1C012-8297-4361-ACE8-A2509FB18911}"/>
              </a:ext>
            </a:extLst>
          </p:cNvPr>
          <p:cNvSpPr/>
          <p:nvPr/>
        </p:nvSpPr>
        <p:spPr>
          <a:xfrm>
            <a:off x="0" y="4206240"/>
            <a:ext cx="12192000" cy="26517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EC2572-8518-46FF-8F60-FE2963DF4A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0120" y="640080"/>
            <a:ext cx="10268712" cy="3227832"/>
          </a:xfrm>
        </p:spPr>
        <p:txBody>
          <a:bodyPr anchor="b">
            <a:normAutofit/>
          </a:bodyPr>
          <a:lstStyle>
            <a:lvl1pPr algn="ctr">
              <a:defRPr sz="88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A0C76A-7715-48A4-8CF5-14BBF61962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0120" y="4526280"/>
            <a:ext cx="10268712" cy="1508760"/>
          </a:xfrm>
        </p:spPr>
        <p:txBody>
          <a:bodyPr>
            <a:normAutofit/>
          </a:bodyPr>
          <a:lstStyle>
            <a:lvl1pPr marL="0" indent="0" algn="ctr">
              <a:buNone/>
              <a:defRPr sz="36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2D4EF84-F7DF-49C5-9285-301284ADB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r"/>
            <a:fld id="{A37D6D71-8B28-4ED6-B932-04B197003D23}" type="datetimeFigureOut">
              <a:rPr lang="en-US" smtClean="0"/>
              <a:pPr algn="r"/>
              <a:t>11/18/2020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81266E04-79AF-49EF-86BC-DB29D304B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90DF5B53-9A9A-46CE-A910-25ADA5875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4726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D153959-30FA-4987-A094-7243641F474B}"/>
              </a:ext>
            </a:extLst>
          </p:cNvPr>
          <p:cNvSpPr/>
          <p:nvPr/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216229-A6DB-436A-B327-667E80F0A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2B351D-270D-480D-8AF5-6A213ED2B3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120" y="2587752"/>
            <a:ext cx="10268712" cy="35935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EB0E73-3310-4A8F-BB4A-7A6A99121A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03720" y="6356350"/>
            <a:ext cx="32369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just">
              <a:defRPr sz="1200" spc="50" baseline="0">
                <a:solidFill>
                  <a:schemeClr val="tx1"/>
                </a:solidFill>
              </a:defRPr>
            </a:lvl1pPr>
          </a:lstStyle>
          <a:p>
            <a:pPr algn="r"/>
            <a:fld id="{A37D6D71-8B28-4ED6-B932-04B197003D23}" type="datetimeFigureOut">
              <a:rPr lang="en-US" smtClean="0"/>
              <a:pPr algn="r"/>
              <a:t>11/18/2020</a:t>
            </a:fld>
            <a:endParaRPr lang="en-US" spc="5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81C4C0-515B-4404-A780-C31E7DFE54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60120" y="6356350"/>
            <a:ext cx="55046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spc="50" baseline="0">
                <a:solidFill>
                  <a:schemeClr val="tx1"/>
                </a:solidFill>
              </a:defRPr>
            </a:lvl1pPr>
          </a:lstStyle>
          <a:p>
            <a:endParaRPr lang="en-US" spc="5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4C30C7-F013-428C-A6F7-A8CCCD14CE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96144" y="6356350"/>
            <a:ext cx="9326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5008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600" kern="1200" cap="all" spc="12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1000"/>
        </a:lnSpc>
        <a:spcBef>
          <a:spcPts val="700"/>
        </a:spcBef>
        <a:spcAft>
          <a:spcPts val="700"/>
        </a:spcAft>
        <a:buFont typeface="Arial" panose="020B0604020202020204" pitchFamily="34" charset="0"/>
        <a:buNone/>
        <a:defRPr sz="2600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274320" indent="-27432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ClrTx/>
        <a:buFont typeface="Wingdings" panose="05000000000000000000" pitchFamily="2" charset="2"/>
        <a:buChar char="§"/>
        <a:defRPr sz="2300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800" b="1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27432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ClrTx/>
        <a:buFont typeface="Wingdings" panose="05000000000000000000" pitchFamily="2" charset="2"/>
        <a:buChar char="§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594360" indent="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800" b="1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AA13AD3-0A4F-475A-BEBB-DEEFF5C09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D36DB5-51CF-4CAA-929A-87CC3367F2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968" r="-1" b="-1"/>
          <a:stretch/>
        </p:blipFill>
        <p:spPr>
          <a:xfrm>
            <a:off x="1524" y="10"/>
            <a:ext cx="12188952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365A786E-9028-443F-8713-B9552D9A23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7779221" cy="6858000"/>
          </a:xfrm>
          <a:prstGeom prst="rect">
            <a:avLst/>
          </a:prstGeom>
          <a:gradFill>
            <a:gsLst>
              <a:gs pos="58000">
                <a:schemeClr val="tx1">
                  <a:alpha val="30000"/>
                </a:schemeClr>
              </a:gs>
              <a:gs pos="33000">
                <a:schemeClr val="tx1">
                  <a:alpha val="20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>
                  <a:alpha val="3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72F667-B1BA-47E6-BBB0-441A5F3DD4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0119" y="954156"/>
            <a:ext cx="6858000" cy="3657600"/>
          </a:xfrm>
        </p:spPr>
        <p:txBody>
          <a:bodyPr anchor="ctr">
            <a:normAutofit/>
          </a:bodyPr>
          <a:lstStyle/>
          <a:p>
            <a:pPr algn="l"/>
            <a:r>
              <a:rPr lang="en-US" sz="6200">
                <a:solidFill>
                  <a:schemeClr val="bg1"/>
                </a:solidFill>
              </a:rPr>
              <a:t>Is climate change the cause of the wildfires in California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931DF6-2EE2-4BFC-AA12-49FEE02B93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0119" y="4728679"/>
            <a:ext cx="6858000" cy="1097280"/>
          </a:xfrm>
        </p:spPr>
        <p:txBody>
          <a:bodyPr>
            <a:normAutofit/>
          </a:bodyPr>
          <a:lstStyle/>
          <a:p>
            <a:pPr algn="l"/>
            <a:r>
              <a:rPr lang="en-US">
                <a:solidFill>
                  <a:srgbClr val="FFFFFF"/>
                </a:solidFill>
              </a:rPr>
              <a:t>By: Ryder Egner Faustner</a:t>
            </a:r>
          </a:p>
        </p:txBody>
      </p:sp>
    </p:spTree>
    <p:extLst>
      <p:ext uri="{BB962C8B-B14F-4D97-AF65-F5344CB8AC3E}">
        <p14:creationId xmlns:p14="http://schemas.microsoft.com/office/powerpoint/2010/main" val="3518557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B7AB7-5EBF-4C56-AA9F-C069C5FE5F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" y="1"/>
            <a:ext cx="6683604" cy="707010"/>
          </a:xfrm>
        </p:spPr>
        <p:txBody>
          <a:bodyPr>
            <a:normAutofit/>
          </a:bodyPr>
          <a:lstStyle/>
          <a:p>
            <a:r>
              <a:rPr lang="en-US" sz="3200" dirty="0"/>
              <a:t>WHAT IS CLIMATE CHANGE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D3930A-B996-4573-ADCB-7C3AF2E643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2804" y="1018095"/>
            <a:ext cx="10720249" cy="3176833"/>
          </a:xfrm>
        </p:spPr>
        <p:txBody>
          <a:bodyPr>
            <a:normAutofit/>
          </a:bodyPr>
          <a:lstStyle/>
          <a:p>
            <a:pPr algn="l"/>
            <a:r>
              <a:rPr lang="en-US" sz="1800" dirty="0">
                <a:solidFill>
                  <a:schemeClr val="tx1"/>
                </a:solidFill>
              </a:rPr>
              <a:t>- Climate change is an overall change in the global temperatures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- Generally related to high temperatures 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- It is caused by C02 and other greenhouse gases being released into the air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	- These Greenhouse Gas help trap heat from the sun on Earth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-  It is an event that happens around the globe and is not caused by one singular country</a:t>
            </a:r>
          </a:p>
        </p:txBody>
      </p:sp>
    </p:spTree>
    <p:extLst>
      <p:ext uri="{BB962C8B-B14F-4D97-AF65-F5344CB8AC3E}">
        <p14:creationId xmlns:p14="http://schemas.microsoft.com/office/powerpoint/2010/main" val="1224504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B7AB7-5EBF-4C56-AA9F-C069C5FE5F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" y="1"/>
            <a:ext cx="6683604" cy="707010"/>
          </a:xfrm>
        </p:spPr>
        <p:txBody>
          <a:bodyPr>
            <a:normAutofit/>
          </a:bodyPr>
          <a:lstStyle/>
          <a:p>
            <a:endParaRPr lang="en-US" sz="3200" dirty="0"/>
          </a:p>
        </p:txBody>
      </p:sp>
      <p:pic>
        <p:nvPicPr>
          <p:cNvPr id="2050" name="Picture 2" descr="Causes | Facts – Climate Change: Vital Signs of the Planet">
            <a:extLst>
              <a:ext uri="{FF2B5EF4-FFF2-40B4-BE49-F238E27FC236}">
                <a16:creationId xmlns:a16="http://schemas.microsoft.com/office/drawing/2014/main" id="{D69A7FF7-7660-4308-8C00-4F3A08924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3246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1D153959-30FA-4987-A094-7243641F4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245B42B6-26F8-4E25-839B-FB38F13BEF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3B7AB7-5EBF-4C56-AA9F-C069C5FE5F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0120" y="317814"/>
            <a:ext cx="10268712" cy="170078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5600" kern="1200" cap="all" spc="120" baseline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What is happening in California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D3930A-B996-4573-ADCB-7C3AF2E643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0120" y="2587752"/>
            <a:ext cx="5869303" cy="3593592"/>
          </a:xfrm>
        </p:spPr>
        <p:txBody>
          <a:bodyPr vert="horz" lIns="91440" tIns="45720" rIns="91440" bIns="45720" rtlCol="0">
            <a:normAutofit/>
          </a:bodyPr>
          <a:lstStyle/>
          <a:p>
            <a:pPr algn="l">
              <a:lnSpc>
                <a:spcPct val="91000"/>
              </a:lnSpc>
            </a:pPr>
            <a:r>
              <a:rPr lang="en-US" sz="2000" dirty="0">
                <a:solidFill>
                  <a:schemeClr val="tx1"/>
                </a:solidFill>
              </a:rPr>
              <a:t>-Recently massive fires have broken out all over California</a:t>
            </a:r>
          </a:p>
          <a:p>
            <a:pPr algn="l">
              <a:lnSpc>
                <a:spcPct val="91000"/>
              </a:lnSpc>
            </a:pPr>
            <a:r>
              <a:rPr lang="en-US" sz="2000" dirty="0">
                <a:solidFill>
                  <a:schemeClr val="tx1"/>
                </a:solidFill>
              </a:rPr>
              <a:t>	- This is the worse wildfire season California has experienced in years</a:t>
            </a:r>
          </a:p>
          <a:p>
            <a:pPr algn="l">
              <a:lnSpc>
                <a:spcPct val="91000"/>
              </a:lnSpc>
            </a:pPr>
            <a:r>
              <a:rPr lang="en-US" sz="2000" dirty="0">
                <a:solidFill>
                  <a:schemeClr val="tx1"/>
                </a:solidFill>
              </a:rPr>
              <a:t>	- The fires have destroyed entire towns such as Paradise and claimed at least 88 lives</a:t>
            </a:r>
          </a:p>
          <a:p>
            <a:pPr algn="l">
              <a:lnSpc>
                <a:spcPct val="91000"/>
              </a:lnSpc>
            </a:pPr>
            <a:r>
              <a:rPr lang="en-US" sz="2000" dirty="0">
                <a:solidFill>
                  <a:schemeClr val="tx1"/>
                </a:solidFill>
              </a:rPr>
              <a:t>	- More than 19,000 structures, mostly homes have been destroyed</a:t>
            </a:r>
          </a:p>
          <a:p>
            <a:pPr algn="l">
              <a:lnSpc>
                <a:spcPct val="91000"/>
              </a:lnSpc>
            </a:pPr>
            <a:r>
              <a:rPr lang="en-US" sz="2000" dirty="0">
                <a:solidFill>
                  <a:schemeClr val="tx1"/>
                </a:solidFill>
              </a:rPr>
              <a:t>- Firefighters and others have been struggling to put it out as the fire grows bigger</a:t>
            </a:r>
          </a:p>
        </p:txBody>
      </p:sp>
      <p:pic>
        <p:nvPicPr>
          <p:cNvPr id="3074" name="Picture 2" descr="California fires: Photos show scope of wildfires' devastation, as major  complexes ravage state - ABC7 San Francisco">
            <a:extLst>
              <a:ext uri="{FF2B5EF4-FFF2-40B4-BE49-F238E27FC236}">
                <a16:creationId xmlns:a16="http://schemas.microsoft.com/office/drawing/2014/main" id="{71E519BB-F568-49E3-A0C8-5EE5EFC135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68" r="34384" b="-1"/>
          <a:stretch/>
        </p:blipFill>
        <p:spPr bwMode="auto">
          <a:xfrm>
            <a:off x="7537704" y="2264989"/>
            <a:ext cx="4654296" cy="4593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5307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B7AB7-5EBF-4C56-AA9F-C069C5FE5F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" y="1"/>
            <a:ext cx="6683604" cy="707010"/>
          </a:xfrm>
        </p:spPr>
        <p:txBody>
          <a:bodyPr>
            <a:normAutofit/>
          </a:bodyPr>
          <a:lstStyle/>
          <a:p>
            <a:r>
              <a:rPr lang="en-US" sz="3200" dirty="0"/>
              <a:t>Yes, Climate change is the cause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D3930A-B996-4573-ADCB-7C3AF2E643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2804" y="1018095"/>
            <a:ext cx="10720249" cy="3176833"/>
          </a:xfrm>
        </p:spPr>
        <p:txBody>
          <a:bodyPr>
            <a:normAutofit/>
          </a:bodyPr>
          <a:lstStyle/>
          <a:p>
            <a:pPr algn="l"/>
            <a:r>
              <a:rPr lang="en-US" sz="1800" dirty="0">
                <a:solidFill>
                  <a:schemeClr val="tx1"/>
                </a:solidFill>
              </a:rPr>
              <a:t>Climate change has increased the temperatures around the globe, causing more droughts in very warm areas such as California 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- These droughts dry out the fire fuels: organic debris, plant material and more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-Once these materials dry, they can easily catch fire and burn other material around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The current fires in California are caused by several factors 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- Climate change is just factor that makes the fires happen more often 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- It also makes them generally harder to put out and more dangerous</a:t>
            </a:r>
          </a:p>
          <a:p>
            <a:pPr algn="l"/>
            <a:endParaRPr lang="en-US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357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B7AB7-5EBF-4C56-AA9F-C069C5FE5F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"/>
            <a:ext cx="7023369" cy="707010"/>
          </a:xfrm>
        </p:spPr>
        <p:txBody>
          <a:bodyPr>
            <a:normAutofit fontScale="90000"/>
          </a:bodyPr>
          <a:lstStyle/>
          <a:p>
            <a:r>
              <a:rPr lang="en-US" sz="3200" dirty="0"/>
              <a:t>Yes, Climate change is the cause. Con.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D3930A-B996-4573-ADCB-7C3AF2E643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2804" y="1018095"/>
            <a:ext cx="10720249" cy="3345183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US" sz="1800" dirty="0">
                <a:solidFill>
                  <a:schemeClr val="tx1"/>
                </a:solidFill>
              </a:rPr>
              <a:t>-Wildfires in California are a normal occurrence bring benefits to many ecosystems 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- Fire Dependent and Fire Adaptive ecosystems are very common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- The fires burn away undergrowth, give the nutrients and can kill diseases and bugs 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-The current Wildfires are much worse than previous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- Burning hotter, more land is being consumed and they are harder to put out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From January 1</a:t>
            </a:r>
            <a:r>
              <a:rPr lang="en-US" sz="1800" baseline="30000" dirty="0">
                <a:solidFill>
                  <a:schemeClr val="tx1"/>
                </a:solidFill>
              </a:rPr>
              <a:t>st</a:t>
            </a:r>
            <a:r>
              <a:rPr lang="en-US" sz="1800" dirty="0">
                <a:solidFill>
                  <a:schemeClr val="tx1"/>
                </a:solidFill>
              </a:rPr>
              <a:t>, 2019 to November 8</a:t>
            </a:r>
            <a:r>
              <a:rPr lang="en-US" sz="1800" baseline="30000" dirty="0">
                <a:solidFill>
                  <a:schemeClr val="tx1"/>
                </a:solidFill>
              </a:rPr>
              <a:t>th</a:t>
            </a:r>
            <a:r>
              <a:rPr lang="en-US" sz="1800" dirty="0">
                <a:solidFill>
                  <a:schemeClr val="tx1"/>
                </a:solidFill>
              </a:rPr>
              <a:t>, 2019, 252,673 acres of land was destroyed by wildfire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From January 1</a:t>
            </a:r>
            <a:r>
              <a:rPr lang="en-US" sz="1800" baseline="30000" dirty="0">
                <a:solidFill>
                  <a:schemeClr val="tx1"/>
                </a:solidFill>
              </a:rPr>
              <a:t>st</a:t>
            </a:r>
            <a:r>
              <a:rPr lang="en-US" sz="1800" dirty="0">
                <a:solidFill>
                  <a:schemeClr val="tx1"/>
                </a:solidFill>
              </a:rPr>
              <a:t>, 2020 to November 8</a:t>
            </a:r>
            <a:r>
              <a:rPr lang="en-US" sz="1800" baseline="30000" dirty="0">
                <a:solidFill>
                  <a:schemeClr val="tx1"/>
                </a:solidFill>
              </a:rPr>
              <a:t>th</a:t>
            </a:r>
            <a:r>
              <a:rPr lang="en-US" sz="1800" dirty="0">
                <a:solidFill>
                  <a:schemeClr val="tx1"/>
                </a:solidFill>
              </a:rPr>
              <a:t>, 2020, 1,490,872 acres of land was destroyed by wildfires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These numbers are subject to change depending on false alarms</a:t>
            </a:r>
          </a:p>
          <a:p>
            <a:pPr algn="l"/>
            <a:endParaRPr lang="en-US" sz="1800" baseline="30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683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4AA13AD3-0A4F-475A-BEBB-DEEFF5C09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D65E0E3C-32F3-480B-9842-7611BBE2E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12709"/>
            <a:ext cx="12192000" cy="26452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272EBFD-79AC-4729-9B3E-3FE717975D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1644" y="4572003"/>
            <a:ext cx="10268712" cy="1169121"/>
          </a:xfrm>
        </p:spPr>
        <p:txBody>
          <a:bodyPr anchor="ctr">
            <a:normAutofit/>
          </a:bodyPr>
          <a:lstStyle/>
          <a:p>
            <a:r>
              <a:rPr lang="en-US" sz="7200" dirty="0">
                <a:solidFill>
                  <a:schemeClr val="bg1"/>
                </a:solidFill>
              </a:rPr>
              <a:t>The Fires</a:t>
            </a:r>
          </a:p>
        </p:txBody>
      </p:sp>
      <p:pic>
        <p:nvPicPr>
          <p:cNvPr id="4100" name="Picture 4" descr="California Fires">
            <a:extLst>
              <a:ext uri="{FF2B5EF4-FFF2-40B4-BE49-F238E27FC236}">
                <a16:creationId xmlns:a16="http://schemas.microsoft.com/office/drawing/2014/main" id="{949D9EB3-5402-4901-9AAD-E840E888DE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53" b="-1"/>
          <a:stretch/>
        </p:blipFill>
        <p:spPr bwMode="auto">
          <a:xfrm>
            <a:off x="20" y="1"/>
            <a:ext cx="6092932" cy="4212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Deadly fires in California have claimed at least 30 lives this year">
            <a:extLst>
              <a:ext uri="{FF2B5EF4-FFF2-40B4-BE49-F238E27FC236}">
                <a16:creationId xmlns:a16="http://schemas.microsoft.com/office/drawing/2014/main" id="{0BA3C089-8CBE-4C25-9DC6-CC54067252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" r="15052" b="2"/>
          <a:stretch/>
        </p:blipFill>
        <p:spPr bwMode="auto">
          <a:xfrm>
            <a:off x="6092952" y="-3"/>
            <a:ext cx="6099048" cy="421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73373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B7AB7-5EBF-4C56-AA9F-C069C5FE5F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" y="1"/>
            <a:ext cx="7235686" cy="707010"/>
          </a:xfrm>
        </p:spPr>
        <p:txBody>
          <a:bodyPr>
            <a:normAutofit/>
          </a:bodyPr>
          <a:lstStyle/>
          <a:p>
            <a:r>
              <a:rPr lang="en-US" sz="3200" dirty="0"/>
              <a:t>No, Climate change is Not the cause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D3930A-B996-4573-ADCB-7C3AF2E643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2804" y="1018095"/>
            <a:ext cx="11909196" cy="3176833"/>
          </a:xfrm>
        </p:spPr>
        <p:txBody>
          <a:bodyPr>
            <a:normAutofit/>
          </a:bodyPr>
          <a:lstStyle/>
          <a:p>
            <a:pPr algn="l"/>
            <a:r>
              <a:rPr lang="en-US" sz="1800" dirty="0">
                <a:solidFill>
                  <a:schemeClr val="tx1"/>
                </a:solidFill>
              </a:rPr>
              <a:t>-Some believe the fires are not caused by Climate change but rather California’s poor handling of their forest 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- For years California has had policies that make clearing undergrowth difficult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- Policies regarding lumbering as made tree removal difficult as well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-These two policies have allowed for the fires to burn longer and more as there is more material to burn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- More material to burn creates larger, warmer fires that are harder to put out</a:t>
            </a:r>
          </a:p>
        </p:txBody>
      </p:sp>
    </p:spTree>
    <p:extLst>
      <p:ext uri="{BB962C8B-B14F-4D97-AF65-F5344CB8AC3E}">
        <p14:creationId xmlns:p14="http://schemas.microsoft.com/office/powerpoint/2010/main" val="40676486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B7AB7-5EBF-4C56-AA9F-C069C5FE5F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"/>
            <a:ext cx="9491869" cy="707010"/>
          </a:xfrm>
        </p:spPr>
        <p:txBody>
          <a:bodyPr>
            <a:normAutofit/>
          </a:bodyPr>
          <a:lstStyle/>
          <a:p>
            <a:r>
              <a:rPr lang="en-US" sz="3200" dirty="0"/>
              <a:t>No, Climate change is Not the cause. Con.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D3930A-B996-4573-ADCB-7C3AF2E643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2804" y="1018095"/>
            <a:ext cx="10720249" cy="3176833"/>
          </a:xfrm>
        </p:spPr>
        <p:txBody>
          <a:bodyPr>
            <a:normAutofit/>
          </a:bodyPr>
          <a:lstStyle/>
          <a:p>
            <a:pPr algn="l"/>
            <a:r>
              <a:rPr lang="en-US" sz="1800" dirty="0">
                <a:solidFill>
                  <a:schemeClr val="tx1"/>
                </a:solidFill>
              </a:rPr>
              <a:t>- California is region that has normal wet and dry seasons, connected by some scientist to the sun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 - From November to March, is the wet season. Everything else is dry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-Wildfires are a natural occurrence in California as many ecosystems require them 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- It is the belief that the natural cycle of fires is not affected by climate change but rather 	  the policies preventing undergrowth removal has made these cycles worse</a:t>
            </a:r>
          </a:p>
          <a:p>
            <a:pPr algn="l"/>
            <a:endParaRPr lang="en-US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0440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4AA13AD3-0A4F-475A-BEBB-DEEFF5C09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D65E0E3C-32F3-480B-9842-7611BBE2E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12709"/>
            <a:ext cx="12192000" cy="26452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3B7AB7-5EBF-4C56-AA9F-C069C5FE5F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1644" y="4572003"/>
            <a:ext cx="10268712" cy="1169121"/>
          </a:xfrm>
        </p:spPr>
        <p:txBody>
          <a:bodyPr anchor="ctr">
            <a:normAutofit/>
          </a:bodyPr>
          <a:lstStyle/>
          <a:p>
            <a:r>
              <a:rPr lang="en-US" sz="5000" dirty="0">
                <a:solidFill>
                  <a:schemeClr val="bg1"/>
                </a:solidFill>
              </a:rPr>
              <a:t>Undergrowth</a:t>
            </a:r>
          </a:p>
        </p:txBody>
      </p:sp>
      <p:pic>
        <p:nvPicPr>
          <p:cNvPr id="5128" name="Picture 8" descr="Forests, Habitat, &amp; Wildlife | Sierra Club">
            <a:extLst>
              <a:ext uri="{FF2B5EF4-FFF2-40B4-BE49-F238E27FC236}">
                <a16:creationId xmlns:a16="http://schemas.microsoft.com/office/drawing/2014/main" id="{7DF6324C-36F3-4D93-9678-63CE3A497E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40" r="1" b="2354"/>
          <a:stretch/>
        </p:blipFill>
        <p:spPr bwMode="auto">
          <a:xfrm>
            <a:off x="20" y="1"/>
            <a:ext cx="6092932" cy="4212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Muir Woods National Monument | forest, California, United States |  Britannica">
            <a:extLst>
              <a:ext uri="{FF2B5EF4-FFF2-40B4-BE49-F238E27FC236}">
                <a16:creationId xmlns:a16="http://schemas.microsoft.com/office/drawing/2014/main" id="{FC99C0EB-08D9-42DE-BB64-9FB82E79B0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93" b="1"/>
          <a:stretch/>
        </p:blipFill>
        <p:spPr bwMode="auto">
          <a:xfrm>
            <a:off x="6092952" y="-3"/>
            <a:ext cx="6099048" cy="421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3990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B7AB7-5EBF-4C56-AA9F-C069C5FE5F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" y="1"/>
            <a:ext cx="6683604" cy="707010"/>
          </a:xfrm>
        </p:spPr>
        <p:txBody>
          <a:bodyPr>
            <a:normAutofit/>
          </a:bodyPr>
          <a:lstStyle/>
          <a:p>
            <a:r>
              <a:rPr lang="en-US" sz="3200" dirty="0"/>
              <a:t>Where do I stand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D3930A-B996-4573-ADCB-7C3AF2E643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2804" y="1018095"/>
            <a:ext cx="10720249" cy="3176833"/>
          </a:xfrm>
        </p:spPr>
        <p:txBody>
          <a:bodyPr>
            <a:normAutofit/>
          </a:bodyPr>
          <a:lstStyle/>
          <a:p>
            <a:pPr algn="l"/>
            <a:r>
              <a:rPr lang="en-US" sz="1800" dirty="0">
                <a:solidFill>
                  <a:schemeClr val="tx1"/>
                </a:solidFill>
              </a:rPr>
              <a:t>I stand in the middle, both viewpoints could be considered right at the same time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- Scientifically the increased temperatures from global warming could dry undergrowth, 	causing fire to grow out of control quicker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- The poor policies preventing the removal of undergrowth mixed with the normal wildfire 	cycle and warmer temperatures could create fires that are drastically bigger than before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- Evidence from both sides can be put together and make sense, therefore I believe neither 	side is enterally wrong </a:t>
            </a:r>
          </a:p>
        </p:txBody>
      </p:sp>
    </p:spTree>
    <p:extLst>
      <p:ext uri="{BB962C8B-B14F-4D97-AF65-F5344CB8AC3E}">
        <p14:creationId xmlns:p14="http://schemas.microsoft.com/office/powerpoint/2010/main" val="37307476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B7AB7-5EBF-4C56-AA9F-C069C5FE5F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" y="1"/>
            <a:ext cx="6683604" cy="707010"/>
          </a:xfrm>
        </p:spPr>
        <p:txBody>
          <a:bodyPr>
            <a:normAutofit/>
          </a:bodyPr>
          <a:lstStyle/>
          <a:p>
            <a:r>
              <a:rPr lang="en-US" sz="3200" dirty="0"/>
              <a:t>Conclusion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D3930A-B996-4573-ADCB-7C3AF2E643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2804" y="1018095"/>
            <a:ext cx="10720249" cy="3176833"/>
          </a:xfrm>
        </p:spPr>
        <p:txBody>
          <a:bodyPr>
            <a:normAutofit/>
          </a:bodyPr>
          <a:lstStyle/>
          <a:p>
            <a:pPr algn="l"/>
            <a:r>
              <a:rPr lang="en-US" sz="1800" dirty="0">
                <a:solidFill>
                  <a:schemeClr val="tx1"/>
                </a:solidFill>
              </a:rPr>
              <a:t>Neither side in this argument is wrong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- Facts backed by science or political policies or both can prove either standpoint to be 	factual 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- If you have undergrowth from a lack of removal and warmer temperatures from climate 	change that dries that undergrowth, that could create a worse than usually fire. 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		-Mixing evidence from both viewpoints to create the fires burning in California </a:t>
            </a:r>
          </a:p>
        </p:txBody>
      </p:sp>
    </p:spTree>
    <p:extLst>
      <p:ext uri="{BB962C8B-B14F-4D97-AF65-F5344CB8AC3E}">
        <p14:creationId xmlns:p14="http://schemas.microsoft.com/office/powerpoint/2010/main" val="19546113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B8B4EE-3D3F-4BAE-B794-16121D64FDF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The End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03A7E2-413D-40F4-AF0B-2B0243FDC5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627764750"/>
      </p:ext>
    </p:extLst>
  </p:cSld>
  <p:clrMapOvr>
    <a:masterClrMapping/>
  </p:clrMapOvr>
</p:sld>
</file>

<file path=ppt/theme/theme1.xml><?xml version="1.0" encoding="utf-8"?>
<a:theme xmlns:a="http://schemas.openxmlformats.org/drawingml/2006/main" name="JuxtaposeVTI">
  <a:themeElements>
    <a:clrScheme name="AnalogousFromDarkSeedLeftStep">
      <a:dk1>
        <a:srgbClr val="000000"/>
      </a:dk1>
      <a:lt1>
        <a:srgbClr val="FFFFFF"/>
      </a:lt1>
      <a:dk2>
        <a:srgbClr val="37371F"/>
      </a:dk2>
      <a:lt2>
        <a:srgbClr val="E8E2E5"/>
      </a:lt2>
      <a:accent1>
        <a:srgbClr val="40B67B"/>
      </a:accent1>
      <a:accent2>
        <a:srgbClr val="35B73F"/>
      </a:accent2>
      <a:accent3>
        <a:srgbClr val="66B43F"/>
      </a:accent3>
      <a:accent4>
        <a:srgbClr val="8EAD32"/>
      </a:accent4>
      <a:accent5>
        <a:srgbClr val="B4A03F"/>
      </a:accent5>
      <a:accent6>
        <a:srgbClr val="B76B35"/>
      </a:accent6>
      <a:hlink>
        <a:srgbClr val="86852C"/>
      </a:hlink>
      <a:folHlink>
        <a:srgbClr val="7F7F7F"/>
      </a:folHlink>
    </a:clrScheme>
    <a:fontScheme name="Custom 167">
      <a:majorFont>
        <a:latin typeface="Franklin Gothic Demi Cond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JuxtaposeVTI" id="{FBDCC3B4-6EA8-442A-B697-43C068E31FE3}" vid="{090F2E09-E4E2-4F71-A70E-279F5A0D9E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742</Words>
  <Application>Microsoft Office PowerPoint</Application>
  <PresentationFormat>Widescreen</PresentationFormat>
  <Paragraphs>55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Franklin Gothic Demi Cond</vt:lpstr>
      <vt:lpstr>Franklin Gothic Medium</vt:lpstr>
      <vt:lpstr>Wingdings</vt:lpstr>
      <vt:lpstr>JuxtaposeVTI</vt:lpstr>
      <vt:lpstr>Is climate change the cause of the wildfires in California</vt:lpstr>
      <vt:lpstr>WHAT IS CLIMATE CHANGE</vt:lpstr>
      <vt:lpstr>PowerPoint Presentation</vt:lpstr>
      <vt:lpstr>What is happening in California</vt:lpstr>
      <vt:lpstr>Yes, Climate change is the cause</vt:lpstr>
      <vt:lpstr>Yes, Climate change is the cause. Con.</vt:lpstr>
      <vt:lpstr>The Fires</vt:lpstr>
      <vt:lpstr>No, Climate change is Not the cause</vt:lpstr>
      <vt:lpstr>No, Climate change is Not the cause. Con.</vt:lpstr>
      <vt:lpstr>Undergrowth</vt:lpstr>
      <vt:lpstr>Where do I stand</vt:lpstr>
      <vt:lpstr>Conclusion</vt:lpstr>
      <vt:lpstr>The End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 climate change the cause of the wildfires in California</dc:title>
  <dc:creator>Ryder Egner Faustner</dc:creator>
  <cp:lastModifiedBy>Ryder Egner Faustner</cp:lastModifiedBy>
  <cp:revision>6</cp:revision>
  <dcterms:created xsi:type="dcterms:W3CDTF">2020-11-18T21:34:26Z</dcterms:created>
  <dcterms:modified xsi:type="dcterms:W3CDTF">2020-11-18T21:50:21Z</dcterms:modified>
</cp:coreProperties>
</file>