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5143500" cx="9144000"/>
  <p:notesSz cx="6858000" cy="9144000"/>
  <p:embeddedFontLst>
    <p:embeddedFont>
      <p:font typeface="Nunito"/>
      <p:regular r:id="rId26"/>
      <p:bold r:id="rId27"/>
      <p:italic r:id="rId28"/>
      <p:boldItalic r:id="rId29"/>
    </p:embeddedFont>
    <p:embeddedFont>
      <p:font typeface="Maven Pro"/>
      <p:regular r:id="rId30"/>
      <p:bold r:id="rId3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Nunito-regular.fntdata"/><Relationship Id="rId25" Type="http://schemas.openxmlformats.org/officeDocument/2006/relationships/slide" Target="slides/slide20.xml"/><Relationship Id="rId28" Type="http://schemas.openxmlformats.org/officeDocument/2006/relationships/font" Target="fonts/Nunito-italic.fntdata"/><Relationship Id="rId27" Type="http://schemas.openxmlformats.org/officeDocument/2006/relationships/font" Target="fonts/Nunit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Nunito-boldItalic.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avenPro-bold.fntdata"/><Relationship Id="rId30" Type="http://schemas.openxmlformats.org/officeDocument/2006/relationships/font" Target="fonts/MavenPro-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britannica.com/science/algae/Physical-and-ecological-features-of-algae"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pringpowerandgas.us/pros-and-cons-of-algae-in-biofuel/" TargetMode="External"/><Relationship Id="rId3" Type="http://schemas.openxmlformats.org/officeDocument/2006/relationships/hyperlink" Target="https://www.frontiersin.org/articles/10.3389/fbioe.2014.00090/full" TargetMode="External"/><Relationship Id="rId4" Type="http://schemas.openxmlformats.org/officeDocument/2006/relationships/hyperlink" Target="https://corporate.exxonmobil.com/Climate-solutions/Advanced-biofuels/Advanced-biofuels-and-algae-research#Biofuelsresearchportfolio"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05a2b82248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105a2b8224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105ed880d48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105ed880d48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https://www.britannica.com/science/algae/Physical-and-ecological-features-of-algae</a:t>
            </a:r>
            <a:r>
              <a:rPr lang="en"/>
              <a: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105ed880d48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5" name="Google Shape;295;g105ed880d48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292100" lvl="0" marL="457200" rtl="0" algn="l">
              <a:lnSpc>
                <a:spcPct val="200000"/>
              </a:lnSpc>
              <a:spcBef>
                <a:spcPts val="0"/>
              </a:spcBef>
              <a:spcAft>
                <a:spcPts val="0"/>
              </a:spcAft>
              <a:buClr>
                <a:schemeClr val="dk1"/>
              </a:buClr>
              <a:buSzPts val="1000"/>
              <a:buFont typeface="Nunito"/>
              <a:buChar char="●"/>
            </a:pPr>
            <a:r>
              <a:rPr lang="en" sz="1000">
                <a:solidFill>
                  <a:schemeClr val="dk1"/>
                </a:solidFill>
                <a:latin typeface="Nunito"/>
                <a:ea typeface="Nunito"/>
                <a:cs typeface="Nunito"/>
                <a:sym typeface="Nunito"/>
              </a:rPr>
              <a:t>Source of crude oil</a:t>
            </a:r>
            <a:endParaRPr sz="1000">
              <a:solidFill>
                <a:schemeClr val="dk1"/>
              </a:solidFill>
              <a:latin typeface="Nunito"/>
              <a:ea typeface="Nunito"/>
              <a:cs typeface="Nunito"/>
              <a:sym typeface="Nunito"/>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105ed880d48_0_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105ed880d48_0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105ed880d48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105ed880d48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cfb82f698f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cfb82f698f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g105ed880d48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 name="Google Shape;319;g105ed880d48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https://springpowerandgas.us/pros-and-cons-of-algae-in-biofuel/</a:t>
            </a:r>
            <a:r>
              <a:rPr lang="en"/>
              <a:t> </a:t>
            </a:r>
            <a:endParaRPr/>
          </a:p>
          <a:p>
            <a:pPr indent="0" lvl="0" marL="0" rtl="0" algn="l">
              <a:spcBef>
                <a:spcPts val="0"/>
              </a:spcBef>
              <a:spcAft>
                <a:spcPts val="0"/>
              </a:spcAft>
              <a:buNone/>
            </a:pPr>
            <a:r>
              <a:rPr lang="en" u="sng">
                <a:solidFill>
                  <a:schemeClr val="hlink"/>
                </a:solidFill>
                <a:hlinkClick r:id="rId3"/>
              </a:rPr>
              <a:t>https://www.frontiersin.org/articles/10.3389/fbioe.2014.00090/full</a:t>
            </a:r>
            <a:r>
              <a:rPr lang="en"/>
              <a:t> </a:t>
            </a:r>
            <a:endParaRPr/>
          </a:p>
          <a:p>
            <a:pPr indent="0" lvl="0" marL="0" rtl="0" algn="l">
              <a:spcBef>
                <a:spcPts val="0"/>
              </a:spcBef>
              <a:spcAft>
                <a:spcPts val="0"/>
              </a:spcAft>
              <a:buNone/>
            </a:pPr>
            <a:r>
              <a:rPr lang="en" u="sng">
                <a:solidFill>
                  <a:schemeClr val="hlink"/>
                </a:solidFill>
                <a:hlinkClick r:id="rId4"/>
              </a:rPr>
              <a:t>https://corporate.exxonmobil.com/Climate-solutions/Advanced-biofuels/Advanced-biofuels-and-algae-research#Biofuelsresearchportfolio</a:t>
            </a:r>
            <a:r>
              <a:rPr lang="en"/>
              <a:t>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g105ed880d48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4" name="Google Shape;324;g105ed880d48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gcfb82f698f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1" name="Google Shape;331;gcfb82f698f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gcfb82f698f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9" name="Google Shape;339;gcfb82f698f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cfb82f698f_0_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cfb82f698f_0_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105ed880d48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105ed880d48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cfb82f698f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6" name="Google Shape;356;gcfb82f698f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cfb82f698f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 name="Google Shape;362;gcfb82f698f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cfb82f698f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cfb82f698f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cfb82f698f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 name="Google Shape;376;gcfb82f698f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g105ed880d48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 name="Google Shape;382;g105ed880d48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105a2b8224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8" name="Google Shape;388;g105a2b8224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g105ed880d48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 name="Google Shape;394;g105ed880d48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3"/>
        </a:solidFill>
      </p:bgPr>
    </p:bg>
    <p:spTree>
      <p:nvGrpSpPr>
        <p:cNvPr id="9" name="Shape 9"/>
        <p:cNvGrpSpPr/>
        <p:nvPr/>
      </p:nvGrpSpPr>
      <p:grpSpPr>
        <a:xfrm>
          <a:off x="0" y="0"/>
          <a:ext cx="0" cy="0"/>
          <a:chOff x="0" y="0"/>
          <a:chExt cx="0" cy="0"/>
        </a:xfrm>
      </p:grpSpPr>
      <p:grpSp>
        <p:nvGrpSpPr>
          <p:cNvPr id="10" name="Google Shape;10;p2"/>
          <p:cNvGrpSpPr/>
          <p:nvPr/>
        </p:nvGrpSpPr>
        <p:grpSpPr>
          <a:xfrm>
            <a:off x="7343003" y="3409675"/>
            <a:ext cx="1691422" cy="1732548"/>
            <a:chOff x="7343003" y="3409675"/>
            <a:chExt cx="1691422" cy="1732548"/>
          </a:xfrm>
        </p:grpSpPr>
        <p:grpSp>
          <p:nvGrpSpPr>
            <p:cNvPr id="11" name="Google Shape;11;p2"/>
            <p:cNvGrpSpPr/>
            <p:nvPr/>
          </p:nvGrpSpPr>
          <p:grpSpPr>
            <a:xfrm>
              <a:off x="7343003" y="4453711"/>
              <a:ext cx="316800" cy="688513"/>
              <a:chOff x="7343003" y="4453711"/>
              <a:chExt cx="316800" cy="688513"/>
            </a:xfrm>
          </p:grpSpPr>
          <p:sp>
            <p:nvSpPr>
              <p:cNvPr id="12" name="Google Shape;12;p2"/>
              <p:cNvSpPr/>
              <p:nvPr/>
            </p:nvSpPr>
            <p:spPr>
              <a:xfrm>
                <a:off x="7343003"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7343003"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 name="Google Shape;14;p2"/>
            <p:cNvGrpSpPr/>
            <p:nvPr/>
          </p:nvGrpSpPr>
          <p:grpSpPr>
            <a:xfrm>
              <a:off x="7801210" y="4105700"/>
              <a:ext cx="316800" cy="1036523"/>
              <a:chOff x="7801210" y="4105700"/>
              <a:chExt cx="316800" cy="1036523"/>
            </a:xfrm>
          </p:grpSpPr>
          <p:sp>
            <p:nvSpPr>
              <p:cNvPr id="15" name="Google Shape;15;p2"/>
              <p:cNvSpPr/>
              <p:nvPr/>
            </p:nvSpPr>
            <p:spPr>
              <a:xfrm>
                <a:off x="7801210"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7801210"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7801210"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8259418" y="3757688"/>
              <a:ext cx="316800" cy="1384535"/>
              <a:chOff x="8259418" y="3757688"/>
              <a:chExt cx="316800" cy="1384535"/>
            </a:xfrm>
          </p:grpSpPr>
          <p:sp>
            <p:nvSpPr>
              <p:cNvPr id="19" name="Google Shape;19;p2"/>
              <p:cNvSpPr/>
              <p:nvPr/>
            </p:nvSpPr>
            <p:spPr>
              <a:xfrm>
                <a:off x="8259418"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8259418"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8259418"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a:off x="8259418"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 name="Google Shape;23;p2"/>
            <p:cNvGrpSpPr/>
            <p:nvPr/>
          </p:nvGrpSpPr>
          <p:grpSpPr>
            <a:xfrm>
              <a:off x="8717625" y="3409675"/>
              <a:ext cx="316800" cy="1732548"/>
              <a:chOff x="8717625" y="3409675"/>
              <a:chExt cx="316800" cy="1732548"/>
            </a:xfrm>
          </p:grpSpPr>
          <p:sp>
            <p:nvSpPr>
              <p:cNvPr id="24" name="Google Shape;24;p2"/>
              <p:cNvSpPr/>
              <p:nvPr/>
            </p:nvSpPr>
            <p:spPr>
              <a:xfrm>
                <a:off x="8717625" y="4453711"/>
                <a:ext cx="316800" cy="688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8717625" y="3757688"/>
                <a:ext cx="316800" cy="1384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
              <p:cNvSpPr/>
              <p:nvPr/>
            </p:nvSpPr>
            <p:spPr>
              <a:xfrm>
                <a:off x="8717625" y="4105700"/>
                <a:ext cx="316800" cy="1036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2"/>
              <p:cNvSpPr/>
              <p:nvPr/>
            </p:nvSpPr>
            <p:spPr>
              <a:xfrm>
                <a:off x="8717625" y="3409675"/>
                <a:ext cx="316800" cy="1732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8717625" y="4801723"/>
                <a:ext cx="316800" cy="340500"/>
              </a:xfrm>
              <a:prstGeom prst="round2SameRect">
                <a:avLst>
                  <a:gd fmla="val 50000" name="adj1"/>
                  <a:gd fmla="val 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9" name="Google Shape;29;p2"/>
          <p:cNvGrpSpPr/>
          <p:nvPr/>
        </p:nvGrpSpPr>
        <p:grpSpPr>
          <a:xfrm>
            <a:off x="5043503" y="0"/>
            <a:ext cx="3814072" cy="3839102"/>
            <a:chOff x="5043503" y="0"/>
            <a:chExt cx="3814072" cy="3839102"/>
          </a:xfrm>
        </p:grpSpPr>
        <p:sp>
          <p:nvSpPr>
            <p:cNvPr id="30" name="Google Shape;30;p2"/>
            <p:cNvSpPr/>
            <p:nvPr/>
          </p:nvSpPr>
          <p:spPr>
            <a:xfrm>
              <a:off x="8460975" y="1817775"/>
              <a:ext cx="396600" cy="3966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2"/>
            <p:cNvSpPr/>
            <p:nvPr/>
          </p:nvSpPr>
          <p:spPr>
            <a:xfrm rot="-9830444">
              <a:off x="6469759" y="3480728"/>
              <a:ext cx="320148" cy="32014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 name="Google Shape;32;p2"/>
            <p:cNvGrpSpPr/>
            <p:nvPr/>
          </p:nvGrpSpPr>
          <p:grpSpPr>
            <a:xfrm>
              <a:off x="7647812" y="2704283"/>
              <a:ext cx="635219" cy="635219"/>
              <a:chOff x="6725724" y="2701260"/>
              <a:chExt cx="1208101" cy="1208100"/>
            </a:xfrm>
          </p:grpSpPr>
          <p:sp>
            <p:nvSpPr>
              <p:cNvPr id="33" name="Google Shape;33;p2"/>
              <p:cNvSpPr/>
              <p:nvPr/>
            </p:nvSpPr>
            <p:spPr>
              <a:xfrm rot="5400000">
                <a:off x="6725725" y="2701260"/>
                <a:ext cx="1208100" cy="12081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
              <p:cNvSpPr/>
              <p:nvPr/>
            </p:nvSpPr>
            <p:spPr>
              <a:xfrm rot="5400000">
                <a:off x="6725724" y="2701260"/>
                <a:ext cx="1208100" cy="1208100"/>
              </a:xfrm>
              <a:prstGeom prst="pie">
                <a:avLst>
                  <a:gd fmla="val 8244818" name="adj1"/>
                  <a:gd fmla="val 16246175"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2"/>
              <p:cNvSpPr/>
              <p:nvPr/>
            </p:nvSpPr>
            <p:spPr>
              <a:xfrm rot="5400000">
                <a:off x="6954988" y="2930398"/>
                <a:ext cx="749700" cy="7497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 name="Google Shape;36;p2"/>
            <p:cNvSpPr/>
            <p:nvPr/>
          </p:nvSpPr>
          <p:spPr>
            <a:xfrm>
              <a:off x="8460975" y="1817775"/>
              <a:ext cx="396600" cy="396600"/>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 name="Google Shape;37;p2"/>
            <p:cNvGrpSpPr/>
            <p:nvPr/>
          </p:nvGrpSpPr>
          <p:grpSpPr>
            <a:xfrm>
              <a:off x="7952720" y="179238"/>
              <a:ext cx="873165" cy="873003"/>
              <a:chOff x="7754428" y="208725"/>
              <a:chExt cx="541800" cy="541800"/>
            </a:xfrm>
          </p:grpSpPr>
          <p:sp>
            <p:nvSpPr>
              <p:cNvPr id="38" name="Google Shape;38;p2"/>
              <p:cNvSpPr/>
              <p:nvPr/>
            </p:nvSpPr>
            <p:spPr>
              <a:xfrm rot="-8647347">
                <a:off x="7831319" y="285616"/>
                <a:ext cx="388018" cy="388018"/>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 name="Google Shape;39;p2"/>
              <p:cNvSpPr/>
              <p:nvPr/>
            </p:nvSpPr>
            <p:spPr>
              <a:xfrm rot="-8647347">
                <a:off x="7831319" y="285616"/>
                <a:ext cx="388018" cy="388018"/>
              </a:xfrm>
              <a:prstGeom prst="pie">
                <a:avLst>
                  <a:gd fmla="val 19376841" name="adj1"/>
                  <a:gd fmla="val 12313574"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 name="Google Shape;40;p2"/>
            <p:cNvSpPr/>
            <p:nvPr/>
          </p:nvSpPr>
          <p:spPr>
            <a:xfrm>
              <a:off x="5399840" y="356365"/>
              <a:ext cx="2577000" cy="257700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2"/>
            <p:cNvSpPr/>
            <p:nvPr/>
          </p:nvSpPr>
          <p:spPr>
            <a:xfrm rot="2043858">
              <a:off x="5503813" y="460310"/>
              <a:ext cx="2369480" cy="2369480"/>
            </a:xfrm>
            <a:prstGeom prst="ellipse">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2"/>
            <p:cNvSpPr/>
            <p:nvPr/>
          </p:nvSpPr>
          <p:spPr>
            <a:xfrm>
              <a:off x="5399795" y="360281"/>
              <a:ext cx="2577000" cy="2577000"/>
            </a:xfrm>
            <a:prstGeom prst="pie">
              <a:avLst>
                <a:gd fmla="val 8801158"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2"/>
            <p:cNvSpPr/>
            <p:nvPr/>
          </p:nvSpPr>
          <p:spPr>
            <a:xfrm rot="2044777">
              <a:off x="5911449" y="867729"/>
              <a:ext cx="1554223" cy="1554223"/>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2"/>
            <p:cNvSpPr/>
            <p:nvPr/>
          </p:nvSpPr>
          <p:spPr>
            <a:xfrm>
              <a:off x="5399795" y="356358"/>
              <a:ext cx="2577000" cy="2577000"/>
            </a:xfrm>
            <a:prstGeom prst="pie">
              <a:avLst>
                <a:gd fmla="val 1255410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2"/>
            <p:cNvSpPr/>
            <p:nvPr/>
          </p:nvSpPr>
          <p:spPr>
            <a:xfrm rot="-9830444">
              <a:off x="6469759" y="3480727"/>
              <a:ext cx="320148" cy="320148"/>
            </a:xfrm>
            <a:prstGeom prst="pie">
              <a:avLst>
                <a:gd fmla="val 19376841" name="adj1"/>
                <a:gd fmla="val 16200000" name="adj2"/>
              </a:avLst>
            </a:prstGeom>
            <a:solidFill>
              <a:schemeClr val="lt1">
                <a:alpha val="94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 name="Google Shape;46;p2"/>
          <p:cNvSpPr txBox="1"/>
          <p:nvPr>
            <p:ph type="ctrTitle"/>
          </p:nvPr>
        </p:nvSpPr>
        <p:spPr>
          <a:xfrm>
            <a:off x="824000" y="1613813"/>
            <a:ext cx="42555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47" name="Google Shape;47;p2"/>
          <p:cNvSpPr txBox="1"/>
          <p:nvPr>
            <p:ph idx="1" type="subTitle"/>
          </p:nvPr>
        </p:nvSpPr>
        <p:spPr>
          <a:xfrm>
            <a:off x="824000" y="3596300"/>
            <a:ext cx="4255500" cy="6954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48" name="Google Shape;48;p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49" name="Shape 49"/>
        <p:cNvGrpSpPr/>
        <p:nvPr/>
      </p:nvGrpSpPr>
      <p:grpSpPr>
        <a:xfrm>
          <a:off x="0" y="0"/>
          <a:ext cx="0" cy="0"/>
          <a:chOff x="0" y="0"/>
          <a:chExt cx="0" cy="0"/>
        </a:xfrm>
      </p:grpSpPr>
      <p:grpSp>
        <p:nvGrpSpPr>
          <p:cNvPr id="50" name="Google Shape;50;p3"/>
          <p:cNvGrpSpPr/>
          <p:nvPr/>
        </p:nvGrpSpPr>
        <p:grpSpPr>
          <a:xfrm>
            <a:off x="146769" y="3406"/>
            <a:ext cx="1233215" cy="1384535"/>
            <a:chOff x="146769" y="3406"/>
            <a:chExt cx="1233215" cy="1384535"/>
          </a:xfrm>
        </p:grpSpPr>
        <p:grpSp>
          <p:nvGrpSpPr>
            <p:cNvPr id="51" name="Google Shape;51;p3"/>
            <p:cNvGrpSpPr/>
            <p:nvPr/>
          </p:nvGrpSpPr>
          <p:grpSpPr>
            <a:xfrm>
              <a:off x="1063183" y="3406"/>
              <a:ext cx="316800" cy="688513"/>
              <a:chOff x="1063183" y="3406"/>
              <a:chExt cx="316800" cy="688513"/>
            </a:xfrm>
          </p:grpSpPr>
          <p:sp>
            <p:nvSpPr>
              <p:cNvPr id="52" name="Google Shape;52;p3"/>
              <p:cNvSpPr/>
              <p:nvPr/>
            </p:nvSpPr>
            <p:spPr>
              <a:xfrm rot="10800000">
                <a:off x="1063183"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3"/>
              <p:cNvSpPr/>
              <p:nvPr/>
            </p:nvSpPr>
            <p:spPr>
              <a:xfrm rot="10800000">
                <a:off x="1063183"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 name="Google Shape;54;p3"/>
            <p:cNvGrpSpPr/>
            <p:nvPr/>
          </p:nvGrpSpPr>
          <p:grpSpPr>
            <a:xfrm>
              <a:off x="604976" y="3406"/>
              <a:ext cx="316800" cy="1036524"/>
              <a:chOff x="604976" y="3406"/>
              <a:chExt cx="316800" cy="1036524"/>
            </a:xfrm>
          </p:grpSpPr>
          <p:sp>
            <p:nvSpPr>
              <p:cNvPr id="55" name="Google Shape;55;p3"/>
              <p:cNvSpPr/>
              <p:nvPr/>
            </p:nvSpPr>
            <p:spPr>
              <a:xfrm rot="10800000">
                <a:off x="604976"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3"/>
              <p:cNvSpPr/>
              <p:nvPr/>
            </p:nvSpPr>
            <p:spPr>
              <a:xfrm rot="10800000">
                <a:off x="604976"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3"/>
              <p:cNvSpPr/>
              <p:nvPr/>
            </p:nvSpPr>
            <p:spPr>
              <a:xfrm rot="10800000">
                <a:off x="604976"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 name="Google Shape;58;p3"/>
            <p:cNvGrpSpPr/>
            <p:nvPr/>
          </p:nvGrpSpPr>
          <p:grpSpPr>
            <a:xfrm>
              <a:off x="146769" y="3406"/>
              <a:ext cx="316800" cy="1384535"/>
              <a:chOff x="146769" y="3406"/>
              <a:chExt cx="316800" cy="1384535"/>
            </a:xfrm>
          </p:grpSpPr>
          <p:sp>
            <p:nvSpPr>
              <p:cNvPr id="59" name="Google Shape;59;p3"/>
              <p:cNvSpPr/>
              <p:nvPr/>
            </p:nvSpPr>
            <p:spPr>
              <a:xfrm rot="10800000">
                <a:off x="146769" y="3419"/>
                <a:ext cx="316800" cy="688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3"/>
              <p:cNvSpPr/>
              <p:nvPr/>
            </p:nvSpPr>
            <p:spPr>
              <a:xfrm rot="10800000">
                <a:off x="146769" y="3441"/>
                <a:ext cx="316800" cy="1384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3"/>
              <p:cNvSpPr/>
              <p:nvPr/>
            </p:nvSpPr>
            <p:spPr>
              <a:xfrm rot="10800000">
                <a:off x="146769" y="3430"/>
                <a:ext cx="316800" cy="1036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3"/>
              <p:cNvSpPr/>
              <p:nvPr/>
            </p:nvSpPr>
            <p:spPr>
              <a:xfrm rot="10800000">
                <a:off x="146769" y="3406"/>
                <a:ext cx="316800" cy="340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 name="Google Shape;63;p3"/>
          <p:cNvGrpSpPr/>
          <p:nvPr/>
        </p:nvGrpSpPr>
        <p:grpSpPr>
          <a:xfrm>
            <a:off x="6775084" y="2904008"/>
            <a:ext cx="2186148" cy="2239500"/>
            <a:chOff x="6775084" y="2904008"/>
            <a:chExt cx="2186148" cy="2239500"/>
          </a:xfrm>
        </p:grpSpPr>
        <p:grpSp>
          <p:nvGrpSpPr>
            <p:cNvPr id="64" name="Google Shape;64;p3"/>
            <p:cNvGrpSpPr/>
            <p:nvPr/>
          </p:nvGrpSpPr>
          <p:grpSpPr>
            <a:xfrm>
              <a:off x="6775084" y="4253708"/>
              <a:ext cx="409500" cy="889800"/>
              <a:chOff x="6775084" y="4253708"/>
              <a:chExt cx="409500" cy="889800"/>
            </a:xfrm>
          </p:grpSpPr>
          <p:sp>
            <p:nvSpPr>
              <p:cNvPr id="65" name="Google Shape;65;p3"/>
              <p:cNvSpPr/>
              <p:nvPr/>
            </p:nvSpPr>
            <p:spPr>
              <a:xfrm>
                <a:off x="6775084"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3"/>
              <p:cNvSpPr/>
              <p:nvPr/>
            </p:nvSpPr>
            <p:spPr>
              <a:xfrm>
                <a:off x="6775084"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 name="Google Shape;67;p3"/>
            <p:cNvGrpSpPr/>
            <p:nvPr/>
          </p:nvGrpSpPr>
          <p:grpSpPr>
            <a:xfrm>
              <a:off x="7367299" y="3804008"/>
              <a:ext cx="409500" cy="1339500"/>
              <a:chOff x="7367299" y="3804008"/>
              <a:chExt cx="409500" cy="1339500"/>
            </a:xfrm>
          </p:grpSpPr>
          <p:sp>
            <p:nvSpPr>
              <p:cNvPr id="68" name="Google Shape;68;p3"/>
              <p:cNvSpPr/>
              <p:nvPr/>
            </p:nvSpPr>
            <p:spPr>
              <a:xfrm>
                <a:off x="7367299"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3"/>
              <p:cNvSpPr/>
              <p:nvPr/>
            </p:nvSpPr>
            <p:spPr>
              <a:xfrm>
                <a:off x="7367299"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3"/>
              <p:cNvSpPr/>
              <p:nvPr/>
            </p:nvSpPr>
            <p:spPr>
              <a:xfrm>
                <a:off x="7367299"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 name="Google Shape;71;p3"/>
            <p:cNvGrpSpPr/>
            <p:nvPr/>
          </p:nvGrpSpPr>
          <p:grpSpPr>
            <a:xfrm>
              <a:off x="7959516" y="3354008"/>
              <a:ext cx="409500" cy="1789500"/>
              <a:chOff x="7959516" y="3354008"/>
              <a:chExt cx="409500" cy="1789500"/>
            </a:xfrm>
          </p:grpSpPr>
          <p:sp>
            <p:nvSpPr>
              <p:cNvPr id="72" name="Google Shape;72;p3"/>
              <p:cNvSpPr/>
              <p:nvPr/>
            </p:nvSpPr>
            <p:spPr>
              <a:xfrm>
                <a:off x="7959516"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3"/>
              <p:cNvSpPr/>
              <p:nvPr/>
            </p:nvSpPr>
            <p:spPr>
              <a:xfrm>
                <a:off x="7959516"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3"/>
              <p:cNvSpPr/>
              <p:nvPr/>
            </p:nvSpPr>
            <p:spPr>
              <a:xfrm>
                <a:off x="7959516"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3"/>
              <p:cNvSpPr/>
              <p:nvPr/>
            </p:nvSpPr>
            <p:spPr>
              <a:xfrm>
                <a:off x="7959516"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 name="Google Shape;76;p3"/>
            <p:cNvGrpSpPr/>
            <p:nvPr/>
          </p:nvGrpSpPr>
          <p:grpSpPr>
            <a:xfrm>
              <a:off x="8551731" y="2904008"/>
              <a:ext cx="409500" cy="2239500"/>
              <a:chOff x="8551731" y="2904008"/>
              <a:chExt cx="409500" cy="2239500"/>
            </a:xfrm>
          </p:grpSpPr>
          <p:sp>
            <p:nvSpPr>
              <p:cNvPr id="77" name="Google Shape;77;p3"/>
              <p:cNvSpPr/>
              <p:nvPr/>
            </p:nvSpPr>
            <p:spPr>
              <a:xfrm>
                <a:off x="8551731" y="4253708"/>
                <a:ext cx="409500" cy="8898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3"/>
              <p:cNvSpPr/>
              <p:nvPr/>
            </p:nvSpPr>
            <p:spPr>
              <a:xfrm>
                <a:off x="8551731" y="3354008"/>
                <a:ext cx="409500" cy="178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3"/>
              <p:cNvSpPr/>
              <p:nvPr/>
            </p:nvSpPr>
            <p:spPr>
              <a:xfrm>
                <a:off x="8551731" y="3804008"/>
                <a:ext cx="409500" cy="13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3"/>
              <p:cNvSpPr/>
              <p:nvPr/>
            </p:nvSpPr>
            <p:spPr>
              <a:xfrm>
                <a:off x="8551731" y="2904008"/>
                <a:ext cx="409500" cy="22395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3"/>
              <p:cNvSpPr/>
              <p:nvPr/>
            </p:nvSpPr>
            <p:spPr>
              <a:xfrm>
                <a:off x="8551731" y="4703408"/>
                <a:ext cx="409500" cy="4401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2" name="Google Shape;82;p3"/>
          <p:cNvSpPr txBox="1"/>
          <p:nvPr>
            <p:ph type="title"/>
          </p:nvPr>
        </p:nvSpPr>
        <p:spPr>
          <a:xfrm>
            <a:off x="824000" y="1613825"/>
            <a:ext cx="5857800" cy="18729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83" name="Google Shape;83;p3"/>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4" name="Shape 84"/>
        <p:cNvGrpSpPr/>
        <p:nvPr/>
      </p:nvGrpSpPr>
      <p:grpSpPr>
        <a:xfrm>
          <a:off x="0" y="0"/>
          <a:ext cx="0" cy="0"/>
          <a:chOff x="0" y="0"/>
          <a:chExt cx="0" cy="0"/>
        </a:xfrm>
      </p:grpSpPr>
      <p:grpSp>
        <p:nvGrpSpPr>
          <p:cNvPr id="85" name="Google Shape;85;p4"/>
          <p:cNvGrpSpPr/>
          <p:nvPr/>
        </p:nvGrpSpPr>
        <p:grpSpPr>
          <a:xfrm>
            <a:off x="625966" y="299376"/>
            <a:ext cx="999312" cy="999312"/>
            <a:chOff x="348199" y="179450"/>
            <a:chExt cx="1116300" cy="1116300"/>
          </a:xfrm>
        </p:grpSpPr>
        <p:sp>
          <p:nvSpPr>
            <p:cNvPr id="86" name="Google Shape;86;p4"/>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4"/>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 name="Google Shape;88;p4"/>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89" name="Google Shape;89;p4"/>
          <p:cNvSpPr txBox="1"/>
          <p:nvPr>
            <p:ph idx="1" type="body"/>
          </p:nvPr>
        </p:nvSpPr>
        <p:spPr>
          <a:xfrm>
            <a:off x="1303800" y="1990050"/>
            <a:ext cx="70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0" name="Google Shape;90;p4"/>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1" name="Shape 91"/>
        <p:cNvGrpSpPr/>
        <p:nvPr/>
      </p:nvGrpSpPr>
      <p:grpSpPr>
        <a:xfrm>
          <a:off x="0" y="0"/>
          <a:ext cx="0" cy="0"/>
          <a:chOff x="0" y="0"/>
          <a:chExt cx="0" cy="0"/>
        </a:xfrm>
      </p:grpSpPr>
      <p:grpSp>
        <p:nvGrpSpPr>
          <p:cNvPr id="92" name="Google Shape;92;p5"/>
          <p:cNvGrpSpPr/>
          <p:nvPr/>
        </p:nvGrpSpPr>
        <p:grpSpPr>
          <a:xfrm>
            <a:off x="625966" y="299376"/>
            <a:ext cx="999312" cy="999312"/>
            <a:chOff x="348199" y="179450"/>
            <a:chExt cx="1116300" cy="1116300"/>
          </a:xfrm>
        </p:grpSpPr>
        <p:sp>
          <p:nvSpPr>
            <p:cNvPr id="93" name="Google Shape;93;p5"/>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5"/>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5"/>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6" name="Google Shape;96;p5"/>
          <p:cNvSpPr txBox="1"/>
          <p:nvPr>
            <p:ph idx="1" type="body"/>
          </p:nvPr>
        </p:nvSpPr>
        <p:spPr>
          <a:xfrm>
            <a:off x="130380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7" name="Google Shape;97;p5"/>
          <p:cNvSpPr txBox="1"/>
          <p:nvPr>
            <p:ph idx="2" type="body"/>
          </p:nvPr>
        </p:nvSpPr>
        <p:spPr>
          <a:xfrm>
            <a:off x="4903650" y="1990050"/>
            <a:ext cx="3430500" cy="25416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98" name="Google Shape;98;p5"/>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grpSp>
        <p:nvGrpSpPr>
          <p:cNvPr id="100" name="Google Shape;100;p6"/>
          <p:cNvGrpSpPr/>
          <p:nvPr/>
        </p:nvGrpSpPr>
        <p:grpSpPr>
          <a:xfrm>
            <a:off x="625966" y="299376"/>
            <a:ext cx="999312" cy="999312"/>
            <a:chOff x="348199" y="179450"/>
            <a:chExt cx="1116300" cy="1116300"/>
          </a:xfrm>
        </p:grpSpPr>
        <p:sp>
          <p:nvSpPr>
            <p:cNvPr id="101" name="Google Shape;101;p6"/>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6"/>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4" name="Google Shape;104;p6"/>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5" name="Shape 105"/>
        <p:cNvGrpSpPr/>
        <p:nvPr/>
      </p:nvGrpSpPr>
      <p:grpSpPr>
        <a:xfrm>
          <a:off x="0" y="0"/>
          <a:ext cx="0" cy="0"/>
          <a:chOff x="0" y="0"/>
          <a:chExt cx="0" cy="0"/>
        </a:xfrm>
      </p:grpSpPr>
      <p:grpSp>
        <p:nvGrpSpPr>
          <p:cNvPr id="106" name="Google Shape;106;p7"/>
          <p:cNvGrpSpPr/>
          <p:nvPr/>
        </p:nvGrpSpPr>
        <p:grpSpPr>
          <a:xfrm>
            <a:off x="625966" y="299376"/>
            <a:ext cx="999312" cy="999312"/>
            <a:chOff x="348199" y="179450"/>
            <a:chExt cx="1116300" cy="1116300"/>
          </a:xfrm>
        </p:grpSpPr>
        <p:sp>
          <p:nvSpPr>
            <p:cNvPr id="107" name="Google Shape;107;p7"/>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7"/>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 name="Google Shape;109;p7"/>
          <p:cNvSpPr txBox="1"/>
          <p:nvPr>
            <p:ph type="title"/>
          </p:nvPr>
        </p:nvSpPr>
        <p:spPr>
          <a:xfrm>
            <a:off x="1303800" y="598575"/>
            <a:ext cx="3312000" cy="15900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10" name="Google Shape;110;p7"/>
          <p:cNvSpPr txBox="1"/>
          <p:nvPr>
            <p:ph idx="1" type="body"/>
          </p:nvPr>
        </p:nvSpPr>
        <p:spPr>
          <a:xfrm>
            <a:off x="1303800" y="2309675"/>
            <a:ext cx="3312000" cy="2221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11" name="Google Shape;111;p7"/>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dk1"/>
        </a:solidFill>
      </p:bgPr>
    </p:bg>
    <p:spTree>
      <p:nvGrpSpPr>
        <p:cNvPr id="112" name="Shape 112"/>
        <p:cNvGrpSpPr/>
        <p:nvPr/>
      </p:nvGrpSpPr>
      <p:grpSpPr>
        <a:xfrm>
          <a:off x="0" y="0"/>
          <a:ext cx="0" cy="0"/>
          <a:chOff x="0" y="0"/>
          <a:chExt cx="0" cy="0"/>
        </a:xfrm>
      </p:grpSpPr>
      <p:grpSp>
        <p:nvGrpSpPr>
          <p:cNvPr id="113" name="Google Shape;113;p8"/>
          <p:cNvGrpSpPr/>
          <p:nvPr/>
        </p:nvGrpSpPr>
        <p:grpSpPr>
          <a:xfrm>
            <a:off x="6866714" y="1306"/>
            <a:ext cx="2267451" cy="2601690"/>
            <a:chOff x="6790514" y="1306"/>
            <a:chExt cx="2267451" cy="2601690"/>
          </a:xfrm>
        </p:grpSpPr>
        <p:grpSp>
          <p:nvGrpSpPr>
            <p:cNvPr id="114" name="Google Shape;114;p8"/>
            <p:cNvGrpSpPr/>
            <p:nvPr/>
          </p:nvGrpSpPr>
          <p:grpSpPr>
            <a:xfrm>
              <a:off x="7067465" y="1306"/>
              <a:ext cx="1990500" cy="1990200"/>
              <a:chOff x="7067465" y="1306"/>
              <a:chExt cx="1990500" cy="1990200"/>
            </a:xfrm>
          </p:grpSpPr>
          <p:sp>
            <p:nvSpPr>
              <p:cNvPr id="115" name="Google Shape;115;p8"/>
              <p:cNvSpPr/>
              <p:nvPr/>
            </p:nvSpPr>
            <p:spPr>
              <a:xfrm rot="-8648551">
                <a:off x="7594313" y="527721"/>
                <a:ext cx="937226" cy="937226"/>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8"/>
              <p:cNvSpPr/>
              <p:nvPr/>
            </p:nvSpPr>
            <p:spPr>
              <a:xfrm rot="-8648551">
                <a:off x="7594313" y="527721"/>
                <a:ext cx="937226" cy="937226"/>
              </a:xfrm>
              <a:prstGeom prst="pie">
                <a:avLst>
                  <a:gd fmla="val 19376841"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8"/>
              <p:cNvSpPr/>
              <p:nvPr/>
            </p:nvSpPr>
            <p:spPr>
              <a:xfrm rot="-8649154">
                <a:off x="7349891" y="283705"/>
                <a:ext cx="1425647" cy="14254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8"/>
            <p:cNvGrpSpPr/>
            <p:nvPr/>
          </p:nvGrpSpPr>
          <p:grpSpPr>
            <a:xfrm>
              <a:off x="8207126" y="1807996"/>
              <a:ext cx="795000" cy="795000"/>
              <a:chOff x="8207126" y="1807996"/>
              <a:chExt cx="795000" cy="795000"/>
            </a:xfrm>
          </p:grpSpPr>
          <p:sp>
            <p:nvSpPr>
              <p:cNvPr id="119" name="Google Shape;119;p8"/>
              <p:cNvSpPr/>
              <p:nvPr/>
            </p:nvSpPr>
            <p:spPr>
              <a:xfrm rot="2152054">
                <a:off x="8319942" y="1920813"/>
                <a:ext cx="569367" cy="569367"/>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8"/>
              <p:cNvSpPr/>
              <p:nvPr/>
            </p:nvSpPr>
            <p:spPr>
              <a:xfrm rot="2150259">
                <a:off x="8408218" y="2008610"/>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8"/>
              <p:cNvSpPr/>
              <p:nvPr/>
            </p:nvSpPr>
            <p:spPr>
              <a:xfrm rot="2150259">
                <a:off x="8408218" y="2008610"/>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 name="Google Shape;122;p8"/>
            <p:cNvGrpSpPr/>
            <p:nvPr/>
          </p:nvGrpSpPr>
          <p:grpSpPr>
            <a:xfrm>
              <a:off x="6790514" y="118857"/>
              <a:ext cx="548700" cy="548700"/>
              <a:chOff x="6790514" y="118857"/>
              <a:chExt cx="548700" cy="548700"/>
            </a:xfrm>
          </p:grpSpPr>
          <p:sp>
            <p:nvSpPr>
              <p:cNvPr id="123" name="Google Shape;123;p8"/>
              <p:cNvSpPr/>
              <p:nvPr/>
            </p:nvSpPr>
            <p:spPr>
              <a:xfrm rot="2150259">
                <a:off x="6868362" y="196705"/>
                <a:ext cx="393004" cy="393004"/>
              </a:xfrm>
              <a:prstGeom prst="ellipse">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
              <p:cNvSpPr/>
              <p:nvPr/>
            </p:nvSpPr>
            <p:spPr>
              <a:xfrm rot="2150259">
                <a:off x="6868362" y="196705"/>
                <a:ext cx="393004" cy="393004"/>
              </a:xfrm>
              <a:prstGeom prst="pie">
                <a:avLst>
                  <a:gd fmla="val 5699893" name="adj1"/>
                  <a:gd fmla="val 12313574"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5" name="Google Shape;125;p8"/>
          <p:cNvSpPr txBox="1"/>
          <p:nvPr>
            <p:ph type="title"/>
          </p:nvPr>
        </p:nvSpPr>
        <p:spPr>
          <a:xfrm>
            <a:off x="824000" y="763600"/>
            <a:ext cx="5857800" cy="35733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p:txBody>
      </p:sp>
      <p:sp>
        <p:nvSpPr>
          <p:cNvPr id="126" name="Google Shape;126;p8"/>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27" name="Shape 127"/>
        <p:cNvGrpSpPr/>
        <p:nvPr/>
      </p:nvGrpSpPr>
      <p:grpSpPr>
        <a:xfrm>
          <a:off x="0" y="0"/>
          <a:ext cx="0" cy="0"/>
          <a:chOff x="0" y="0"/>
          <a:chExt cx="0" cy="0"/>
        </a:xfrm>
      </p:grpSpPr>
      <p:grpSp>
        <p:nvGrpSpPr>
          <p:cNvPr id="128" name="Google Shape;128;p9"/>
          <p:cNvGrpSpPr/>
          <p:nvPr/>
        </p:nvGrpSpPr>
        <p:grpSpPr>
          <a:xfrm>
            <a:off x="625966" y="299376"/>
            <a:ext cx="999312" cy="999312"/>
            <a:chOff x="348199" y="179450"/>
            <a:chExt cx="1116300" cy="1116300"/>
          </a:xfrm>
        </p:grpSpPr>
        <p:sp>
          <p:nvSpPr>
            <p:cNvPr id="129" name="Google Shape;129;p9"/>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9"/>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 name="Google Shape;131;p9"/>
          <p:cNvSpPr txBox="1"/>
          <p:nvPr>
            <p:ph type="title"/>
          </p:nvPr>
        </p:nvSpPr>
        <p:spPr>
          <a:xfrm>
            <a:off x="1303800" y="598575"/>
            <a:ext cx="3430500" cy="19902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32" name="Google Shape;132;p9"/>
          <p:cNvSpPr txBox="1"/>
          <p:nvPr>
            <p:ph idx="1" type="subTitle"/>
          </p:nvPr>
        </p:nvSpPr>
        <p:spPr>
          <a:xfrm>
            <a:off x="1303800" y="2743203"/>
            <a:ext cx="3430500" cy="7260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lvl="0">
              <a:lnSpc>
                <a:spcPct val="100000"/>
              </a:lnSpc>
              <a:spcBef>
                <a:spcPts val="0"/>
              </a:spcBef>
              <a:spcAft>
                <a:spcPts val="0"/>
              </a:spcAft>
              <a:buSzPts val="1600"/>
              <a:buNone/>
              <a:defRPr sz="1600"/>
            </a:lvl1pPr>
            <a:lvl2pPr lvl="1">
              <a:lnSpc>
                <a:spcPct val="100000"/>
              </a:lnSpc>
              <a:spcBef>
                <a:spcPts val="0"/>
              </a:spcBef>
              <a:spcAft>
                <a:spcPts val="0"/>
              </a:spcAft>
              <a:buSzPts val="1600"/>
              <a:buNone/>
              <a:defRPr sz="1600"/>
            </a:lvl2pPr>
            <a:lvl3pPr lvl="2">
              <a:lnSpc>
                <a:spcPct val="100000"/>
              </a:lnSpc>
              <a:spcBef>
                <a:spcPts val="0"/>
              </a:spcBef>
              <a:spcAft>
                <a:spcPts val="0"/>
              </a:spcAft>
              <a:buSzPts val="1600"/>
              <a:buNone/>
              <a:defRPr sz="1600"/>
            </a:lvl3pPr>
            <a:lvl4pPr lvl="3">
              <a:lnSpc>
                <a:spcPct val="100000"/>
              </a:lnSpc>
              <a:spcBef>
                <a:spcPts val="0"/>
              </a:spcBef>
              <a:spcAft>
                <a:spcPts val="0"/>
              </a:spcAft>
              <a:buSzPts val="1600"/>
              <a:buNone/>
              <a:defRPr sz="1600"/>
            </a:lvl4pPr>
            <a:lvl5pPr lvl="4">
              <a:lnSpc>
                <a:spcPct val="100000"/>
              </a:lnSpc>
              <a:spcBef>
                <a:spcPts val="0"/>
              </a:spcBef>
              <a:spcAft>
                <a:spcPts val="0"/>
              </a:spcAft>
              <a:buSzPts val="1600"/>
              <a:buNone/>
              <a:defRPr sz="1600"/>
            </a:lvl5pPr>
            <a:lvl6pPr lvl="5">
              <a:lnSpc>
                <a:spcPct val="100000"/>
              </a:lnSpc>
              <a:spcBef>
                <a:spcPts val="0"/>
              </a:spcBef>
              <a:spcAft>
                <a:spcPts val="0"/>
              </a:spcAft>
              <a:buSzPts val="1600"/>
              <a:buNone/>
              <a:defRPr sz="1600"/>
            </a:lvl6pPr>
            <a:lvl7pPr lvl="6">
              <a:lnSpc>
                <a:spcPct val="100000"/>
              </a:lnSpc>
              <a:spcBef>
                <a:spcPts val="0"/>
              </a:spcBef>
              <a:spcAft>
                <a:spcPts val="0"/>
              </a:spcAft>
              <a:buSzPts val="1600"/>
              <a:buNone/>
              <a:defRPr sz="1600"/>
            </a:lvl7pPr>
            <a:lvl8pPr lvl="7">
              <a:lnSpc>
                <a:spcPct val="100000"/>
              </a:lnSpc>
              <a:spcBef>
                <a:spcPts val="0"/>
              </a:spcBef>
              <a:spcAft>
                <a:spcPts val="0"/>
              </a:spcAft>
              <a:buSzPts val="1600"/>
              <a:buNone/>
              <a:defRPr sz="1600"/>
            </a:lvl8pPr>
            <a:lvl9pPr lvl="8">
              <a:lnSpc>
                <a:spcPct val="100000"/>
              </a:lnSpc>
              <a:spcBef>
                <a:spcPts val="0"/>
              </a:spcBef>
              <a:spcAft>
                <a:spcPts val="0"/>
              </a:spcAft>
              <a:buSzPts val="1600"/>
              <a:buNone/>
              <a:defRPr sz="1600"/>
            </a:lvl9pPr>
          </a:lstStyle>
          <a:p/>
        </p:txBody>
      </p:sp>
      <p:sp>
        <p:nvSpPr>
          <p:cNvPr id="133" name="Google Shape;133;p9"/>
          <p:cNvSpPr txBox="1"/>
          <p:nvPr>
            <p:ph idx="2" type="body"/>
          </p:nvPr>
        </p:nvSpPr>
        <p:spPr>
          <a:xfrm>
            <a:off x="4903700" y="661000"/>
            <a:ext cx="3430500" cy="3870600"/>
          </a:xfrm>
          <a:prstGeom prst="rect">
            <a:avLst/>
          </a:prstGeom>
          <a:ln cap="flat" cmpd="sng" w="9525">
            <a:solidFill>
              <a:schemeClr val="lt1"/>
            </a:solidFill>
            <a:prstDash val="solid"/>
            <a:round/>
            <a:headEnd len="sm" w="sm" type="none"/>
            <a:tailEnd len="sm" w="sm" type="none"/>
          </a:ln>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34" name="Google Shape;134;p9"/>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35" name="Shape 135"/>
        <p:cNvGrpSpPr/>
        <p:nvPr/>
      </p:nvGrpSpPr>
      <p:grpSpPr>
        <a:xfrm>
          <a:off x="0" y="0"/>
          <a:ext cx="0" cy="0"/>
          <a:chOff x="0" y="0"/>
          <a:chExt cx="0" cy="0"/>
        </a:xfrm>
      </p:grpSpPr>
      <p:grpSp>
        <p:nvGrpSpPr>
          <p:cNvPr id="136" name="Google Shape;136;p10"/>
          <p:cNvGrpSpPr/>
          <p:nvPr/>
        </p:nvGrpSpPr>
        <p:grpSpPr>
          <a:xfrm>
            <a:off x="713373" y="3847119"/>
            <a:ext cx="825392" cy="825392"/>
            <a:chOff x="348199" y="179450"/>
            <a:chExt cx="1116300" cy="1116300"/>
          </a:xfrm>
        </p:grpSpPr>
        <p:sp>
          <p:nvSpPr>
            <p:cNvPr id="137" name="Google Shape;137;p10"/>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0"/>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9" name="Google Shape;139;p10"/>
          <p:cNvSpPr txBox="1"/>
          <p:nvPr>
            <p:ph idx="1" type="body"/>
          </p:nvPr>
        </p:nvSpPr>
        <p:spPr>
          <a:xfrm>
            <a:off x="1303800" y="4138975"/>
            <a:ext cx="5843100" cy="534900"/>
          </a:xfrm>
          <a:prstGeom prst="rect">
            <a:avLst/>
          </a:prstGeom>
        </p:spPr>
        <p:txBody>
          <a:bodyPr anchorCtr="0" anchor="t"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40" name="Google Shape;140;p10"/>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41" name="Shape 141"/>
        <p:cNvGrpSpPr/>
        <p:nvPr/>
      </p:nvGrpSpPr>
      <p:grpSpPr>
        <a:xfrm>
          <a:off x="0" y="0"/>
          <a:ext cx="0" cy="0"/>
          <a:chOff x="0" y="0"/>
          <a:chExt cx="0" cy="0"/>
        </a:xfrm>
      </p:grpSpPr>
      <p:grpSp>
        <p:nvGrpSpPr>
          <p:cNvPr id="142" name="Google Shape;142;p11"/>
          <p:cNvGrpSpPr/>
          <p:nvPr/>
        </p:nvGrpSpPr>
        <p:grpSpPr>
          <a:xfrm>
            <a:off x="52" y="4099200"/>
            <a:ext cx="9144036" cy="1044300"/>
            <a:chOff x="52" y="4099200"/>
            <a:chExt cx="9144036" cy="1044300"/>
          </a:xfrm>
        </p:grpSpPr>
        <p:grpSp>
          <p:nvGrpSpPr>
            <p:cNvPr id="143" name="Google Shape;143;p11"/>
            <p:cNvGrpSpPr/>
            <p:nvPr/>
          </p:nvGrpSpPr>
          <p:grpSpPr>
            <a:xfrm>
              <a:off x="52" y="4309200"/>
              <a:ext cx="231622" cy="834300"/>
              <a:chOff x="2688737" y="4301380"/>
              <a:chExt cx="231900" cy="834300"/>
            </a:xfrm>
          </p:grpSpPr>
          <p:sp>
            <p:nvSpPr>
              <p:cNvPr id="144" name="Google Shape;144;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 name="Google Shape;148;p11"/>
            <p:cNvGrpSpPr/>
            <p:nvPr/>
          </p:nvGrpSpPr>
          <p:grpSpPr>
            <a:xfrm>
              <a:off x="371406" y="4099200"/>
              <a:ext cx="231622" cy="1044300"/>
              <a:chOff x="2688737" y="4091380"/>
              <a:chExt cx="231900" cy="1044300"/>
            </a:xfrm>
          </p:grpSpPr>
          <p:sp>
            <p:nvSpPr>
              <p:cNvPr id="149" name="Google Shape;149;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1"/>
              <p:cNvSpPr/>
              <p:nvPr/>
            </p:nvSpPr>
            <p:spPr>
              <a:xfrm flipH="1">
                <a:off x="2688737" y="4091380"/>
                <a:ext cx="2319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 name="Google Shape;154;p11"/>
            <p:cNvGrpSpPr/>
            <p:nvPr/>
          </p:nvGrpSpPr>
          <p:grpSpPr>
            <a:xfrm>
              <a:off x="742761" y="4309200"/>
              <a:ext cx="231622" cy="834300"/>
              <a:chOff x="2688737" y="4301380"/>
              <a:chExt cx="231900" cy="834300"/>
            </a:xfrm>
          </p:grpSpPr>
          <p:sp>
            <p:nvSpPr>
              <p:cNvPr id="155" name="Google Shape;155;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1"/>
              <p:cNvSpPr/>
              <p:nvPr/>
            </p:nvSpPr>
            <p:spPr>
              <a:xfrm flipH="1">
                <a:off x="2688737" y="4301380"/>
                <a:ext cx="2319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 name="Google Shape;159;p11"/>
            <p:cNvGrpSpPr/>
            <p:nvPr/>
          </p:nvGrpSpPr>
          <p:grpSpPr>
            <a:xfrm>
              <a:off x="1114115" y="4518900"/>
              <a:ext cx="231622" cy="624600"/>
              <a:chOff x="2688737" y="4511080"/>
              <a:chExt cx="231900" cy="624600"/>
            </a:xfrm>
          </p:grpSpPr>
          <p:sp>
            <p:nvSpPr>
              <p:cNvPr id="160" name="Google Shape;160;p11"/>
              <p:cNvSpPr/>
              <p:nvPr/>
            </p:nvSpPr>
            <p:spPr>
              <a:xfrm flipH="1">
                <a:off x="2688737" y="4720780"/>
                <a:ext cx="2319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1"/>
              <p:cNvSpPr/>
              <p:nvPr/>
            </p:nvSpPr>
            <p:spPr>
              <a:xfrm flipH="1">
                <a:off x="2688737" y="4511080"/>
                <a:ext cx="2319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1"/>
              <p:cNvSpPr/>
              <p:nvPr/>
            </p:nvSpPr>
            <p:spPr>
              <a:xfrm flipH="1">
                <a:off x="2688737" y="4930480"/>
                <a:ext cx="2319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1"/>
            <p:cNvGrpSpPr/>
            <p:nvPr/>
          </p:nvGrpSpPr>
          <p:grpSpPr>
            <a:xfrm>
              <a:off x="1856753" y="4099200"/>
              <a:ext cx="231600" cy="1044300"/>
              <a:chOff x="1856753" y="4099200"/>
              <a:chExt cx="231600" cy="1044300"/>
            </a:xfrm>
          </p:grpSpPr>
          <p:sp>
            <p:nvSpPr>
              <p:cNvPr id="164" name="Google Shape;164;p11"/>
              <p:cNvSpPr/>
              <p:nvPr/>
            </p:nvSpPr>
            <p:spPr>
              <a:xfrm flipH="1">
                <a:off x="185675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
              <p:cNvSpPr/>
              <p:nvPr/>
            </p:nvSpPr>
            <p:spPr>
              <a:xfrm flipH="1">
                <a:off x="185675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1"/>
              <p:cNvSpPr/>
              <p:nvPr/>
            </p:nvSpPr>
            <p:spPr>
              <a:xfrm flipH="1">
                <a:off x="185675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
              <p:cNvSpPr/>
              <p:nvPr/>
            </p:nvSpPr>
            <p:spPr>
              <a:xfrm flipH="1">
                <a:off x="1856753"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1"/>
              <p:cNvSpPr/>
              <p:nvPr/>
            </p:nvSpPr>
            <p:spPr>
              <a:xfrm flipH="1">
                <a:off x="185675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 name="Google Shape;169;p11"/>
            <p:cNvGrpSpPr/>
            <p:nvPr/>
          </p:nvGrpSpPr>
          <p:grpSpPr>
            <a:xfrm>
              <a:off x="2228107" y="4309200"/>
              <a:ext cx="231600" cy="834300"/>
              <a:chOff x="2228107" y="4309200"/>
              <a:chExt cx="231600" cy="834300"/>
            </a:xfrm>
          </p:grpSpPr>
          <p:sp>
            <p:nvSpPr>
              <p:cNvPr id="170" name="Google Shape;170;p11"/>
              <p:cNvSpPr/>
              <p:nvPr/>
            </p:nvSpPr>
            <p:spPr>
              <a:xfrm flipH="1">
                <a:off x="222810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
              <p:cNvSpPr/>
              <p:nvPr/>
            </p:nvSpPr>
            <p:spPr>
              <a:xfrm flipH="1">
                <a:off x="2228107"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1"/>
              <p:cNvSpPr/>
              <p:nvPr/>
            </p:nvSpPr>
            <p:spPr>
              <a:xfrm flipH="1">
                <a:off x="222810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1"/>
              <p:cNvSpPr/>
              <p:nvPr/>
            </p:nvSpPr>
            <p:spPr>
              <a:xfrm flipH="1">
                <a:off x="222810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 name="Google Shape;174;p11"/>
            <p:cNvGrpSpPr/>
            <p:nvPr/>
          </p:nvGrpSpPr>
          <p:grpSpPr>
            <a:xfrm>
              <a:off x="2599462" y="4518900"/>
              <a:ext cx="231600" cy="624600"/>
              <a:chOff x="2599462" y="4518900"/>
              <a:chExt cx="231600" cy="624600"/>
            </a:xfrm>
          </p:grpSpPr>
          <p:sp>
            <p:nvSpPr>
              <p:cNvPr id="175" name="Google Shape;175;p11"/>
              <p:cNvSpPr/>
              <p:nvPr/>
            </p:nvSpPr>
            <p:spPr>
              <a:xfrm flipH="1">
                <a:off x="259946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1"/>
              <p:cNvSpPr/>
              <p:nvPr/>
            </p:nvSpPr>
            <p:spPr>
              <a:xfrm flipH="1">
                <a:off x="259946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1"/>
              <p:cNvSpPr/>
              <p:nvPr/>
            </p:nvSpPr>
            <p:spPr>
              <a:xfrm flipH="1">
                <a:off x="259946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 name="Google Shape;178;p11"/>
            <p:cNvGrpSpPr/>
            <p:nvPr/>
          </p:nvGrpSpPr>
          <p:grpSpPr>
            <a:xfrm>
              <a:off x="3342171" y="4099200"/>
              <a:ext cx="231600" cy="1044300"/>
              <a:chOff x="3342171" y="4099200"/>
              <a:chExt cx="231600" cy="1044300"/>
            </a:xfrm>
          </p:grpSpPr>
          <p:sp>
            <p:nvSpPr>
              <p:cNvPr id="179" name="Google Shape;179;p11"/>
              <p:cNvSpPr/>
              <p:nvPr/>
            </p:nvSpPr>
            <p:spPr>
              <a:xfrm flipH="1">
                <a:off x="334217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1"/>
              <p:cNvSpPr/>
              <p:nvPr/>
            </p:nvSpPr>
            <p:spPr>
              <a:xfrm flipH="1">
                <a:off x="334217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1"/>
              <p:cNvSpPr/>
              <p:nvPr/>
            </p:nvSpPr>
            <p:spPr>
              <a:xfrm flipH="1">
                <a:off x="334217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1"/>
              <p:cNvSpPr/>
              <p:nvPr/>
            </p:nvSpPr>
            <p:spPr>
              <a:xfrm flipH="1">
                <a:off x="3342171"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1"/>
              <p:cNvSpPr/>
              <p:nvPr/>
            </p:nvSpPr>
            <p:spPr>
              <a:xfrm flipH="1">
                <a:off x="334217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1"/>
            <p:cNvGrpSpPr/>
            <p:nvPr/>
          </p:nvGrpSpPr>
          <p:grpSpPr>
            <a:xfrm>
              <a:off x="3713525" y="4309200"/>
              <a:ext cx="231600" cy="834300"/>
              <a:chOff x="3713525" y="4309200"/>
              <a:chExt cx="231600" cy="834300"/>
            </a:xfrm>
          </p:grpSpPr>
          <p:sp>
            <p:nvSpPr>
              <p:cNvPr id="185" name="Google Shape;185;p11"/>
              <p:cNvSpPr/>
              <p:nvPr/>
            </p:nvSpPr>
            <p:spPr>
              <a:xfrm flipH="1">
                <a:off x="371352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1"/>
              <p:cNvSpPr/>
              <p:nvPr/>
            </p:nvSpPr>
            <p:spPr>
              <a:xfrm flipH="1">
                <a:off x="3713525"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1"/>
              <p:cNvSpPr/>
              <p:nvPr/>
            </p:nvSpPr>
            <p:spPr>
              <a:xfrm flipH="1">
                <a:off x="371352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1"/>
              <p:cNvSpPr/>
              <p:nvPr/>
            </p:nvSpPr>
            <p:spPr>
              <a:xfrm flipH="1">
                <a:off x="371352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 name="Google Shape;189;p11"/>
            <p:cNvGrpSpPr/>
            <p:nvPr/>
          </p:nvGrpSpPr>
          <p:grpSpPr>
            <a:xfrm>
              <a:off x="1485398" y="4309200"/>
              <a:ext cx="231600" cy="834300"/>
              <a:chOff x="1485398" y="4309200"/>
              <a:chExt cx="231600" cy="834300"/>
            </a:xfrm>
          </p:grpSpPr>
          <p:sp>
            <p:nvSpPr>
              <p:cNvPr id="190" name="Google Shape;190;p11"/>
              <p:cNvSpPr/>
              <p:nvPr/>
            </p:nvSpPr>
            <p:spPr>
              <a:xfrm flipH="1">
                <a:off x="148539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1"/>
              <p:cNvSpPr/>
              <p:nvPr/>
            </p:nvSpPr>
            <p:spPr>
              <a:xfrm flipH="1">
                <a:off x="148539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1"/>
              <p:cNvSpPr/>
              <p:nvPr/>
            </p:nvSpPr>
            <p:spPr>
              <a:xfrm flipH="1">
                <a:off x="148539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p:nvPr/>
            </p:nvSpPr>
            <p:spPr>
              <a:xfrm flipH="1">
                <a:off x="148539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 name="Google Shape;194;p11"/>
            <p:cNvGrpSpPr/>
            <p:nvPr/>
          </p:nvGrpSpPr>
          <p:grpSpPr>
            <a:xfrm>
              <a:off x="4084879" y="4518900"/>
              <a:ext cx="231600" cy="624600"/>
              <a:chOff x="4084879" y="4518900"/>
              <a:chExt cx="231600" cy="624600"/>
            </a:xfrm>
          </p:grpSpPr>
          <p:sp>
            <p:nvSpPr>
              <p:cNvPr id="195" name="Google Shape;195;p11"/>
              <p:cNvSpPr/>
              <p:nvPr/>
            </p:nvSpPr>
            <p:spPr>
              <a:xfrm flipH="1">
                <a:off x="40848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1"/>
              <p:cNvSpPr/>
              <p:nvPr/>
            </p:nvSpPr>
            <p:spPr>
              <a:xfrm flipH="1">
                <a:off x="40848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p:nvPr/>
            </p:nvSpPr>
            <p:spPr>
              <a:xfrm flipH="1">
                <a:off x="40848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 name="Google Shape;198;p11"/>
            <p:cNvGrpSpPr/>
            <p:nvPr/>
          </p:nvGrpSpPr>
          <p:grpSpPr>
            <a:xfrm>
              <a:off x="2970816" y="4309200"/>
              <a:ext cx="231600" cy="834300"/>
              <a:chOff x="2970816" y="4309200"/>
              <a:chExt cx="231600" cy="834300"/>
            </a:xfrm>
          </p:grpSpPr>
          <p:sp>
            <p:nvSpPr>
              <p:cNvPr id="199" name="Google Shape;199;p11"/>
              <p:cNvSpPr/>
              <p:nvPr/>
            </p:nvSpPr>
            <p:spPr>
              <a:xfrm flipH="1">
                <a:off x="297081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11"/>
              <p:cNvSpPr/>
              <p:nvPr/>
            </p:nvSpPr>
            <p:spPr>
              <a:xfrm flipH="1">
                <a:off x="297081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
              <p:cNvSpPr/>
              <p:nvPr/>
            </p:nvSpPr>
            <p:spPr>
              <a:xfrm flipH="1">
                <a:off x="297081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
              <p:cNvSpPr/>
              <p:nvPr/>
            </p:nvSpPr>
            <p:spPr>
              <a:xfrm flipH="1">
                <a:off x="297081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 name="Google Shape;203;p11"/>
            <p:cNvGrpSpPr/>
            <p:nvPr/>
          </p:nvGrpSpPr>
          <p:grpSpPr>
            <a:xfrm>
              <a:off x="4456234" y="4309200"/>
              <a:ext cx="231600" cy="834300"/>
              <a:chOff x="4456234" y="4309200"/>
              <a:chExt cx="231600" cy="834300"/>
            </a:xfrm>
          </p:grpSpPr>
          <p:sp>
            <p:nvSpPr>
              <p:cNvPr id="204" name="Google Shape;204;p11"/>
              <p:cNvSpPr/>
              <p:nvPr/>
            </p:nvSpPr>
            <p:spPr>
              <a:xfrm flipH="1">
                <a:off x="445623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1"/>
              <p:cNvSpPr/>
              <p:nvPr/>
            </p:nvSpPr>
            <p:spPr>
              <a:xfrm flipH="1">
                <a:off x="445623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1"/>
              <p:cNvSpPr/>
              <p:nvPr/>
            </p:nvSpPr>
            <p:spPr>
              <a:xfrm flipH="1">
                <a:off x="445623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1"/>
              <p:cNvSpPr/>
              <p:nvPr/>
            </p:nvSpPr>
            <p:spPr>
              <a:xfrm flipH="1">
                <a:off x="445623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 name="Google Shape;208;p11"/>
            <p:cNvGrpSpPr/>
            <p:nvPr/>
          </p:nvGrpSpPr>
          <p:grpSpPr>
            <a:xfrm>
              <a:off x="4827588" y="4099200"/>
              <a:ext cx="231600" cy="1044300"/>
              <a:chOff x="4827588" y="4099200"/>
              <a:chExt cx="231600" cy="1044300"/>
            </a:xfrm>
          </p:grpSpPr>
          <p:sp>
            <p:nvSpPr>
              <p:cNvPr id="209" name="Google Shape;209;p11"/>
              <p:cNvSpPr/>
              <p:nvPr/>
            </p:nvSpPr>
            <p:spPr>
              <a:xfrm flipH="1">
                <a:off x="48275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1"/>
              <p:cNvSpPr/>
              <p:nvPr/>
            </p:nvSpPr>
            <p:spPr>
              <a:xfrm flipH="1">
                <a:off x="48275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1"/>
              <p:cNvSpPr/>
              <p:nvPr/>
            </p:nvSpPr>
            <p:spPr>
              <a:xfrm flipH="1">
                <a:off x="48275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1"/>
              <p:cNvSpPr/>
              <p:nvPr/>
            </p:nvSpPr>
            <p:spPr>
              <a:xfrm flipH="1">
                <a:off x="4827588"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1"/>
              <p:cNvSpPr/>
              <p:nvPr/>
            </p:nvSpPr>
            <p:spPr>
              <a:xfrm flipH="1">
                <a:off x="48275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11"/>
            <p:cNvGrpSpPr/>
            <p:nvPr/>
          </p:nvGrpSpPr>
          <p:grpSpPr>
            <a:xfrm>
              <a:off x="5198943" y="4309200"/>
              <a:ext cx="231600" cy="834300"/>
              <a:chOff x="5198943" y="4309200"/>
              <a:chExt cx="231600" cy="834300"/>
            </a:xfrm>
          </p:grpSpPr>
          <p:sp>
            <p:nvSpPr>
              <p:cNvPr id="215" name="Google Shape;215;p11"/>
              <p:cNvSpPr/>
              <p:nvPr/>
            </p:nvSpPr>
            <p:spPr>
              <a:xfrm flipH="1">
                <a:off x="519894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1"/>
              <p:cNvSpPr/>
              <p:nvPr/>
            </p:nvSpPr>
            <p:spPr>
              <a:xfrm flipH="1">
                <a:off x="5198943"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1"/>
              <p:cNvSpPr/>
              <p:nvPr/>
            </p:nvSpPr>
            <p:spPr>
              <a:xfrm flipH="1">
                <a:off x="519894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1"/>
              <p:cNvSpPr/>
              <p:nvPr/>
            </p:nvSpPr>
            <p:spPr>
              <a:xfrm flipH="1">
                <a:off x="519894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 name="Google Shape;219;p11"/>
            <p:cNvGrpSpPr/>
            <p:nvPr/>
          </p:nvGrpSpPr>
          <p:grpSpPr>
            <a:xfrm>
              <a:off x="5570297" y="4518900"/>
              <a:ext cx="231600" cy="624600"/>
              <a:chOff x="5570297" y="4518900"/>
              <a:chExt cx="231600" cy="624600"/>
            </a:xfrm>
          </p:grpSpPr>
          <p:sp>
            <p:nvSpPr>
              <p:cNvPr id="220" name="Google Shape;220;p11"/>
              <p:cNvSpPr/>
              <p:nvPr/>
            </p:nvSpPr>
            <p:spPr>
              <a:xfrm flipH="1">
                <a:off x="5570297"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1"/>
              <p:cNvSpPr/>
              <p:nvPr/>
            </p:nvSpPr>
            <p:spPr>
              <a:xfrm flipH="1">
                <a:off x="5570297"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1"/>
              <p:cNvSpPr/>
              <p:nvPr/>
            </p:nvSpPr>
            <p:spPr>
              <a:xfrm flipH="1">
                <a:off x="5570297"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 name="Google Shape;223;p11"/>
            <p:cNvGrpSpPr/>
            <p:nvPr/>
          </p:nvGrpSpPr>
          <p:grpSpPr>
            <a:xfrm>
              <a:off x="5941652" y="4309200"/>
              <a:ext cx="231600" cy="834300"/>
              <a:chOff x="5941652" y="4309200"/>
              <a:chExt cx="231600" cy="834300"/>
            </a:xfrm>
          </p:grpSpPr>
          <p:sp>
            <p:nvSpPr>
              <p:cNvPr id="224" name="Google Shape;224;p11"/>
              <p:cNvSpPr/>
              <p:nvPr/>
            </p:nvSpPr>
            <p:spPr>
              <a:xfrm flipH="1">
                <a:off x="5941652"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1"/>
              <p:cNvSpPr/>
              <p:nvPr/>
            </p:nvSpPr>
            <p:spPr>
              <a:xfrm flipH="1">
                <a:off x="5941652"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1"/>
              <p:cNvSpPr/>
              <p:nvPr/>
            </p:nvSpPr>
            <p:spPr>
              <a:xfrm flipH="1">
                <a:off x="5941652"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1"/>
              <p:cNvSpPr/>
              <p:nvPr/>
            </p:nvSpPr>
            <p:spPr>
              <a:xfrm flipH="1">
                <a:off x="5941652"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8" name="Google Shape;228;p11"/>
            <p:cNvGrpSpPr/>
            <p:nvPr/>
          </p:nvGrpSpPr>
          <p:grpSpPr>
            <a:xfrm>
              <a:off x="6313006" y="4099200"/>
              <a:ext cx="231600" cy="1044300"/>
              <a:chOff x="6313006" y="4099200"/>
              <a:chExt cx="231600" cy="1044300"/>
            </a:xfrm>
          </p:grpSpPr>
          <p:sp>
            <p:nvSpPr>
              <p:cNvPr id="229" name="Google Shape;229;p11"/>
              <p:cNvSpPr/>
              <p:nvPr/>
            </p:nvSpPr>
            <p:spPr>
              <a:xfrm flipH="1">
                <a:off x="6313006"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flipH="1">
                <a:off x="6313006"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p:nvPr/>
            </p:nvSpPr>
            <p:spPr>
              <a:xfrm flipH="1">
                <a:off x="6313006"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1"/>
              <p:cNvSpPr/>
              <p:nvPr/>
            </p:nvSpPr>
            <p:spPr>
              <a:xfrm flipH="1">
                <a:off x="6313006"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1"/>
              <p:cNvSpPr/>
              <p:nvPr/>
            </p:nvSpPr>
            <p:spPr>
              <a:xfrm flipH="1">
                <a:off x="6313006"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1"/>
            <p:cNvGrpSpPr/>
            <p:nvPr/>
          </p:nvGrpSpPr>
          <p:grpSpPr>
            <a:xfrm>
              <a:off x="6684361" y="4309200"/>
              <a:ext cx="231600" cy="834300"/>
              <a:chOff x="6684361" y="4309200"/>
              <a:chExt cx="231600" cy="834300"/>
            </a:xfrm>
          </p:grpSpPr>
          <p:sp>
            <p:nvSpPr>
              <p:cNvPr id="235" name="Google Shape;235;p11"/>
              <p:cNvSpPr/>
              <p:nvPr/>
            </p:nvSpPr>
            <p:spPr>
              <a:xfrm flipH="1">
                <a:off x="6684361"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1"/>
              <p:cNvSpPr/>
              <p:nvPr/>
            </p:nvSpPr>
            <p:spPr>
              <a:xfrm flipH="1">
                <a:off x="6684361"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1"/>
              <p:cNvSpPr/>
              <p:nvPr/>
            </p:nvSpPr>
            <p:spPr>
              <a:xfrm flipH="1">
                <a:off x="6684361"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1"/>
              <p:cNvSpPr/>
              <p:nvPr/>
            </p:nvSpPr>
            <p:spPr>
              <a:xfrm flipH="1">
                <a:off x="6684361"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 name="Google Shape;239;p11"/>
            <p:cNvGrpSpPr/>
            <p:nvPr/>
          </p:nvGrpSpPr>
          <p:grpSpPr>
            <a:xfrm>
              <a:off x="7055715" y="4518900"/>
              <a:ext cx="231600" cy="624600"/>
              <a:chOff x="7055715" y="4518900"/>
              <a:chExt cx="231600" cy="624600"/>
            </a:xfrm>
          </p:grpSpPr>
          <p:sp>
            <p:nvSpPr>
              <p:cNvPr id="240" name="Google Shape;240;p11"/>
              <p:cNvSpPr/>
              <p:nvPr/>
            </p:nvSpPr>
            <p:spPr>
              <a:xfrm flipH="1">
                <a:off x="7055715"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1"/>
              <p:cNvSpPr/>
              <p:nvPr/>
            </p:nvSpPr>
            <p:spPr>
              <a:xfrm flipH="1">
                <a:off x="7055715"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1"/>
              <p:cNvSpPr/>
              <p:nvPr/>
            </p:nvSpPr>
            <p:spPr>
              <a:xfrm flipH="1">
                <a:off x="7055715"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 name="Google Shape;243;p11"/>
            <p:cNvGrpSpPr/>
            <p:nvPr/>
          </p:nvGrpSpPr>
          <p:grpSpPr>
            <a:xfrm>
              <a:off x="7798424" y="4099200"/>
              <a:ext cx="231600" cy="1044300"/>
              <a:chOff x="7798424" y="4099200"/>
              <a:chExt cx="231600" cy="1044300"/>
            </a:xfrm>
          </p:grpSpPr>
          <p:sp>
            <p:nvSpPr>
              <p:cNvPr id="244" name="Google Shape;244;p11"/>
              <p:cNvSpPr/>
              <p:nvPr/>
            </p:nvSpPr>
            <p:spPr>
              <a:xfrm flipH="1">
                <a:off x="7798424"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1"/>
              <p:cNvSpPr/>
              <p:nvPr/>
            </p:nvSpPr>
            <p:spPr>
              <a:xfrm flipH="1">
                <a:off x="7798424"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1"/>
              <p:cNvSpPr/>
              <p:nvPr/>
            </p:nvSpPr>
            <p:spPr>
              <a:xfrm flipH="1">
                <a:off x="7798424"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1"/>
              <p:cNvSpPr/>
              <p:nvPr/>
            </p:nvSpPr>
            <p:spPr>
              <a:xfrm flipH="1">
                <a:off x="7798424" y="4099200"/>
                <a:ext cx="231600" cy="104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1"/>
              <p:cNvSpPr/>
              <p:nvPr/>
            </p:nvSpPr>
            <p:spPr>
              <a:xfrm flipH="1">
                <a:off x="7798424"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9" name="Google Shape;249;p11"/>
            <p:cNvGrpSpPr/>
            <p:nvPr/>
          </p:nvGrpSpPr>
          <p:grpSpPr>
            <a:xfrm>
              <a:off x="8169779" y="4309200"/>
              <a:ext cx="231600" cy="834300"/>
              <a:chOff x="8169779" y="4309200"/>
              <a:chExt cx="231600" cy="834300"/>
            </a:xfrm>
          </p:grpSpPr>
          <p:sp>
            <p:nvSpPr>
              <p:cNvPr id="250" name="Google Shape;250;p11"/>
              <p:cNvSpPr/>
              <p:nvPr/>
            </p:nvSpPr>
            <p:spPr>
              <a:xfrm flipH="1">
                <a:off x="8169779"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1"/>
              <p:cNvSpPr/>
              <p:nvPr/>
            </p:nvSpPr>
            <p:spPr>
              <a:xfrm flipH="1">
                <a:off x="8169779"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1"/>
              <p:cNvSpPr/>
              <p:nvPr/>
            </p:nvSpPr>
            <p:spPr>
              <a:xfrm flipH="1">
                <a:off x="8169779"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1"/>
              <p:cNvSpPr/>
              <p:nvPr/>
            </p:nvSpPr>
            <p:spPr>
              <a:xfrm flipH="1">
                <a:off x="8169779"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 name="Google Shape;254;p11"/>
            <p:cNvGrpSpPr/>
            <p:nvPr/>
          </p:nvGrpSpPr>
          <p:grpSpPr>
            <a:xfrm>
              <a:off x="7427070" y="4309200"/>
              <a:ext cx="231600" cy="834300"/>
              <a:chOff x="7427070" y="4309200"/>
              <a:chExt cx="231600" cy="834300"/>
            </a:xfrm>
          </p:grpSpPr>
          <p:sp>
            <p:nvSpPr>
              <p:cNvPr id="255" name="Google Shape;255;p11"/>
              <p:cNvSpPr/>
              <p:nvPr/>
            </p:nvSpPr>
            <p:spPr>
              <a:xfrm flipH="1">
                <a:off x="7427070"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1"/>
              <p:cNvSpPr/>
              <p:nvPr/>
            </p:nvSpPr>
            <p:spPr>
              <a:xfrm flipH="1">
                <a:off x="7427070"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1"/>
              <p:cNvSpPr/>
              <p:nvPr/>
            </p:nvSpPr>
            <p:spPr>
              <a:xfrm flipH="1">
                <a:off x="7427070"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1"/>
              <p:cNvSpPr/>
              <p:nvPr/>
            </p:nvSpPr>
            <p:spPr>
              <a:xfrm flipH="1">
                <a:off x="7427070"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 name="Google Shape;259;p11"/>
            <p:cNvGrpSpPr/>
            <p:nvPr/>
          </p:nvGrpSpPr>
          <p:grpSpPr>
            <a:xfrm>
              <a:off x="8541133" y="4518900"/>
              <a:ext cx="231600" cy="624600"/>
              <a:chOff x="8541133" y="4518900"/>
              <a:chExt cx="231600" cy="624600"/>
            </a:xfrm>
          </p:grpSpPr>
          <p:sp>
            <p:nvSpPr>
              <p:cNvPr id="260" name="Google Shape;260;p11"/>
              <p:cNvSpPr/>
              <p:nvPr/>
            </p:nvSpPr>
            <p:spPr>
              <a:xfrm flipH="1">
                <a:off x="8541133"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1"/>
              <p:cNvSpPr/>
              <p:nvPr/>
            </p:nvSpPr>
            <p:spPr>
              <a:xfrm flipH="1">
                <a:off x="8541133"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1"/>
              <p:cNvSpPr/>
              <p:nvPr/>
            </p:nvSpPr>
            <p:spPr>
              <a:xfrm flipH="1">
                <a:off x="8541133"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3" name="Google Shape;263;p11"/>
            <p:cNvGrpSpPr/>
            <p:nvPr/>
          </p:nvGrpSpPr>
          <p:grpSpPr>
            <a:xfrm>
              <a:off x="8912488" y="4309200"/>
              <a:ext cx="231600" cy="834300"/>
              <a:chOff x="8912488" y="4309200"/>
              <a:chExt cx="231600" cy="834300"/>
            </a:xfrm>
          </p:grpSpPr>
          <p:sp>
            <p:nvSpPr>
              <p:cNvPr id="264" name="Google Shape;264;p11"/>
              <p:cNvSpPr/>
              <p:nvPr/>
            </p:nvSpPr>
            <p:spPr>
              <a:xfrm flipH="1">
                <a:off x="8912488" y="4728600"/>
                <a:ext cx="231600" cy="4149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1"/>
              <p:cNvSpPr/>
              <p:nvPr/>
            </p:nvSpPr>
            <p:spPr>
              <a:xfrm flipH="1">
                <a:off x="8912488" y="4309200"/>
                <a:ext cx="231600" cy="8343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1"/>
              <p:cNvSpPr/>
              <p:nvPr/>
            </p:nvSpPr>
            <p:spPr>
              <a:xfrm flipH="1">
                <a:off x="8912488" y="4518900"/>
                <a:ext cx="231600" cy="6246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11"/>
              <p:cNvSpPr/>
              <p:nvPr/>
            </p:nvSpPr>
            <p:spPr>
              <a:xfrm flipH="1">
                <a:off x="8912488" y="4938300"/>
                <a:ext cx="231600" cy="205200"/>
              </a:xfrm>
              <a:prstGeom prst="round2SameRect">
                <a:avLst>
                  <a:gd fmla="val 50000" name="adj1"/>
                  <a:gd fmla="val 0" name="adj2"/>
                </a:avLst>
              </a:prstGeom>
              <a:solidFill>
                <a:schemeClr val="lt1">
                  <a:alpha val="90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68" name="Google Shape;268;p11"/>
          <p:cNvSpPr txBox="1"/>
          <p:nvPr>
            <p:ph hasCustomPrompt="1" type="title"/>
          </p:nvPr>
        </p:nvSpPr>
        <p:spPr>
          <a:xfrm>
            <a:off x="1388625" y="772725"/>
            <a:ext cx="6366900" cy="18633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lt1"/>
              </a:buClr>
              <a:buSzPts val="8000"/>
              <a:buNone/>
              <a:defRPr sz="8000">
                <a:solidFill>
                  <a:schemeClr val="lt1"/>
                </a:solidFill>
              </a:defRPr>
            </a:lvl1pPr>
            <a:lvl2pPr lvl="1" algn="ctr">
              <a:spcBef>
                <a:spcPts val="0"/>
              </a:spcBef>
              <a:spcAft>
                <a:spcPts val="0"/>
              </a:spcAft>
              <a:buClr>
                <a:schemeClr val="lt1"/>
              </a:buClr>
              <a:buSzPts val="8000"/>
              <a:buNone/>
              <a:defRPr sz="8000">
                <a:solidFill>
                  <a:schemeClr val="lt1"/>
                </a:solidFill>
              </a:defRPr>
            </a:lvl2pPr>
            <a:lvl3pPr lvl="2" algn="ctr">
              <a:spcBef>
                <a:spcPts val="0"/>
              </a:spcBef>
              <a:spcAft>
                <a:spcPts val="0"/>
              </a:spcAft>
              <a:buClr>
                <a:schemeClr val="lt1"/>
              </a:buClr>
              <a:buSzPts val="8000"/>
              <a:buNone/>
              <a:defRPr sz="8000">
                <a:solidFill>
                  <a:schemeClr val="lt1"/>
                </a:solidFill>
              </a:defRPr>
            </a:lvl3pPr>
            <a:lvl4pPr lvl="3" algn="ctr">
              <a:spcBef>
                <a:spcPts val="0"/>
              </a:spcBef>
              <a:spcAft>
                <a:spcPts val="0"/>
              </a:spcAft>
              <a:buClr>
                <a:schemeClr val="lt1"/>
              </a:buClr>
              <a:buSzPts val="8000"/>
              <a:buNone/>
              <a:defRPr sz="8000">
                <a:solidFill>
                  <a:schemeClr val="lt1"/>
                </a:solidFill>
              </a:defRPr>
            </a:lvl4pPr>
            <a:lvl5pPr lvl="4" algn="ctr">
              <a:spcBef>
                <a:spcPts val="0"/>
              </a:spcBef>
              <a:spcAft>
                <a:spcPts val="0"/>
              </a:spcAft>
              <a:buClr>
                <a:schemeClr val="lt1"/>
              </a:buClr>
              <a:buSzPts val="8000"/>
              <a:buNone/>
              <a:defRPr sz="8000">
                <a:solidFill>
                  <a:schemeClr val="lt1"/>
                </a:solidFill>
              </a:defRPr>
            </a:lvl5pPr>
            <a:lvl6pPr lvl="5" algn="ctr">
              <a:spcBef>
                <a:spcPts val="0"/>
              </a:spcBef>
              <a:spcAft>
                <a:spcPts val="0"/>
              </a:spcAft>
              <a:buClr>
                <a:schemeClr val="lt1"/>
              </a:buClr>
              <a:buSzPts val="8000"/>
              <a:buNone/>
              <a:defRPr sz="8000">
                <a:solidFill>
                  <a:schemeClr val="lt1"/>
                </a:solidFill>
              </a:defRPr>
            </a:lvl6pPr>
            <a:lvl7pPr lvl="6" algn="ctr">
              <a:spcBef>
                <a:spcPts val="0"/>
              </a:spcBef>
              <a:spcAft>
                <a:spcPts val="0"/>
              </a:spcAft>
              <a:buClr>
                <a:schemeClr val="lt1"/>
              </a:buClr>
              <a:buSzPts val="8000"/>
              <a:buNone/>
              <a:defRPr sz="8000">
                <a:solidFill>
                  <a:schemeClr val="lt1"/>
                </a:solidFill>
              </a:defRPr>
            </a:lvl7pPr>
            <a:lvl8pPr lvl="7" algn="ctr">
              <a:spcBef>
                <a:spcPts val="0"/>
              </a:spcBef>
              <a:spcAft>
                <a:spcPts val="0"/>
              </a:spcAft>
              <a:buClr>
                <a:schemeClr val="lt1"/>
              </a:buClr>
              <a:buSzPts val="8000"/>
              <a:buNone/>
              <a:defRPr sz="8000">
                <a:solidFill>
                  <a:schemeClr val="lt1"/>
                </a:solidFill>
              </a:defRPr>
            </a:lvl8pPr>
            <a:lvl9pPr lvl="8" algn="ctr">
              <a:spcBef>
                <a:spcPts val="0"/>
              </a:spcBef>
              <a:spcAft>
                <a:spcPts val="0"/>
              </a:spcAft>
              <a:buClr>
                <a:schemeClr val="lt1"/>
              </a:buClr>
              <a:buSzPts val="8000"/>
              <a:buNone/>
              <a:defRPr sz="8000">
                <a:solidFill>
                  <a:schemeClr val="lt1"/>
                </a:solidFill>
              </a:defRPr>
            </a:lvl9pPr>
          </a:lstStyle>
          <a:p>
            <a:r>
              <a:t>xx%</a:t>
            </a:r>
          </a:p>
        </p:txBody>
      </p:sp>
      <p:sp>
        <p:nvSpPr>
          <p:cNvPr id="269" name="Google Shape;269;p11"/>
          <p:cNvSpPr txBox="1"/>
          <p:nvPr>
            <p:ph idx="1" type="body"/>
          </p:nvPr>
        </p:nvSpPr>
        <p:spPr>
          <a:xfrm>
            <a:off x="1388625" y="2712300"/>
            <a:ext cx="6366900" cy="11112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Clr>
                <a:schemeClr val="lt1"/>
              </a:buClr>
              <a:buSzPts val="1300"/>
              <a:buChar char="●"/>
              <a:defRPr>
                <a:solidFill>
                  <a:schemeClr val="lt1"/>
                </a:solidFill>
              </a:defRPr>
            </a:lvl1pPr>
            <a:lvl2pPr indent="-298450" lvl="1" marL="914400" algn="ctr">
              <a:spcBef>
                <a:spcPts val="0"/>
              </a:spcBef>
              <a:spcAft>
                <a:spcPts val="0"/>
              </a:spcAft>
              <a:buClr>
                <a:schemeClr val="lt1"/>
              </a:buClr>
              <a:buSzPts val="1100"/>
              <a:buChar char="○"/>
              <a:defRPr>
                <a:solidFill>
                  <a:schemeClr val="lt1"/>
                </a:solidFill>
              </a:defRPr>
            </a:lvl2pPr>
            <a:lvl3pPr indent="-298450" lvl="2" marL="1371600" algn="ctr">
              <a:spcBef>
                <a:spcPts val="0"/>
              </a:spcBef>
              <a:spcAft>
                <a:spcPts val="0"/>
              </a:spcAft>
              <a:buClr>
                <a:schemeClr val="lt1"/>
              </a:buClr>
              <a:buSzPts val="1100"/>
              <a:buChar char="■"/>
              <a:defRPr>
                <a:solidFill>
                  <a:schemeClr val="lt1"/>
                </a:solidFill>
              </a:defRPr>
            </a:lvl3pPr>
            <a:lvl4pPr indent="-298450" lvl="3" marL="1828800" algn="ctr">
              <a:spcBef>
                <a:spcPts val="0"/>
              </a:spcBef>
              <a:spcAft>
                <a:spcPts val="0"/>
              </a:spcAft>
              <a:buClr>
                <a:schemeClr val="lt1"/>
              </a:buClr>
              <a:buSzPts val="1100"/>
              <a:buChar char="●"/>
              <a:defRPr>
                <a:solidFill>
                  <a:schemeClr val="lt1"/>
                </a:solidFill>
              </a:defRPr>
            </a:lvl4pPr>
            <a:lvl5pPr indent="-298450" lvl="4" marL="2286000" algn="ctr">
              <a:spcBef>
                <a:spcPts val="0"/>
              </a:spcBef>
              <a:spcAft>
                <a:spcPts val="0"/>
              </a:spcAft>
              <a:buClr>
                <a:schemeClr val="lt1"/>
              </a:buClr>
              <a:buSzPts val="1100"/>
              <a:buChar char="○"/>
              <a:defRPr>
                <a:solidFill>
                  <a:schemeClr val="lt1"/>
                </a:solidFill>
              </a:defRPr>
            </a:lvl5pPr>
            <a:lvl6pPr indent="-298450" lvl="5" marL="2743200" algn="ctr">
              <a:spcBef>
                <a:spcPts val="0"/>
              </a:spcBef>
              <a:spcAft>
                <a:spcPts val="0"/>
              </a:spcAft>
              <a:buClr>
                <a:schemeClr val="lt1"/>
              </a:buClr>
              <a:buSzPts val="1100"/>
              <a:buChar char="■"/>
              <a:defRPr>
                <a:solidFill>
                  <a:schemeClr val="lt1"/>
                </a:solidFill>
              </a:defRPr>
            </a:lvl6pPr>
            <a:lvl7pPr indent="-298450" lvl="6" marL="3200400" algn="ctr">
              <a:spcBef>
                <a:spcPts val="0"/>
              </a:spcBef>
              <a:spcAft>
                <a:spcPts val="0"/>
              </a:spcAft>
              <a:buClr>
                <a:schemeClr val="lt1"/>
              </a:buClr>
              <a:buSzPts val="1100"/>
              <a:buChar char="●"/>
              <a:defRPr>
                <a:solidFill>
                  <a:schemeClr val="lt1"/>
                </a:solidFill>
              </a:defRPr>
            </a:lvl7pPr>
            <a:lvl8pPr indent="-298450" lvl="7" marL="3657600" algn="ctr">
              <a:spcBef>
                <a:spcPts val="0"/>
              </a:spcBef>
              <a:spcAft>
                <a:spcPts val="0"/>
              </a:spcAft>
              <a:buClr>
                <a:schemeClr val="lt1"/>
              </a:buClr>
              <a:buSzPts val="1100"/>
              <a:buChar char="○"/>
              <a:defRPr>
                <a:solidFill>
                  <a:schemeClr val="lt1"/>
                </a:solidFill>
              </a:defRPr>
            </a:lvl8pPr>
            <a:lvl9pPr indent="-298450" lvl="8" marL="4114800" algn="ctr">
              <a:spcBef>
                <a:spcPts val="0"/>
              </a:spcBef>
              <a:spcAft>
                <a:spcPts val="0"/>
              </a:spcAft>
              <a:buClr>
                <a:schemeClr val="lt1"/>
              </a:buClr>
              <a:buSzPts val="1100"/>
              <a:buChar char="■"/>
              <a:defRPr>
                <a:solidFill>
                  <a:schemeClr val="lt1"/>
                </a:solidFill>
              </a:defRPr>
            </a:lvl9pPr>
          </a:lstStyle>
          <a:p/>
        </p:txBody>
      </p:sp>
      <p:sp>
        <p:nvSpPr>
          <p:cNvPr id="270" name="Google Shape;270;p11"/>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1" name="Shape 271"/>
        <p:cNvGrpSpPr/>
        <p:nvPr/>
      </p:nvGrpSpPr>
      <p:grpSpPr>
        <a:xfrm>
          <a:off x="0" y="0"/>
          <a:ext cx="0" cy="0"/>
          <a:chOff x="0" y="0"/>
          <a:chExt cx="0" cy="0"/>
        </a:xfrm>
      </p:grpSpPr>
      <p:sp>
        <p:nvSpPr>
          <p:cNvPr id="272" name="Google Shape;272;p12"/>
          <p:cNvSpPr txBox="1"/>
          <p:nvPr>
            <p:ph idx="12" type="sldNum"/>
          </p:nvPr>
        </p:nvSpPr>
        <p:spPr>
          <a:xfrm>
            <a:off x="8451046" y="4736976"/>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momentum">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1pPr>
            <a:lvl2pPr lvl="1">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2pPr>
            <a:lvl3pPr lvl="2">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3pPr>
            <a:lvl4pPr lvl="3">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4pPr>
            <a:lvl5pPr lvl="4">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5pPr>
            <a:lvl6pPr lvl="5">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6pPr>
            <a:lvl7pPr lvl="6">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7pPr>
            <a:lvl8pPr lvl="7">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8pPr>
            <a:lvl9pPr lvl="8">
              <a:spcBef>
                <a:spcPts val="0"/>
              </a:spcBef>
              <a:spcAft>
                <a:spcPts val="0"/>
              </a:spcAft>
              <a:buClr>
                <a:schemeClr val="dk2"/>
              </a:buClr>
              <a:buSzPts val="2800"/>
              <a:buFont typeface="Maven Pro"/>
              <a:buNone/>
              <a:defRPr b="1" sz="2800">
                <a:solidFill>
                  <a:schemeClr val="dk2"/>
                </a:solidFill>
                <a:latin typeface="Maven Pro"/>
                <a:ea typeface="Maven Pro"/>
                <a:cs typeface="Maven Pro"/>
                <a:sym typeface="Maven Pro"/>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Nunito"/>
              <a:buChar char="●"/>
              <a:defRPr sz="1300">
                <a:solidFill>
                  <a:schemeClr val="dk2"/>
                </a:solidFill>
                <a:latin typeface="Nunito"/>
                <a:ea typeface="Nunito"/>
                <a:cs typeface="Nunito"/>
                <a:sym typeface="Nunito"/>
              </a:defRPr>
            </a:lvl1pPr>
            <a:lvl2pPr indent="-298450" lvl="1" marL="914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2pPr>
            <a:lvl3pPr indent="-298450" lvl="2" marL="1371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3pPr>
            <a:lvl4pPr indent="-298450" lvl="3" marL="1828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4pPr>
            <a:lvl5pPr indent="-298450" lvl="4" marL="22860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5pPr>
            <a:lvl6pPr indent="-298450" lvl="5" marL="27432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6pPr>
            <a:lvl7pPr indent="-298450" lvl="6" marL="32004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7pPr>
            <a:lvl8pPr indent="-298450" lvl="7" marL="36576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8pPr>
            <a:lvl9pPr indent="-298450" lvl="8" marL="4114800">
              <a:lnSpc>
                <a:spcPct val="115000"/>
              </a:lnSpc>
              <a:spcBef>
                <a:spcPts val="0"/>
              </a:spcBef>
              <a:spcAft>
                <a:spcPts val="0"/>
              </a:spcAft>
              <a:buClr>
                <a:schemeClr val="dk2"/>
              </a:buClr>
              <a:buSzPts val="1100"/>
              <a:buFont typeface="Nunito"/>
              <a:buChar char="■"/>
              <a:defRPr sz="1100">
                <a:solidFill>
                  <a:schemeClr val="dk2"/>
                </a:solidFill>
                <a:latin typeface="Nunito"/>
                <a:ea typeface="Nunito"/>
                <a:cs typeface="Nunito"/>
                <a:sym typeface="Nunito"/>
              </a:defRPr>
            </a:lvl9pPr>
          </a:lstStyle>
          <a:p/>
        </p:txBody>
      </p:sp>
      <p:sp>
        <p:nvSpPr>
          <p:cNvPr id="8" name="Google Shape;8;p1"/>
          <p:cNvSpPr txBox="1"/>
          <p:nvPr>
            <p:ph idx="12" type="sldNum"/>
          </p:nvPr>
        </p:nvSpPr>
        <p:spPr>
          <a:xfrm>
            <a:off x="8451046" y="4736976"/>
            <a:ext cx="548700" cy="393600"/>
          </a:xfrm>
          <a:prstGeom prst="rect">
            <a:avLst/>
          </a:prstGeom>
          <a:noFill/>
          <a:ln>
            <a:noFill/>
          </a:ln>
        </p:spPr>
        <p:txBody>
          <a:bodyPr anchorCtr="0" anchor="ctr" bIns="91425" lIns="91425" spcFirstLastPara="1" rIns="91425" wrap="square" tIns="91425">
            <a:normAutofit/>
          </a:bodyPr>
          <a:lstStyle>
            <a:lvl1pPr lvl="0" algn="r">
              <a:buNone/>
              <a:defRPr sz="900">
                <a:solidFill>
                  <a:schemeClr val="dk2"/>
                </a:solidFill>
                <a:latin typeface="Nunito"/>
                <a:ea typeface="Nunito"/>
                <a:cs typeface="Nunito"/>
                <a:sym typeface="Nunito"/>
              </a:defRPr>
            </a:lvl1pPr>
            <a:lvl2pPr lvl="1" algn="r">
              <a:buNone/>
              <a:defRPr sz="900">
                <a:solidFill>
                  <a:schemeClr val="dk2"/>
                </a:solidFill>
                <a:latin typeface="Nunito"/>
                <a:ea typeface="Nunito"/>
                <a:cs typeface="Nunito"/>
                <a:sym typeface="Nunito"/>
              </a:defRPr>
            </a:lvl2pPr>
            <a:lvl3pPr lvl="2" algn="r">
              <a:buNone/>
              <a:defRPr sz="900">
                <a:solidFill>
                  <a:schemeClr val="dk2"/>
                </a:solidFill>
                <a:latin typeface="Nunito"/>
                <a:ea typeface="Nunito"/>
                <a:cs typeface="Nunito"/>
                <a:sym typeface="Nunito"/>
              </a:defRPr>
            </a:lvl3pPr>
            <a:lvl4pPr lvl="3" algn="r">
              <a:buNone/>
              <a:defRPr sz="900">
                <a:solidFill>
                  <a:schemeClr val="dk2"/>
                </a:solidFill>
                <a:latin typeface="Nunito"/>
                <a:ea typeface="Nunito"/>
                <a:cs typeface="Nunito"/>
                <a:sym typeface="Nunito"/>
              </a:defRPr>
            </a:lvl4pPr>
            <a:lvl5pPr lvl="4" algn="r">
              <a:buNone/>
              <a:defRPr sz="900">
                <a:solidFill>
                  <a:schemeClr val="dk2"/>
                </a:solidFill>
                <a:latin typeface="Nunito"/>
                <a:ea typeface="Nunito"/>
                <a:cs typeface="Nunito"/>
                <a:sym typeface="Nunito"/>
              </a:defRPr>
            </a:lvl5pPr>
            <a:lvl6pPr lvl="5" algn="r">
              <a:buNone/>
              <a:defRPr sz="900">
                <a:solidFill>
                  <a:schemeClr val="dk2"/>
                </a:solidFill>
                <a:latin typeface="Nunito"/>
                <a:ea typeface="Nunito"/>
                <a:cs typeface="Nunito"/>
                <a:sym typeface="Nunito"/>
              </a:defRPr>
            </a:lvl6pPr>
            <a:lvl7pPr lvl="6" algn="r">
              <a:buNone/>
              <a:defRPr sz="900">
                <a:solidFill>
                  <a:schemeClr val="dk2"/>
                </a:solidFill>
                <a:latin typeface="Nunito"/>
                <a:ea typeface="Nunito"/>
                <a:cs typeface="Nunito"/>
                <a:sym typeface="Nunito"/>
              </a:defRPr>
            </a:lvl7pPr>
            <a:lvl8pPr lvl="7" algn="r">
              <a:buNone/>
              <a:defRPr sz="900">
                <a:solidFill>
                  <a:schemeClr val="dk2"/>
                </a:solidFill>
                <a:latin typeface="Nunito"/>
                <a:ea typeface="Nunito"/>
                <a:cs typeface="Nunito"/>
                <a:sym typeface="Nunito"/>
              </a:defRPr>
            </a:lvl8pPr>
            <a:lvl9pPr lvl="8" algn="r">
              <a:buNone/>
              <a:defRPr sz="9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 Id="rId3"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hyperlink" Target="https://www.britannica.com/science/algae" TargetMode="External"/><Relationship Id="rId4" Type="http://schemas.openxmlformats.org/officeDocument/2006/relationships/hyperlink" Target="https://www.pnnl.gov/news/release.aspx?id=1029" TargetMode="External"/><Relationship Id="rId5" Type="http://schemas.openxmlformats.org/officeDocument/2006/relationships/hyperlink" Target="https://springpowerandgas.us/pros-and-cons-of-algae-in-biofuel/" TargetMode="External"/><Relationship Id="rId6" Type="http://schemas.openxmlformats.org/officeDocument/2006/relationships/hyperlink" Target="https://www.frontiersin.org/articles/10.3389/fbioe.2014.00090/full" TargetMode="External"/><Relationship Id="rId7" Type="http://schemas.openxmlformats.org/officeDocument/2006/relationships/hyperlink" Target="https://corporate.exxonmobil.com/Climate-solutions/Advanced-biofuels/Advanced-biofuels-and-algae-research#Biofuelsresearchportfolio" TargetMode="External"/><Relationship Id="rId8" Type="http://schemas.openxmlformats.org/officeDocument/2006/relationships/hyperlink" Target="https://cla.auburn.edu/ces/energy/algae-as-energy-a-look-to-the-futur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3"/>
          <p:cNvSpPr txBox="1"/>
          <p:nvPr>
            <p:ph type="ctrTitle"/>
          </p:nvPr>
        </p:nvSpPr>
        <p:spPr>
          <a:xfrm>
            <a:off x="824000" y="1613813"/>
            <a:ext cx="4255500" cy="18729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a:t>Algae as a Energy Source</a:t>
            </a:r>
            <a:endParaRPr/>
          </a:p>
        </p:txBody>
      </p:sp>
      <p:sp>
        <p:nvSpPr>
          <p:cNvPr id="278" name="Google Shape;278;p13"/>
          <p:cNvSpPr txBox="1"/>
          <p:nvPr>
            <p:ph idx="1" type="subTitle"/>
          </p:nvPr>
        </p:nvSpPr>
        <p:spPr>
          <a:xfrm>
            <a:off x="824000" y="3596300"/>
            <a:ext cx="4255500" cy="695400"/>
          </a:xfrm>
          <a:prstGeom prst="rect">
            <a:avLst/>
          </a:prstGeom>
        </p:spPr>
        <p:txBody>
          <a:bodyPr anchorCtr="0" anchor="t" bIns="91425" lIns="91425" spcFirstLastPara="1" rIns="91425" wrap="square" tIns="91425">
            <a:normAutofit fontScale="92500"/>
          </a:bodyPr>
          <a:lstStyle/>
          <a:p>
            <a:pPr indent="0" lvl="0" marL="0" rtl="0" algn="l">
              <a:lnSpc>
                <a:spcPct val="80000"/>
              </a:lnSpc>
              <a:spcBef>
                <a:spcPts val="0"/>
              </a:spcBef>
              <a:spcAft>
                <a:spcPts val="0"/>
              </a:spcAft>
              <a:buSzPct val="42889"/>
              <a:buNone/>
            </a:pPr>
            <a:r>
              <a:rPr lang="en" sz="2180"/>
              <a:t>Group 5: Cory Berrien, Julia Mazur, Mikayla Faatz, Deven Schwartz</a:t>
            </a:r>
            <a:endParaRPr sz="218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4"/>
          <p:cNvSpPr txBox="1"/>
          <p:nvPr>
            <p:ph type="title"/>
          </p:nvPr>
        </p:nvSpPr>
        <p:spPr>
          <a:xfrm>
            <a:off x="0" y="285375"/>
            <a:ext cx="9144000" cy="845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 sz="3600"/>
              <a:t>Introduction</a:t>
            </a:r>
            <a:endParaRPr sz="3600"/>
          </a:p>
        </p:txBody>
      </p:sp>
      <p:sp>
        <p:nvSpPr>
          <p:cNvPr id="284" name="Google Shape;284;p14"/>
          <p:cNvSpPr txBox="1"/>
          <p:nvPr/>
        </p:nvSpPr>
        <p:spPr>
          <a:xfrm>
            <a:off x="1157075" y="1219750"/>
            <a:ext cx="7038900" cy="2723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lt1"/>
                </a:solidFill>
                <a:latin typeface="Nunito"/>
                <a:ea typeface="Nunito"/>
                <a:cs typeface="Nunito"/>
                <a:sym typeface="Nunito"/>
              </a:rPr>
              <a:t>Algae</a:t>
            </a:r>
            <a:r>
              <a:rPr lang="en" sz="1600">
                <a:solidFill>
                  <a:schemeClr val="lt1"/>
                </a:solidFill>
                <a:latin typeface="Nunito"/>
                <a:ea typeface="Nunito"/>
                <a:cs typeface="Nunito"/>
                <a:sym typeface="Nunito"/>
              </a:rPr>
              <a:t> has the </a:t>
            </a:r>
            <a:r>
              <a:rPr lang="en" sz="1600">
                <a:solidFill>
                  <a:schemeClr val="lt1"/>
                </a:solidFill>
                <a:latin typeface="Nunito"/>
                <a:ea typeface="Nunito"/>
                <a:cs typeface="Nunito"/>
                <a:sym typeface="Nunito"/>
              </a:rPr>
              <a:t>potential</a:t>
            </a:r>
            <a:r>
              <a:rPr lang="en" sz="1600">
                <a:solidFill>
                  <a:schemeClr val="lt1"/>
                </a:solidFill>
                <a:latin typeface="Nunito"/>
                <a:ea typeface="Nunito"/>
                <a:cs typeface="Nunito"/>
                <a:sym typeface="Nunito"/>
              </a:rPr>
              <a:t> to be one of the major energy sources of the future, given its abundance and the new technologies that allow the extraction of its oil. Do the </a:t>
            </a:r>
            <a:r>
              <a:rPr lang="en" sz="1600">
                <a:solidFill>
                  <a:schemeClr val="lt1"/>
                </a:solidFill>
                <a:latin typeface="Nunito"/>
                <a:ea typeface="Nunito"/>
                <a:cs typeface="Nunito"/>
                <a:sym typeface="Nunito"/>
              </a:rPr>
              <a:t>benefits</a:t>
            </a:r>
            <a:r>
              <a:rPr lang="en" sz="1600">
                <a:solidFill>
                  <a:schemeClr val="lt1"/>
                </a:solidFill>
                <a:latin typeface="Nunito"/>
                <a:ea typeface="Nunito"/>
                <a:cs typeface="Nunito"/>
                <a:sym typeface="Nunito"/>
              </a:rPr>
              <a:t> of </a:t>
            </a:r>
            <a:r>
              <a:rPr lang="en" sz="1600">
                <a:solidFill>
                  <a:schemeClr val="lt1"/>
                </a:solidFill>
                <a:latin typeface="Nunito"/>
                <a:ea typeface="Nunito"/>
                <a:cs typeface="Nunito"/>
                <a:sym typeface="Nunito"/>
              </a:rPr>
              <a:t>algae</a:t>
            </a:r>
            <a:r>
              <a:rPr lang="en" sz="1600">
                <a:solidFill>
                  <a:schemeClr val="lt1"/>
                </a:solidFill>
                <a:latin typeface="Nunito"/>
                <a:ea typeface="Nunito"/>
                <a:cs typeface="Nunito"/>
                <a:sym typeface="Nunito"/>
              </a:rPr>
              <a:t> oil </a:t>
            </a:r>
            <a:r>
              <a:rPr lang="en" sz="1600">
                <a:solidFill>
                  <a:schemeClr val="lt1"/>
                </a:solidFill>
                <a:latin typeface="Nunito"/>
                <a:ea typeface="Nunito"/>
                <a:cs typeface="Nunito"/>
                <a:sym typeface="Nunito"/>
              </a:rPr>
              <a:t>outweigh</a:t>
            </a:r>
            <a:r>
              <a:rPr lang="en" sz="1600">
                <a:solidFill>
                  <a:schemeClr val="lt1"/>
                </a:solidFill>
                <a:latin typeface="Nunito"/>
                <a:ea typeface="Nunito"/>
                <a:cs typeface="Nunito"/>
                <a:sym typeface="Nunito"/>
              </a:rPr>
              <a:t> the negatives associated with it? Will the negatives costs that come along with the use of </a:t>
            </a:r>
            <a:r>
              <a:rPr lang="en" sz="1600">
                <a:solidFill>
                  <a:schemeClr val="lt1"/>
                </a:solidFill>
                <a:latin typeface="Nunito"/>
                <a:ea typeface="Nunito"/>
                <a:cs typeface="Nunito"/>
                <a:sym typeface="Nunito"/>
              </a:rPr>
              <a:t>algae</a:t>
            </a:r>
            <a:r>
              <a:rPr lang="en" sz="1600">
                <a:solidFill>
                  <a:schemeClr val="lt1"/>
                </a:solidFill>
                <a:latin typeface="Nunito"/>
                <a:ea typeface="Nunito"/>
                <a:cs typeface="Nunito"/>
                <a:sym typeface="Nunito"/>
              </a:rPr>
              <a:t> oil be to great for the </a:t>
            </a:r>
            <a:r>
              <a:rPr lang="en" sz="1600">
                <a:solidFill>
                  <a:schemeClr val="lt1"/>
                </a:solidFill>
                <a:latin typeface="Nunito"/>
                <a:ea typeface="Nunito"/>
                <a:cs typeface="Nunito"/>
                <a:sym typeface="Nunito"/>
              </a:rPr>
              <a:t>positives</a:t>
            </a:r>
            <a:r>
              <a:rPr lang="en" sz="1600">
                <a:solidFill>
                  <a:schemeClr val="lt1"/>
                </a:solidFill>
                <a:latin typeface="Nunito"/>
                <a:ea typeface="Nunito"/>
                <a:cs typeface="Nunito"/>
                <a:sym typeface="Nunito"/>
              </a:rPr>
              <a:t> that </a:t>
            </a:r>
            <a:r>
              <a:rPr lang="en" sz="1600">
                <a:solidFill>
                  <a:schemeClr val="lt1"/>
                </a:solidFill>
                <a:latin typeface="Nunito"/>
                <a:ea typeface="Nunito"/>
                <a:cs typeface="Nunito"/>
                <a:sym typeface="Nunito"/>
              </a:rPr>
              <a:t>algae</a:t>
            </a:r>
            <a:r>
              <a:rPr lang="en" sz="1600">
                <a:solidFill>
                  <a:schemeClr val="lt1"/>
                </a:solidFill>
                <a:latin typeface="Nunito"/>
                <a:ea typeface="Nunito"/>
                <a:cs typeface="Nunito"/>
                <a:sym typeface="Nunito"/>
              </a:rPr>
              <a:t> oil may provide? These questions and more may only be answered as the research into </a:t>
            </a:r>
            <a:r>
              <a:rPr lang="en" sz="1600">
                <a:solidFill>
                  <a:schemeClr val="lt1"/>
                </a:solidFill>
                <a:latin typeface="Nunito"/>
                <a:ea typeface="Nunito"/>
                <a:cs typeface="Nunito"/>
                <a:sym typeface="Nunito"/>
              </a:rPr>
              <a:t>algae</a:t>
            </a:r>
            <a:r>
              <a:rPr lang="en" sz="1600">
                <a:solidFill>
                  <a:schemeClr val="lt1"/>
                </a:solidFill>
                <a:latin typeface="Nunito"/>
                <a:ea typeface="Nunito"/>
                <a:cs typeface="Nunito"/>
                <a:sym typeface="Nunito"/>
              </a:rPr>
              <a:t> and its uses </a:t>
            </a:r>
            <a:r>
              <a:rPr lang="en" sz="1600">
                <a:solidFill>
                  <a:schemeClr val="lt1"/>
                </a:solidFill>
                <a:latin typeface="Nunito"/>
                <a:ea typeface="Nunito"/>
                <a:cs typeface="Nunito"/>
                <a:sym typeface="Nunito"/>
              </a:rPr>
              <a:t>continues</a:t>
            </a:r>
            <a:r>
              <a:rPr lang="en" sz="1600">
                <a:solidFill>
                  <a:schemeClr val="lt1"/>
                </a:solidFill>
                <a:latin typeface="Nunito"/>
                <a:ea typeface="Nunito"/>
                <a:cs typeface="Nunito"/>
                <a:sym typeface="Nunito"/>
              </a:rPr>
              <a:t> on. </a:t>
            </a:r>
            <a:endParaRPr sz="1600">
              <a:solidFill>
                <a:schemeClr val="lt1"/>
              </a:solidFill>
              <a:latin typeface="Nunito"/>
              <a:ea typeface="Nunito"/>
              <a:cs typeface="Nunito"/>
              <a:sym typeface="Nunit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15"/>
          <p:cNvSpPr txBox="1"/>
          <p:nvPr>
            <p:ph type="title"/>
          </p:nvPr>
        </p:nvSpPr>
        <p:spPr>
          <a:xfrm>
            <a:off x="948575" y="223075"/>
            <a:ext cx="5857800" cy="13002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a:t>What is algae?</a:t>
            </a:r>
            <a:endParaRPr/>
          </a:p>
        </p:txBody>
      </p:sp>
      <p:sp>
        <p:nvSpPr>
          <p:cNvPr id="290" name="Google Shape;290;p15"/>
          <p:cNvSpPr txBox="1"/>
          <p:nvPr/>
        </p:nvSpPr>
        <p:spPr>
          <a:xfrm>
            <a:off x="667650" y="1406625"/>
            <a:ext cx="7359300" cy="3470400"/>
          </a:xfrm>
          <a:prstGeom prst="rect">
            <a:avLst/>
          </a:prstGeom>
          <a:noFill/>
          <a:ln>
            <a:noFill/>
          </a:ln>
        </p:spPr>
        <p:txBody>
          <a:bodyPr anchorCtr="0" anchor="t" bIns="91425" lIns="91425" spcFirstLastPara="1" rIns="91425" wrap="square" tIns="91425">
            <a:noAutofit/>
          </a:bodyPr>
          <a:lstStyle/>
          <a:p>
            <a:pPr indent="-330200" lvl="0" marL="457200" rtl="0" algn="l">
              <a:lnSpc>
                <a:spcPct val="160000"/>
              </a:lnSpc>
              <a:spcBef>
                <a:spcPts val="0"/>
              </a:spcBef>
              <a:spcAft>
                <a:spcPts val="0"/>
              </a:spcAft>
              <a:buClr>
                <a:schemeClr val="lt1"/>
              </a:buClr>
              <a:buSzPts val="1600"/>
              <a:buFont typeface="Nunito"/>
              <a:buChar char="●"/>
            </a:pPr>
            <a:r>
              <a:rPr lang="en" sz="1600">
                <a:solidFill>
                  <a:schemeClr val="lt1"/>
                </a:solidFill>
                <a:latin typeface="Nunito"/>
                <a:ea typeface="Nunito"/>
                <a:cs typeface="Nunito"/>
                <a:sym typeface="Nunito"/>
              </a:rPr>
              <a:t>Algae is</a:t>
            </a:r>
            <a:r>
              <a:rPr lang="en" sz="1600">
                <a:solidFill>
                  <a:schemeClr val="lt1"/>
                </a:solidFill>
                <a:latin typeface="Nunito"/>
                <a:ea typeface="Nunito"/>
                <a:cs typeface="Nunito"/>
                <a:sym typeface="Nunito"/>
              </a:rPr>
              <a:t> photosynthetic </a:t>
            </a:r>
            <a:r>
              <a:rPr lang="en" sz="1600">
                <a:solidFill>
                  <a:schemeClr val="lt1"/>
                </a:solidFill>
                <a:latin typeface="Nunito"/>
                <a:ea typeface="Nunito"/>
                <a:cs typeface="Nunito"/>
                <a:sym typeface="Nunito"/>
              </a:rPr>
              <a:t>aquatic</a:t>
            </a:r>
            <a:r>
              <a:rPr lang="en" sz="1600">
                <a:solidFill>
                  <a:schemeClr val="lt1"/>
                </a:solidFill>
                <a:latin typeface="Nunito"/>
                <a:ea typeface="Nunito"/>
                <a:cs typeface="Nunito"/>
                <a:sym typeface="Nunito"/>
              </a:rPr>
              <a:t> organism </a:t>
            </a:r>
            <a:endParaRPr sz="1600">
              <a:solidFill>
                <a:schemeClr val="lt1"/>
              </a:solidFill>
              <a:latin typeface="Nunito"/>
              <a:ea typeface="Nunito"/>
              <a:cs typeface="Nunito"/>
              <a:sym typeface="Nunito"/>
            </a:endParaRPr>
          </a:p>
          <a:p>
            <a:pPr indent="-330200" lvl="0" marL="457200" rtl="0" algn="l">
              <a:lnSpc>
                <a:spcPct val="160000"/>
              </a:lnSpc>
              <a:spcBef>
                <a:spcPts val="0"/>
              </a:spcBef>
              <a:spcAft>
                <a:spcPts val="0"/>
              </a:spcAft>
              <a:buClr>
                <a:schemeClr val="lt1"/>
              </a:buClr>
              <a:buSzPts val="1600"/>
              <a:buFont typeface="Nunito"/>
              <a:buChar char="●"/>
            </a:pPr>
            <a:r>
              <a:rPr lang="en" sz="1600">
                <a:solidFill>
                  <a:schemeClr val="lt1"/>
                </a:solidFill>
                <a:latin typeface="Nunito"/>
                <a:ea typeface="Nunito"/>
                <a:cs typeface="Nunito"/>
                <a:sym typeface="Nunito"/>
              </a:rPr>
              <a:t>Algae is classified by color</a:t>
            </a:r>
            <a:endParaRPr sz="1600">
              <a:solidFill>
                <a:schemeClr val="lt1"/>
              </a:solidFill>
              <a:latin typeface="Nunito"/>
              <a:ea typeface="Nunito"/>
              <a:cs typeface="Nunito"/>
              <a:sym typeface="Nunito"/>
            </a:endParaRPr>
          </a:p>
          <a:p>
            <a:pPr indent="-317500" lvl="1" marL="914400" rtl="0" algn="l">
              <a:lnSpc>
                <a:spcPct val="160000"/>
              </a:lnSpc>
              <a:spcBef>
                <a:spcPts val="0"/>
              </a:spcBef>
              <a:spcAft>
                <a:spcPts val="0"/>
              </a:spcAft>
              <a:buClr>
                <a:schemeClr val="lt1"/>
              </a:buClr>
              <a:buSzPts val="1400"/>
              <a:buFont typeface="Nunito"/>
              <a:buChar char="○"/>
            </a:pPr>
            <a:r>
              <a:rPr lang="en">
                <a:solidFill>
                  <a:schemeClr val="lt1"/>
                </a:solidFill>
                <a:latin typeface="Nunito"/>
                <a:ea typeface="Nunito"/>
                <a:cs typeface="Nunito"/>
                <a:sym typeface="Nunito"/>
              </a:rPr>
              <a:t>Large range in living </a:t>
            </a:r>
            <a:r>
              <a:rPr lang="en">
                <a:solidFill>
                  <a:schemeClr val="lt1"/>
                </a:solidFill>
                <a:latin typeface="Nunito"/>
                <a:ea typeface="Nunito"/>
                <a:cs typeface="Nunito"/>
                <a:sym typeface="Nunito"/>
              </a:rPr>
              <a:t>environments</a:t>
            </a:r>
            <a:r>
              <a:rPr lang="en">
                <a:solidFill>
                  <a:schemeClr val="lt1"/>
                </a:solidFill>
                <a:latin typeface="Nunito"/>
                <a:ea typeface="Nunito"/>
                <a:cs typeface="Nunito"/>
                <a:sym typeface="Nunito"/>
              </a:rPr>
              <a:t>, life cycles, and sizes</a:t>
            </a:r>
            <a:endParaRPr>
              <a:solidFill>
                <a:schemeClr val="lt1"/>
              </a:solidFill>
              <a:latin typeface="Nunito"/>
              <a:ea typeface="Nunito"/>
              <a:cs typeface="Nunito"/>
              <a:sym typeface="Nunito"/>
            </a:endParaRPr>
          </a:p>
          <a:p>
            <a:pPr indent="-330200" lvl="0" marL="457200" rtl="0" algn="l">
              <a:lnSpc>
                <a:spcPct val="160000"/>
              </a:lnSpc>
              <a:spcBef>
                <a:spcPts val="0"/>
              </a:spcBef>
              <a:spcAft>
                <a:spcPts val="0"/>
              </a:spcAft>
              <a:buClr>
                <a:schemeClr val="lt1"/>
              </a:buClr>
              <a:buSzPts val="1600"/>
              <a:buFont typeface="Nunito"/>
              <a:buChar char="●"/>
            </a:pPr>
            <a:r>
              <a:rPr lang="en" sz="1600">
                <a:solidFill>
                  <a:schemeClr val="lt1"/>
                </a:solidFill>
                <a:latin typeface="Nunito"/>
                <a:ea typeface="Nunito"/>
                <a:cs typeface="Nunito"/>
                <a:sym typeface="Nunito"/>
              </a:rPr>
              <a:t>It is the primary base of food chain for most aquatic life</a:t>
            </a:r>
            <a:endParaRPr sz="1600">
              <a:solidFill>
                <a:schemeClr val="lt1"/>
              </a:solidFill>
              <a:latin typeface="Nunito"/>
              <a:ea typeface="Nunito"/>
              <a:cs typeface="Nunito"/>
              <a:sym typeface="Nunito"/>
            </a:endParaRPr>
          </a:p>
          <a:p>
            <a:pPr indent="-317500" lvl="1" marL="914400" rtl="0" algn="l">
              <a:lnSpc>
                <a:spcPct val="160000"/>
              </a:lnSpc>
              <a:spcBef>
                <a:spcPts val="0"/>
              </a:spcBef>
              <a:spcAft>
                <a:spcPts val="0"/>
              </a:spcAft>
              <a:buClr>
                <a:schemeClr val="lt1"/>
              </a:buClr>
              <a:buSzPts val="1400"/>
              <a:buFont typeface="Nunito"/>
              <a:buChar char="○"/>
            </a:pPr>
            <a:r>
              <a:rPr lang="en">
                <a:solidFill>
                  <a:schemeClr val="lt1"/>
                </a:solidFill>
                <a:latin typeface="Nunito"/>
                <a:ea typeface="Nunito"/>
                <a:cs typeface="Nunito"/>
                <a:sym typeface="Nunito"/>
              </a:rPr>
              <a:t>Almost all aquatic </a:t>
            </a:r>
            <a:r>
              <a:rPr lang="en">
                <a:solidFill>
                  <a:schemeClr val="lt1"/>
                </a:solidFill>
                <a:latin typeface="Nunito"/>
                <a:ea typeface="Nunito"/>
                <a:cs typeface="Nunito"/>
                <a:sym typeface="Nunito"/>
              </a:rPr>
              <a:t>organism</a:t>
            </a:r>
            <a:r>
              <a:rPr lang="en">
                <a:solidFill>
                  <a:schemeClr val="lt1"/>
                </a:solidFill>
                <a:latin typeface="Nunito"/>
                <a:ea typeface="Nunito"/>
                <a:cs typeface="Nunito"/>
                <a:sym typeface="Nunito"/>
              </a:rPr>
              <a:t> are reliant on algae as the base of their food chain</a:t>
            </a:r>
            <a:endParaRPr>
              <a:solidFill>
                <a:schemeClr val="lt1"/>
              </a:solidFill>
              <a:latin typeface="Nunito"/>
              <a:ea typeface="Nunito"/>
              <a:cs typeface="Nunito"/>
              <a:sym typeface="Nunito"/>
            </a:endParaRPr>
          </a:p>
          <a:p>
            <a:pPr indent="-330200" lvl="0" marL="457200" rtl="0" algn="l">
              <a:lnSpc>
                <a:spcPct val="160000"/>
              </a:lnSpc>
              <a:spcBef>
                <a:spcPts val="0"/>
              </a:spcBef>
              <a:spcAft>
                <a:spcPts val="0"/>
              </a:spcAft>
              <a:buClr>
                <a:schemeClr val="lt1"/>
              </a:buClr>
              <a:buSzPts val="1600"/>
              <a:buFont typeface="Nunito"/>
              <a:buChar char="●"/>
            </a:pPr>
            <a:r>
              <a:rPr lang="en" sz="1600">
                <a:solidFill>
                  <a:schemeClr val="lt1"/>
                </a:solidFill>
                <a:latin typeface="Nunito"/>
                <a:ea typeface="Nunito"/>
                <a:cs typeface="Nunito"/>
                <a:sym typeface="Nunito"/>
              </a:rPr>
              <a:t>Large oxygen producer as a result of photosynthesis </a:t>
            </a:r>
            <a:endParaRPr sz="1600">
              <a:solidFill>
                <a:schemeClr val="lt1"/>
              </a:solidFill>
              <a:latin typeface="Nunito"/>
              <a:ea typeface="Nunito"/>
              <a:cs typeface="Nunito"/>
              <a:sym typeface="Nunito"/>
            </a:endParaRPr>
          </a:p>
          <a:p>
            <a:pPr indent="-330200" lvl="1" marL="914400" rtl="0" algn="l">
              <a:lnSpc>
                <a:spcPct val="160000"/>
              </a:lnSpc>
              <a:spcBef>
                <a:spcPts val="0"/>
              </a:spcBef>
              <a:spcAft>
                <a:spcPts val="0"/>
              </a:spcAft>
              <a:buClr>
                <a:schemeClr val="lt1"/>
              </a:buClr>
              <a:buSzPts val="1600"/>
              <a:buFont typeface="Nunito"/>
              <a:buChar char="○"/>
            </a:pPr>
            <a:r>
              <a:rPr lang="en" sz="1600">
                <a:solidFill>
                  <a:schemeClr val="lt1"/>
                </a:solidFill>
                <a:latin typeface="Nunito"/>
                <a:ea typeface="Nunito"/>
                <a:cs typeface="Nunito"/>
                <a:sym typeface="Nunito"/>
              </a:rPr>
              <a:t>An estimated 30% to 50% of the world oxygen is a result from algae</a:t>
            </a:r>
            <a:endParaRPr sz="1600">
              <a:solidFill>
                <a:schemeClr val="lt1"/>
              </a:solidFill>
              <a:latin typeface="Nunito"/>
              <a:ea typeface="Nunito"/>
              <a:cs typeface="Nunito"/>
              <a:sym typeface="Nunito"/>
            </a:endParaRPr>
          </a:p>
        </p:txBody>
      </p:sp>
      <p:pic>
        <p:nvPicPr>
          <p:cNvPr id="291" name="Google Shape;291;p15"/>
          <p:cNvPicPr preferRelativeResize="0"/>
          <p:nvPr/>
        </p:nvPicPr>
        <p:blipFill>
          <a:blip r:embed="rId3">
            <a:alphaModFix/>
          </a:blip>
          <a:stretch>
            <a:fillRect/>
          </a:stretch>
        </p:blipFill>
        <p:spPr>
          <a:xfrm>
            <a:off x="6967550" y="1461000"/>
            <a:ext cx="2176450" cy="1449525"/>
          </a:xfrm>
          <a:prstGeom prst="rect">
            <a:avLst/>
          </a:prstGeom>
          <a:noFill/>
          <a:ln>
            <a:noFill/>
          </a:ln>
        </p:spPr>
      </p:pic>
      <p:pic>
        <p:nvPicPr>
          <p:cNvPr id="292" name="Google Shape;292;p15"/>
          <p:cNvPicPr preferRelativeResize="0"/>
          <p:nvPr/>
        </p:nvPicPr>
        <p:blipFill>
          <a:blip r:embed="rId4">
            <a:alphaModFix/>
          </a:blip>
          <a:stretch>
            <a:fillRect/>
          </a:stretch>
        </p:blipFill>
        <p:spPr>
          <a:xfrm>
            <a:off x="6221150" y="0"/>
            <a:ext cx="2922850" cy="16557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Uses of Algae</a:t>
            </a:r>
            <a:endParaRPr/>
          </a:p>
        </p:txBody>
      </p:sp>
      <p:sp>
        <p:nvSpPr>
          <p:cNvPr id="298" name="Google Shape;298;p16"/>
          <p:cNvSpPr txBox="1"/>
          <p:nvPr/>
        </p:nvSpPr>
        <p:spPr>
          <a:xfrm>
            <a:off x="1204950" y="1668225"/>
            <a:ext cx="6299400" cy="2302800"/>
          </a:xfrm>
          <a:prstGeom prst="rect">
            <a:avLst/>
          </a:prstGeom>
          <a:noFill/>
          <a:ln>
            <a:noFill/>
          </a:ln>
        </p:spPr>
        <p:txBody>
          <a:bodyPr anchorCtr="0" anchor="t" bIns="91425" lIns="91425" spcFirstLastPara="1" rIns="91425" wrap="square" tIns="91425">
            <a:spAutoFit/>
          </a:bodyPr>
          <a:lstStyle/>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Algae is a s</a:t>
            </a:r>
            <a:r>
              <a:rPr lang="en" sz="1600">
                <a:latin typeface="Nunito"/>
                <a:ea typeface="Nunito"/>
                <a:cs typeface="Nunito"/>
                <a:sym typeface="Nunito"/>
              </a:rPr>
              <a:t>upplemental food source</a:t>
            </a:r>
            <a:endParaRPr sz="1600">
              <a:latin typeface="Nunito"/>
              <a:ea typeface="Nunito"/>
              <a:cs typeface="Nunito"/>
              <a:sym typeface="Nunito"/>
            </a:endParaRPr>
          </a:p>
          <a:p>
            <a:pPr indent="-317500" lvl="1" marL="914400" rtl="0" algn="l">
              <a:lnSpc>
                <a:spcPct val="160000"/>
              </a:lnSpc>
              <a:spcBef>
                <a:spcPts val="0"/>
              </a:spcBef>
              <a:spcAft>
                <a:spcPts val="0"/>
              </a:spcAft>
              <a:buSzPts val="1400"/>
              <a:buFont typeface="Nunito"/>
              <a:buChar char="○"/>
            </a:pPr>
            <a:r>
              <a:rPr lang="en">
                <a:latin typeface="Nunito"/>
                <a:ea typeface="Nunito"/>
                <a:cs typeface="Nunito"/>
                <a:sym typeface="Nunito"/>
              </a:rPr>
              <a:t>Has a high protein content (up to 65%)</a:t>
            </a:r>
            <a:endParaRPr>
              <a:latin typeface="Nunito"/>
              <a:ea typeface="Nunito"/>
              <a:cs typeface="Nunito"/>
              <a:sym typeface="Nunito"/>
            </a:endParaRPr>
          </a:p>
          <a:p>
            <a:pPr indent="-317500" lvl="1" marL="914400" rtl="0" algn="l">
              <a:lnSpc>
                <a:spcPct val="160000"/>
              </a:lnSpc>
              <a:spcBef>
                <a:spcPts val="0"/>
              </a:spcBef>
              <a:spcAft>
                <a:spcPts val="0"/>
              </a:spcAft>
              <a:buSzPts val="1400"/>
              <a:buFont typeface="Nunito"/>
              <a:buChar char="○"/>
            </a:pPr>
            <a:r>
              <a:rPr lang="en">
                <a:latin typeface="Nunito"/>
                <a:ea typeface="Nunito"/>
                <a:cs typeface="Nunito"/>
                <a:sym typeface="Nunito"/>
              </a:rPr>
              <a:t>Has been eaten around the world by many different cultures </a:t>
            </a:r>
            <a:endParaRPr>
              <a:latin typeface="Nunito"/>
              <a:ea typeface="Nunito"/>
              <a:cs typeface="Nunito"/>
              <a:sym typeface="Nunito"/>
            </a:endParaRPr>
          </a:p>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Fossil fuels, specifically petroleum, is a result of ancient algae </a:t>
            </a:r>
            <a:endParaRPr sz="1600">
              <a:latin typeface="Nunito"/>
              <a:ea typeface="Nunito"/>
              <a:cs typeface="Nunito"/>
              <a:sym typeface="Nunito"/>
            </a:endParaRPr>
          </a:p>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Algae can be grown to extract crude oil as an alternative energy source </a:t>
            </a:r>
            <a:endParaRPr sz="1600">
              <a:latin typeface="Nunito"/>
              <a:ea typeface="Nunito"/>
              <a:cs typeface="Nunito"/>
              <a:sym typeface="Nunit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17"/>
          <p:cNvSpPr txBox="1"/>
          <p:nvPr>
            <p:ph type="title"/>
          </p:nvPr>
        </p:nvSpPr>
        <p:spPr>
          <a:xfrm>
            <a:off x="0" y="410650"/>
            <a:ext cx="9144000" cy="914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b="0" lang="en" sz="3300"/>
              <a:t>How is Crude Oil Produced from Algae? </a:t>
            </a:r>
            <a:endParaRPr b="0" sz="3300"/>
          </a:p>
        </p:txBody>
      </p:sp>
      <p:sp>
        <p:nvSpPr>
          <p:cNvPr id="304" name="Google Shape;304;p17"/>
          <p:cNvSpPr txBox="1"/>
          <p:nvPr/>
        </p:nvSpPr>
        <p:spPr>
          <a:xfrm>
            <a:off x="803625" y="1325350"/>
            <a:ext cx="7265400" cy="3241500"/>
          </a:xfrm>
          <a:prstGeom prst="rect">
            <a:avLst/>
          </a:prstGeom>
          <a:noFill/>
          <a:ln>
            <a:noFill/>
          </a:ln>
        </p:spPr>
        <p:txBody>
          <a:bodyPr anchorCtr="0" anchor="t" bIns="91425" lIns="91425" spcFirstLastPara="1" rIns="91425" wrap="square" tIns="91425">
            <a:spAutoFit/>
          </a:bodyPr>
          <a:lstStyle/>
          <a:p>
            <a:pPr indent="-323850" lvl="0" marL="457200" rtl="0" algn="l">
              <a:lnSpc>
                <a:spcPct val="160000"/>
              </a:lnSpc>
              <a:spcBef>
                <a:spcPts val="0"/>
              </a:spcBef>
              <a:spcAft>
                <a:spcPts val="0"/>
              </a:spcAft>
              <a:buClr>
                <a:schemeClr val="lt1"/>
              </a:buClr>
              <a:buSzPts val="1500"/>
              <a:buFont typeface="Nunito"/>
              <a:buChar char="●"/>
            </a:pPr>
            <a:r>
              <a:rPr lang="en" sz="1500">
                <a:solidFill>
                  <a:schemeClr val="lt1"/>
                </a:solidFill>
                <a:latin typeface="Nunito"/>
                <a:ea typeface="Nunito"/>
                <a:cs typeface="Nunito"/>
                <a:sym typeface="Nunito"/>
              </a:rPr>
              <a:t>Algae</a:t>
            </a:r>
            <a:r>
              <a:rPr lang="en" sz="1500">
                <a:solidFill>
                  <a:schemeClr val="lt1"/>
                </a:solidFill>
                <a:latin typeface="Nunito"/>
                <a:ea typeface="Nunito"/>
                <a:cs typeface="Nunito"/>
                <a:sym typeface="Nunito"/>
              </a:rPr>
              <a:t> must first be cultivated and collected to begin the process of oil extraction</a:t>
            </a:r>
            <a:endParaRPr sz="1500">
              <a:solidFill>
                <a:schemeClr val="lt1"/>
              </a:solidFill>
              <a:latin typeface="Nunito"/>
              <a:ea typeface="Nunito"/>
              <a:cs typeface="Nunito"/>
              <a:sym typeface="Nunito"/>
            </a:endParaRPr>
          </a:p>
          <a:p>
            <a:pPr indent="-323850" lvl="0" marL="457200" rtl="0" algn="l">
              <a:lnSpc>
                <a:spcPct val="160000"/>
              </a:lnSpc>
              <a:spcBef>
                <a:spcPts val="0"/>
              </a:spcBef>
              <a:spcAft>
                <a:spcPts val="0"/>
              </a:spcAft>
              <a:buClr>
                <a:schemeClr val="lt1"/>
              </a:buClr>
              <a:buSzPts val="1500"/>
              <a:buFont typeface="Nunito"/>
              <a:buChar char="●"/>
            </a:pPr>
            <a:r>
              <a:rPr lang="en" sz="1500">
                <a:solidFill>
                  <a:schemeClr val="lt1"/>
                </a:solidFill>
                <a:latin typeface="Nunito"/>
                <a:ea typeface="Nunito"/>
                <a:cs typeface="Nunito"/>
                <a:sym typeface="Nunito"/>
              </a:rPr>
              <a:t>To begin the extraction process the </a:t>
            </a:r>
            <a:r>
              <a:rPr lang="en" sz="1500">
                <a:solidFill>
                  <a:schemeClr val="lt1"/>
                </a:solidFill>
                <a:latin typeface="Nunito"/>
                <a:ea typeface="Nunito"/>
                <a:cs typeface="Nunito"/>
                <a:sym typeface="Nunito"/>
              </a:rPr>
              <a:t>algae</a:t>
            </a:r>
            <a:r>
              <a:rPr lang="en" sz="1500">
                <a:solidFill>
                  <a:schemeClr val="lt1"/>
                </a:solidFill>
                <a:latin typeface="Nunito"/>
                <a:ea typeface="Nunito"/>
                <a:cs typeface="Nunito"/>
                <a:sym typeface="Nunito"/>
              </a:rPr>
              <a:t> must undergo some type of chemical reaction to </a:t>
            </a:r>
            <a:r>
              <a:rPr lang="en" sz="1500">
                <a:solidFill>
                  <a:schemeClr val="lt1"/>
                </a:solidFill>
                <a:latin typeface="Nunito"/>
                <a:ea typeface="Nunito"/>
                <a:cs typeface="Nunito"/>
                <a:sym typeface="Nunito"/>
              </a:rPr>
              <a:t>separate</a:t>
            </a:r>
            <a:r>
              <a:rPr lang="en" sz="1500">
                <a:solidFill>
                  <a:schemeClr val="lt1"/>
                </a:solidFill>
                <a:latin typeface="Nunito"/>
                <a:ea typeface="Nunito"/>
                <a:cs typeface="Nunito"/>
                <a:sym typeface="Nunito"/>
              </a:rPr>
              <a:t> the oil from the rest of the material </a:t>
            </a:r>
            <a:endParaRPr sz="1500">
              <a:solidFill>
                <a:schemeClr val="lt1"/>
              </a:solidFill>
              <a:latin typeface="Nunito"/>
              <a:ea typeface="Nunito"/>
              <a:cs typeface="Nunito"/>
              <a:sym typeface="Nunito"/>
            </a:endParaRPr>
          </a:p>
          <a:p>
            <a:pPr indent="-311150" lvl="1" marL="914400" rtl="0" algn="l">
              <a:lnSpc>
                <a:spcPct val="160000"/>
              </a:lnSpc>
              <a:spcBef>
                <a:spcPts val="0"/>
              </a:spcBef>
              <a:spcAft>
                <a:spcPts val="0"/>
              </a:spcAft>
              <a:buClr>
                <a:schemeClr val="lt1"/>
              </a:buClr>
              <a:buSzPts val="1300"/>
              <a:buFont typeface="Nunito"/>
              <a:buChar char="○"/>
            </a:pPr>
            <a:r>
              <a:rPr lang="en" sz="1300">
                <a:solidFill>
                  <a:schemeClr val="lt1"/>
                </a:solidFill>
                <a:latin typeface="Nunito"/>
                <a:ea typeface="Nunito"/>
                <a:cs typeface="Nunito"/>
                <a:sym typeface="Nunito"/>
              </a:rPr>
              <a:t>Heat, pressure, and or chemical </a:t>
            </a:r>
            <a:r>
              <a:rPr lang="en" sz="1300">
                <a:solidFill>
                  <a:schemeClr val="lt1"/>
                </a:solidFill>
                <a:latin typeface="Nunito"/>
                <a:ea typeface="Nunito"/>
                <a:cs typeface="Nunito"/>
                <a:sym typeface="Nunito"/>
              </a:rPr>
              <a:t>additives</a:t>
            </a:r>
            <a:r>
              <a:rPr lang="en" sz="1300">
                <a:solidFill>
                  <a:schemeClr val="lt1"/>
                </a:solidFill>
                <a:latin typeface="Nunito"/>
                <a:ea typeface="Nunito"/>
                <a:cs typeface="Nunito"/>
                <a:sym typeface="Nunito"/>
              </a:rPr>
              <a:t> are the common way to accomplish this </a:t>
            </a:r>
            <a:endParaRPr sz="1300">
              <a:solidFill>
                <a:schemeClr val="lt1"/>
              </a:solidFill>
              <a:latin typeface="Nunito"/>
              <a:ea typeface="Nunito"/>
              <a:cs typeface="Nunito"/>
              <a:sym typeface="Nunito"/>
            </a:endParaRPr>
          </a:p>
          <a:p>
            <a:pPr indent="-323850" lvl="0" marL="457200" rtl="0" algn="l">
              <a:lnSpc>
                <a:spcPct val="160000"/>
              </a:lnSpc>
              <a:spcBef>
                <a:spcPts val="0"/>
              </a:spcBef>
              <a:spcAft>
                <a:spcPts val="0"/>
              </a:spcAft>
              <a:buClr>
                <a:schemeClr val="lt1"/>
              </a:buClr>
              <a:buSzPts val="1500"/>
              <a:buFont typeface="Nunito"/>
              <a:buChar char="●"/>
            </a:pPr>
            <a:r>
              <a:rPr lang="en" sz="1500">
                <a:solidFill>
                  <a:schemeClr val="lt1"/>
                </a:solidFill>
                <a:latin typeface="Nunito"/>
                <a:ea typeface="Nunito"/>
                <a:cs typeface="Nunito"/>
                <a:sym typeface="Nunito"/>
              </a:rPr>
              <a:t>Once the reaction is complete, the</a:t>
            </a:r>
            <a:r>
              <a:rPr lang="en" sz="1500">
                <a:solidFill>
                  <a:schemeClr val="lt1"/>
                </a:solidFill>
                <a:latin typeface="Nunito"/>
                <a:ea typeface="Nunito"/>
                <a:cs typeface="Nunito"/>
                <a:sym typeface="Nunito"/>
              </a:rPr>
              <a:t> </a:t>
            </a:r>
            <a:r>
              <a:rPr lang="en" sz="1500">
                <a:solidFill>
                  <a:schemeClr val="lt1"/>
                </a:solidFill>
                <a:latin typeface="Nunito"/>
                <a:ea typeface="Nunito"/>
                <a:cs typeface="Nunito"/>
                <a:sym typeface="Nunito"/>
              </a:rPr>
              <a:t>algae</a:t>
            </a:r>
            <a:r>
              <a:rPr lang="en" sz="1500">
                <a:solidFill>
                  <a:schemeClr val="lt1"/>
                </a:solidFill>
                <a:latin typeface="Nunito"/>
                <a:ea typeface="Nunito"/>
                <a:cs typeface="Nunito"/>
                <a:sym typeface="Nunito"/>
              </a:rPr>
              <a:t> will have </a:t>
            </a:r>
            <a:r>
              <a:rPr lang="en" sz="1500">
                <a:solidFill>
                  <a:schemeClr val="lt1"/>
                </a:solidFill>
                <a:latin typeface="Nunito"/>
                <a:ea typeface="Nunito"/>
                <a:cs typeface="Nunito"/>
                <a:sym typeface="Nunito"/>
              </a:rPr>
              <a:t>separated</a:t>
            </a:r>
            <a:r>
              <a:rPr lang="en" sz="1500">
                <a:solidFill>
                  <a:schemeClr val="lt1"/>
                </a:solidFill>
                <a:latin typeface="Nunito"/>
                <a:ea typeface="Nunito"/>
                <a:cs typeface="Nunito"/>
                <a:sym typeface="Nunito"/>
              </a:rPr>
              <a:t> into crude oil and waste water</a:t>
            </a:r>
            <a:endParaRPr sz="1500">
              <a:solidFill>
                <a:schemeClr val="lt1"/>
              </a:solidFill>
              <a:latin typeface="Nunito"/>
              <a:ea typeface="Nunito"/>
              <a:cs typeface="Nunito"/>
              <a:sym typeface="Nunito"/>
            </a:endParaRPr>
          </a:p>
          <a:p>
            <a:pPr indent="-311150" lvl="1" marL="914400" rtl="0" algn="l">
              <a:lnSpc>
                <a:spcPct val="160000"/>
              </a:lnSpc>
              <a:spcBef>
                <a:spcPts val="0"/>
              </a:spcBef>
              <a:spcAft>
                <a:spcPts val="0"/>
              </a:spcAft>
              <a:buClr>
                <a:schemeClr val="lt1"/>
              </a:buClr>
              <a:buSzPts val="1300"/>
              <a:buFont typeface="Nunito"/>
              <a:buChar char="○"/>
            </a:pPr>
            <a:r>
              <a:rPr lang="en" sz="1300">
                <a:solidFill>
                  <a:schemeClr val="lt1"/>
                </a:solidFill>
                <a:latin typeface="Nunito"/>
                <a:ea typeface="Nunito"/>
                <a:cs typeface="Nunito"/>
                <a:sym typeface="Nunito"/>
              </a:rPr>
              <a:t>Depending on the process, as high as 70+% of algae carbon has been transformed into energy as oil</a:t>
            </a:r>
            <a:endParaRPr sz="1300">
              <a:solidFill>
                <a:schemeClr val="lt1"/>
              </a:solidFill>
              <a:latin typeface="Nunito"/>
              <a:ea typeface="Nunito"/>
              <a:cs typeface="Nunito"/>
              <a:sym typeface="Nunit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8"/>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Algae Oil Production </a:t>
            </a:r>
            <a:r>
              <a:rPr lang="en"/>
              <a:t>Continued</a:t>
            </a:r>
            <a:endParaRPr/>
          </a:p>
        </p:txBody>
      </p:sp>
      <p:sp>
        <p:nvSpPr>
          <p:cNvPr id="310" name="Google Shape;310;p18"/>
          <p:cNvSpPr txBox="1"/>
          <p:nvPr/>
        </p:nvSpPr>
        <p:spPr>
          <a:xfrm>
            <a:off x="1301400" y="1703450"/>
            <a:ext cx="7029600" cy="2709000"/>
          </a:xfrm>
          <a:prstGeom prst="rect">
            <a:avLst/>
          </a:prstGeom>
          <a:noFill/>
          <a:ln>
            <a:noFill/>
          </a:ln>
        </p:spPr>
        <p:txBody>
          <a:bodyPr anchorCtr="0" anchor="t" bIns="91425" lIns="91425" spcFirstLastPara="1" rIns="91425" wrap="square" tIns="91425">
            <a:spAutoFit/>
          </a:bodyPr>
          <a:lstStyle/>
          <a:p>
            <a:pPr indent="-336550" lvl="0" marL="457200" rtl="0" algn="l">
              <a:spcBef>
                <a:spcPts val="0"/>
              </a:spcBef>
              <a:spcAft>
                <a:spcPts val="0"/>
              </a:spcAft>
              <a:buSzPts val="1700"/>
              <a:buFont typeface="Nunito"/>
              <a:buChar char="●"/>
            </a:pPr>
            <a:r>
              <a:rPr lang="en" sz="1700">
                <a:latin typeface="Nunito"/>
                <a:ea typeface="Nunito"/>
                <a:cs typeface="Nunito"/>
                <a:sym typeface="Nunito"/>
              </a:rPr>
              <a:t>Once the crude oil has been produced it can be further refined into usable forms like </a:t>
            </a:r>
            <a:r>
              <a:rPr lang="en" sz="1700">
                <a:latin typeface="Nunito"/>
                <a:ea typeface="Nunito"/>
                <a:cs typeface="Nunito"/>
                <a:sym typeface="Nunito"/>
              </a:rPr>
              <a:t>diesel</a:t>
            </a:r>
            <a:r>
              <a:rPr lang="en" sz="1700">
                <a:latin typeface="Nunito"/>
                <a:ea typeface="Nunito"/>
                <a:cs typeface="Nunito"/>
                <a:sym typeface="Nunito"/>
              </a:rPr>
              <a:t> and </a:t>
            </a:r>
            <a:r>
              <a:rPr lang="en" sz="1700">
                <a:latin typeface="Nunito"/>
                <a:ea typeface="Nunito"/>
                <a:cs typeface="Nunito"/>
                <a:sym typeface="Nunito"/>
              </a:rPr>
              <a:t>ethanol</a:t>
            </a:r>
            <a:r>
              <a:rPr lang="en" sz="1700">
                <a:latin typeface="Nunito"/>
                <a:ea typeface="Nunito"/>
                <a:cs typeface="Nunito"/>
                <a:sym typeface="Nunito"/>
              </a:rPr>
              <a:t>  </a:t>
            </a:r>
            <a:endParaRPr sz="1700">
              <a:latin typeface="Nunito"/>
              <a:ea typeface="Nunito"/>
              <a:cs typeface="Nunito"/>
              <a:sym typeface="Nunito"/>
            </a:endParaRPr>
          </a:p>
          <a:p>
            <a:pPr indent="-336550" lvl="0" marL="457200" rtl="0" algn="l">
              <a:spcBef>
                <a:spcPts val="0"/>
              </a:spcBef>
              <a:spcAft>
                <a:spcPts val="0"/>
              </a:spcAft>
              <a:buSzPts val="1700"/>
              <a:buFont typeface="Nunito"/>
              <a:buChar char="●"/>
            </a:pPr>
            <a:r>
              <a:rPr lang="en" sz="1700">
                <a:latin typeface="Nunito"/>
                <a:ea typeface="Nunito"/>
                <a:cs typeface="Nunito"/>
                <a:sym typeface="Nunito"/>
              </a:rPr>
              <a:t>Waste water uses</a:t>
            </a:r>
            <a:endParaRPr sz="1700">
              <a:latin typeface="Nunito"/>
              <a:ea typeface="Nunito"/>
              <a:cs typeface="Nunito"/>
              <a:sym typeface="Nunito"/>
            </a:endParaRPr>
          </a:p>
          <a:p>
            <a:pPr indent="-330200" lvl="1" marL="914400" rtl="0" algn="l">
              <a:spcBef>
                <a:spcPts val="0"/>
              </a:spcBef>
              <a:spcAft>
                <a:spcPts val="0"/>
              </a:spcAft>
              <a:buSzPts val="1600"/>
              <a:buFont typeface="Nunito"/>
              <a:buChar char="○"/>
            </a:pPr>
            <a:r>
              <a:rPr lang="en" sz="1600">
                <a:latin typeface="Nunito"/>
                <a:ea typeface="Nunito"/>
                <a:cs typeface="Nunito"/>
                <a:sym typeface="Nunito"/>
              </a:rPr>
              <a:t>Can be further refined to </a:t>
            </a:r>
            <a:r>
              <a:rPr lang="en" sz="1600">
                <a:latin typeface="Nunito"/>
                <a:ea typeface="Nunito"/>
                <a:cs typeface="Nunito"/>
                <a:sym typeface="Nunito"/>
              </a:rPr>
              <a:t>yield</a:t>
            </a:r>
            <a:r>
              <a:rPr lang="en" sz="1600">
                <a:latin typeface="Nunito"/>
                <a:ea typeface="Nunito"/>
                <a:cs typeface="Nunito"/>
                <a:sym typeface="Nunito"/>
              </a:rPr>
              <a:t> other natural resources that are left over</a:t>
            </a:r>
            <a:endParaRPr sz="1600">
              <a:latin typeface="Nunito"/>
              <a:ea typeface="Nunito"/>
              <a:cs typeface="Nunito"/>
              <a:sym typeface="Nunito"/>
            </a:endParaRPr>
          </a:p>
          <a:p>
            <a:pPr indent="-323850" lvl="1" marL="914400" rtl="0" algn="l">
              <a:spcBef>
                <a:spcPts val="0"/>
              </a:spcBef>
              <a:spcAft>
                <a:spcPts val="0"/>
              </a:spcAft>
              <a:buSzPts val="1500"/>
              <a:buFont typeface="Nunito"/>
              <a:buChar char="○"/>
            </a:pPr>
            <a:r>
              <a:rPr lang="en" sz="1600">
                <a:latin typeface="Nunito"/>
                <a:ea typeface="Nunito"/>
                <a:cs typeface="Nunito"/>
                <a:sym typeface="Nunito"/>
              </a:rPr>
              <a:t>Reused</a:t>
            </a:r>
            <a:r>
              <a:rPr lang="en" sz="1600">
                <a:latin typeface="Nunito"/>
                <a:ea typeface="Nunito"/>
                <a:cs typeface="Nunito"/>
                <a:sym typeface="Nunito"/>
              </a:rPr>
              <a:t> as growing water to produce more algae</a:t>
            </a:r>
            <a:r>
              <a:rPr lang="en" sz="1500">
                <a:latin typeface="Nunito"/>
                <a:ea typeface="Nunito"/>
                <a:cs typeface="Nunito"/>
                <a:sym typeface="Nunito"/>
              </a:rPr>
              <a:t> </a:t>
            </a:r>
            <a:endParaRPr sz="1500">
              <a:latin typeface="Nunito"/>
              <a:ea typeface="Nunito"/>
              <a:cs typeface="Nunito"/>
              <a:sym typeface="Nunito"/>
            </a:endParaRPr>
          </a:p>
          <a:p>
            <a:pPr indent="-336550" lvl="0" marL="457200" rtl="0" algn="l">
              <a:spcBef>
                <a:spcPts val="0"/>
              </a:spcBef>
              <a:spcAft>
                <a:spcPts val="0"/>
              </a:spcAft>
              <a:buSzPts val="1700"/>
              <a:buFont typeface="Nunito"/>
              <a:buChar char="●"/>
            </a:pPr>
            <a:r>
              <a:rPr lang="en" sz="1700">
                <a:latin typeface="Nunito"/>
                <a:ea typeface="Nunito"/>
                <a:cs typeface="Nunito"/>
                <a:sym typeface="Nunito"/>
              </a:rPr>
              <a:t>Lipids in the algae have a low presence, so companies are experimenting with selective breeding, genetic modification and fermentation processes to increase the yield</a:t>
            </a:r>
            <a:endParaRPr sz="1700">
              <a:latin typeface="Nunito"/>
              <a:ea typeface="Nunito"/>
              <a:cs typeface="Nunito"/>
              <a:sym typeface="Nunito"/>
            </a:endParaRPr>
          </a:p>
          <a:p>
            <a:pPr indent="0" lvl="0" marL="457200" rtl="0" algn="l">
              <a:spcBef>
                <a:spcPts val="0"/>
              </a:spcBef>
              <a:spcAft>
                <a:spcPts val="0"/>
              </a:spcAft>
              <a:buNone/>
            </a:pPr>
            <a:r>
              <a:t/>
            </a:r>
            <a:endParaRPr>
              <a:latin typeface="Nunito"/>
              <a:ea typeface="Nunito"/>
              <a:cs typeface="Nunito"/>
              <a:sym typeface="Nunit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9"/>
          <p:cNvSpPr txBox="1"/>
          <p:nvPr>
            <p:ph type="title"/>
          </p:nvPr>
        </p:nvSpPr>
        <p:spPr>
          <a:xfrm>
            <a:off x="0" y="1470675"/>
            <a:ext cx="2277300" cy="17868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Algae</a:t>
            </a:r>
            <a:r>
              <a:rPr lang="en"/>
              <a:t> Conversion Chart</a:t>
            </a:r>
            <a:endParaRPr/>
          </a:p>
        </p:txBody>
      </p:sp>
      <p:pic>
        <p:nvPicPr>
          <p:cNvPr id="316" name="Google Shape;316;p19"/>
          <p:cNvPicPr preferRelativeResize="0"/>
          <p:nvPr/>
        </p:nvPicPr>
        <p:blipFill>
          <a:blip r:embed="rId3">
            <a:alphaModFix/>
          </a:blip>
          <a:stretch>
            <a:fillRect/>
          </a:stretch>
        </p:blipFill>
        <p:spPr>
          <a:xfrm>
            <a:off x="2166960" y="0"/>
            <a:ext cx="6866641" cy="51435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20"/>
          <p:cNvSpPr txBox="1"/>
          <p:nvPr>
            <p:ph type="title"/>
          </p:nvPr>
        </p:nvSpPr>
        <p:spPr>
          <a:xfrm>
            <a:off x="0" y="1931550"/>
            <a:ext cx="9144000" cy="12804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Positives of Algae Energy</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1"/>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Carbon Net Zero E</a:t>
            </a:r>
            <a:r>
              <a:rPr lang="en"/>
              <a:t>missions</a:t>
            </a:r>
            <a:endParaRPr/>
          </a:p>
        </p:txBody>
      </p:sp>
      <p:sp>
        <p:nvSpPr>
          <p:cNvPr id="327" name="Google Shape;327;p21"/>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During the growth stage of </a:t>
            </a:r>
            <a:r>
              <a:rPr lang="en" sz="1500">
                <a:latin typeface="Nunito"/>
                <a:ea typeface="Nunito"/>
                <a:cs typeface="Nunito"/>
                <a:sym typeface="Nunito"/>
              </a:rPr>
              <a:t>algae</a:t>
            </a:r>
            <a:r>
              <a:rPr lang="en" sz="1500">
                <a:latin typeface="Nunito"/>
                <a:ea typeface="Nunito"/>
                <a:cs typeface="Nunito"/>
                <a:sym typeface="Nunito"/>
              </a:rPr>
              <a:t> carbon is captured from the environment</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This carbon, when the </a:t>
            </a:r>
            <a:r>
              <a:rPr lang="en" sz="1500">
                <a:latin typeface="Nunito"/>
                <a:ea typeface="Nunito"/>
                <a:cs typeface="Nunito"/>
                <a:sym typeface="Nunito"/>
              </a:rPr>
              <a:t>algae</a:t>
            </a:r>
            <a:r>
              <a:rPr lang="en" sz="1500">
                <a:latin typeface="Nunito"/>
                <a:ea typeface="Nunito"/>
                <a:cs typeface="Nunito"/>
                <a:sym typeface="Nunito"/>
              </a:rPr>
              <a:t> oil is consumed, is released back into the environment</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In the life cycle of the product no new carbon would be released into the environment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A big advantage is that algae feeds on the toxins produced in manufacturing</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This means that with this new fuel source mankind can both reduce the amount of toxicity in the environment while also helping clean up toxins already present</a:t>
            </a:r>
            <a:endParaRPr sz="1500">
              <a:latin typeface="Nunito"/>
              <a:ea typeface="Nunito"/>
              <a:cs typeface="Nunito"/>
              <a:sym typeface="Nunito"/>
            </a:endParaRPr>
          </a:p>
          <a:p>
            <a:pPr indent="0" lvl="0" marL="0" rtl="0" algn="l">
              <a:lnSpc>
                <a:spcPct val="150000"/>
              </a:lnSpc>
              <a:spcBef>
                <a:spcPts val="0"/>
              </a:spcBef>
              <a:spcAft>
                <a:spcPts val="0"/>
              </a:spcAft>
              <a:buNone/>
            </a:pPr>
            <a:r>
              <a:t/>
            </a:r>
            <a:endParaRPr sz="1500">
              <a:latin typeface="Nunito"/>
              <a:ea typeface="Nunito"/>
              <a:cs typeface="Nunito"/>
              <a:sym typeface="Nunito"/>
            </a:endParaRPr>
          </a:p>
        </p:txBody>
      </p:sp>
      <p:pic>
        <p:nvPicPr>
          <p:cNvPr id="328" name="Google Shape;328;p21"/>
          <p:cNvPicPr preferRelativeResize="0"/>
          <p:nvPr/>
        </p:nvPicPr>
        <p:blipFill>
          <a:blip r:embed="rId3">
            <a:alphaModFix/>
          </a:blip>
          <a:stretch>
            <a:fillRect/>
          </a:stretch>
        </p:blipFill>
        <p:spPr>
          <a:xfrm>
            <a:off x="6747163" y="0"/>
            <a:ext cx="2396837" cy="159787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22"/>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High Biofuel Y</a:t>
            </a:r>
            <a:r>
              <a:rPr lang="en"/>
              <a:t>ield and Easy to Cultivate</a:t>
            </a:r>
            <a:endParaRPr/>
          </a:p>
        </p:txBody>
      </p:sp>
      <p:sp>
        <p:nvSpPr>
          <p:cNvPr id="334" name="Google Shape;334;p22"/>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Compared to other biofuels the net </a:t>
            </a:r>
            <a:r>
              <a:rPr lang="en" sz="1500">
                <a:latin typeface="Nunito"/>
                <a:ea typeface="Nunito"/>
                <a:cs typeface="Nunito"/>
                <a:sym typeface="Nunito"/>
              </a:rPr>
              <a:t>yield</a:t>
            </a:r>
            <a:r>
              <a:rPr lang="en" sz="1500">
                <a:latin typeface="Nunito"/>
                <a:ea typeface="Nunito"/>
                <a:cs typeface="Nunito"/>
                <a:sym typeface="Nunito"/>
              </a:rPr>
              <a:t> of oil is very high</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Per acre </a:t>
            </a:r>
            <a:r>
              <a:rPr lang="en" sz="1500">
                <a:latin typeface="Nunito"/>
                <a:ea typeface="Nunito"/>
                <a:cs typeface="Nunito"/>
                <a:sym typeface="Nunito"/>
              </a:rPr>
              <a:t>yield</a:t>
            </a:r>
            <a:r>
              <a:rPr lang="en" sz="1500">
                <a:latin typeface="Nunito"/>
                <a:ea typeface="Nunito"/>
                <a:cs typeface="Nunito"/>
                <a:sym typeface="Nunito"/>
              </a:rPr>
              <a:t> is </a:t>
            </a:r>
            <a:r>
              <a:rPr lang="en" sz="1500">
                <a:latin typeface="Nunito"/>
                <a:ea typeface="Nunito"/>
                <a:cs typeface="Nunito"/>
                <a:sym typeface="Nunito"/>
              </a:rPr>
              <a:t>1500 gallons</a:t>
            </a:r>
            <a:r>
              <a:rPr lang="en" sz="1500">
                <a:latin typeface="Nunito"/>
                <a:ea typeface="Nunito"/>
                <a:cs typeface="Nunito"/>
                <a:sym typeface="Nunito"/>
              </a:rPr>
              <a:t> of fuel/year, </a:t>
            </a:r>
            <a:r>
              <a:rPr lang="en" sz="1500">
                <a:latin typeface="Nunito"/>
                <a:ea typeface="Nunito"/>
                <a:cs typeface="Nunito"/>
                <a:sym typeface="Nunito"/>
              </a:rPr>
              <a:t>significantly</a:t>
            </a:r>
            <a:r>
              <a:rPr lang="en" sz="1500">
                <a:latin typeface="Nunito"/>
                <a:ea typeface="Nunito"/>
                <a:cs typeface="Nunito"/>
                <a:sym typeface="Nunito"/>
              </a:rPr>
              <a:t> more than other </a:t>
            </a:r>
            <a:r>
              <a:rPr lang="en" sz="1500">
                <a:latin typeface="Nunito"/>
                <a:ea typeface="Nunito"/>
                <a:cs typeface="Nunito"/>
                <a:sym typeface="Nunito"/>
              </a:rPr>
              <a:t>conventional</a:t>
            </a:r>
            <a:r>
              <a:rPr lang="en" sz="1500">
                <a:latin typeface="Nunito"/>
                <a:ea typeface="Nunito"/>
                <a:cs typeface="Nunito"/>
                <a:sym typeface="Nunito"/>
              </a:rPr>
              <a:t> biofuel sources</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Can be grown year round, increasing output per year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Different species of algae have large ranges of growth environments</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Allows for year round production almost everywhere</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 Tolerant to large range of conditions</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Land unable to grow other crops could be used</a:t>
            </a:r>
            <a:endParaRPr sz="1500">
              <a:latin typeface="Nunito"/>
              <a:ea typeface="Nunito"/>
              <a:cs typeface="Nunito"/>
              <a:sym typeface="Nunito"/>
            </a:endParaRPr>
          </a:p>
          <a:p>
            <a:pPr indent="0" lvl="0" marL="914400" rtl="0" algn="l">
              <a:lnSpc>
                <a:spcPct val="150000"/>
              </a:lnSpc>
              <a:spcBef>
                <a:spcPts val="0"/>
              </a:spcBef>
              <a:spcAft>
                <a:spcPts val="0"/>
              </a:spcAft>
              <a:buNone/>
            </a:pPr>
            <a:r>
              <a:rPr lang="en" sz="1500">
                <a:latin typeface="Nunito"/>
                <a:ea typeface="Nunito"/>
                <a:cs typeface="Nunito"/>
                <a:sym typeface="Nunito"/>
              </a:rPr>
              <a:t> to produce algae </a:t>
            </a:r>
            <a:endParaRPr sz="1500">
              <a:latin typeface="Nunito"/>
              <a:ea typeface="Nunito"/>
              <a:cs typeface="Nunito"/>
              <a:sym typeface="Nunito"/>
            </a:endParaRPr>
          </a:p>
        </p:txBody>
      </p:sp>
      <p:pic>
        <p:nvPicPr>
          <p:cNvPr id="335" name="Google Shape;335;p22"/>
          <p:cNvPicPr preferRelativeResize="0"/>
          <p:nvPr/>
        </p:nvPicPr>
        <p:blipFill>
          <a:blip r:embed="rId3">
            <a:alphaModFix/>
          </a:blip>
          <a:stretch>
            <a:fillRect/>
          </a:stretch>
        </p:blipFill>
        <p:spPr>
          <a:xfrm>
            <a:off x="6252000" y="3541600"/>
            <a:ext cx="2892001" cy="1601900"/>
          </a:xfrm>
          <a:prstGeom prst="rect">
            <a:avLst/>
          </a:prstGeom>
          <a:noFill/>
          <a:ln>
            <a:noFill/>
          </a:ln>
        </p:spPr>
      </p:pic>
      <p:sp>
        <p:nvSpPr>
          <p:cNvPr id="336" name="Google Shape;336;p22"/>
          <p:cNvSpPr txBox="1"/>
          <p:nvPr/>
        </p:nvSpPr>
        <p:spPr>
          <a:xfrm>
            <a:off x="7493025" y="3275350"/>
            <a:ext cx="1503900" cy="266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000">
                <a:latin typeface="Nunito"/>
                <a:ea typeface="Nunito"/>
                <a:cs typeface="Nunito"/>
                <a:sym typeface="Nunito"/>
              </a:rPr>
              <a:t>*</a:t>
            </a:r>
            <a:r>
              <a:rPr lang="en" sz="1000">
                <a:latin typeface="Nunito"/>
                <a:ea typeface="Nunito"/>
                <a:cs typeface="Nunito"/>
                <a:sym typeface="Nunito"/>
              </a:rPr>
              <a:t>Algae</a:t>
            </a:r>
            <a:r>
              <a:rPr lang="en" sz="1000">
                <a:latin typeface="Nunito"/>
                <a:ea typeface="Nunito"/>
                <a:cs typeface="Nunito"/>
                <a:sym typeface="Nunito"/>
              </a:rPr>
              <a:t> cultivation farm</a:t>
            </a:r>
            <a:endParaRPr sz="1000">
              <a:latin typeface="Nunito"/>
              <a:ea typeface="Nunito"/>
              <a:cs typeface="Nunito"/>
              <a:sym typeface="Nunit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23"/>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Byproducts Produced</a:t>
            </a:r>
            <a:endParaRPr/>
          </a:p>
        </p:txBody>
      </p:sp>
      <p:sp>
        <p:nvSpPr>
          <p:cNvPr id="342" name="Google Shape;342;p23"/>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36550" lvl="0" marL="457200" rtl="0" algn="l">
              <a:lnSpc>
                <a:spcPct val="150000"/>
              </a:lnSpc>
              <a:spcBef>
                <a:spcPts val="0"/>
              </a:spcBef>
              <a:spcAft>
                <a:spcPts val="0"/>
              </a:spcAft>
              <a:buSzPts val="1700"/>
              <a:buFont typeface="Nunito"/>
              <a:buChar char="●"/>
            </a:pPr>
            <a:r>
              <a:rPr lang="en" sz="1700">
                <a:latin typeface="Nunito"/>
                <a:ea typeface="Nunito"/>
                <a:cs typeface="Nunito"/>
                <a:sym typeface="Nunito"/>
              </a:rPr>
              <a:t>Several</a:t>
            </a:r>
            <a:r>
              <a:rPr lang="en" sz="1700">
                <a:latin typeface="Nunito"/>
                <a:ea typeface="Nunito"/>
                <a:cs typeface="Nunito"/>
                <a:sym typeface="Nunito"/>
              </a:rPr>
              <a:t> byproducts can be produced in the making of </a:t>
            </a:r>
            <a:r>
              <a:rPr lang="en" sz="1700">
                <a:latin typeface="Nunito"/>
                <a:ea typeface="Nunito"/>
                <a:cs typeface="Nunito"/>
                <a:sym typeface="Nunito"/>
              </a:rPr>
              <a:t>algae</a:t>
            </a:r>
            <a:r>
              <a:rPr lang="en" sz="1700">
                <a:latin typeface="Nunito"/>
                <a:ea typeface="Nunito"/>
                <a:cs typeface="Nunito"/>
                <a:sym typeface="Nunito"/>
              </a:rPr>
              <a:t> oil</a:t>
            </a:r>
            <a:endParaRPr sz="1700">
              <a:latin typeface="Nunito"/>
              <a:ea typeface="Nunito"/>
              <a:cs typeface="Nunito"/>
              <a:sym typeface="Nunito"/>
            </a:endParaRPr>
          </a:p>
          <a:p>
            <a:pPr indent="-336550" lvl="1" marL="914400" rtl="0" algn="l">
              <a:lnSpc>
                <a:spcPct val="150000"/>
              </a:lnSpc>
              <a:spcBef>
                <a:spcPts val="0"/>
              </a:spcBef>
              <a:spcAft>
                <a:spcPts val="0"/>
              </a:spcAft>
              <a:buSzPts val="1700"/>
              <a:buFont typeface="Nunito"/>
              <a:buChar char="○"/>
            </a:pPr>
            <a:r>
              <a:rPr lang="en" sz="1700">
                <a:latin typeface="Nunito"/>
                <a:ea typeface="Nunito"/>
                <a:cs typeface="Nunito"/>
                <a:sym typeface="Nunito"/>
              </a:rPr>
              <a:t>Fertilizers</a:t>
            </a:r>
            <a:r>
              <a:rPr lang="en" sz="1700">
                <a:latin typeface="Nunito"/>
                <a:ea typeface="Nunito"/>
                <a:cs typeface="Nunito"/>
                <a:sym typeface="Nunito"/>
              </a:rPr>
              <a:t> </a:t>
            </a:r>
            <a:endParaRPr sz="1700">
              <a:latin typeface="Nunito"/>
              <a:ea typeface="Nunito"/>
              <a:cs typeface="Nunito"/>
              <a:sym typeface="Nunito"/>
            </a:endParaRPr>
          </a:p>
          <a:p>
            <a:pPr indent="-336550" lvl="1" marL="914400" rtl="0" algn="l">
              <a:lnSpc>
                <a:spcPct val="150000"/>
              </a:lnSpc>
              <a:spcBef>
                <a:spcPts val="0"/>
              </a:spcBef>
              <a:spcAft>
                <a:spcPts val="0"/>
              </a:spcAft>
              <a:buSzPts val="1700"/>
              <a:buFont typeface="Nunito"/>
              <a:buChar char="○"/>
            </a:pPr>
            <a:r>
              <a:rPr lang="en" sz="1700">
                <a:latin typeface="Nunito"/>
                <a:ea typeface="Nunito"/>
                <a:cs typeface="Nunito"/>
                <a:sym typeface="Nunito"/>
              </a:rPr>
              <a:t>Phosphorus</a:t>
            </a:r>
            <a:r>
              <a:rPr lang="en" sz="1700">
                <a:latin typeface="Nunito"/>
                <a:ea typeface="Nunito"/>
                <a:cs typeface="Nunito"/>
                <a:sym typeface="Nunito"/>
              </a:rPr>
              <a:t> and nitrogen in wastewater </a:t>
            </a:r>
            <a:endParaRPr sz="1700">
              <a:latin typeface="Nunito"/>
              <a:ea typeface="Nunito"/>
              <a:cs typeface="Nunito"/>
              <a:sym typeface="Nunito"/>
            </a:endParaRPr>
          </a:p>
          <a:p>
            <a:pPr indent="-336550" lvl="1" marL="914400" rtl="0" algn="l">
              <a:lnSpc>
                <a:spcPct val="150000"/>
              </a:lnSpc>
              <a:spcBef>
                <a:spcPts val="0"/>
              </a:spcBef>
              <a:spcAft>
                <a:spcPts val="0"/>
              </a:spcAft>
              <a:buSzPts val="1700"/>
              <a:buFont typeface="Nunito"/>
              <a:buChar char="○"/>
            </a:pPr>
            <a:r>
              <a:rPr lang="en" sz="1700">
                <a:latin typeface="Nunito"/>
                <a:ea typeface="Nunito"/>
                <a:cs typeface="Nunito"/>
                <a:sym typeface="Nunito"/>
              </a:rPr>
              <a:t>Cleaning products </a:t>
            </a:r>
            <a:endParaRPr sz="1700">
              <a:latin typeface="Nunito"/>
              <a:ea typeface="Nunito"/>
              <a:cs typeface="Nunito"/>
              <a:sym typeface="Nunito"/>
            </a:endParaRPr>
          </a:p>
          <a:p>
            <a:pPr indent="-336550" lvl="1" marL="914400" rtl="0" algn="l">
              <a:lnSpc>
                <a:spcPct val="150000"/>
              </a:lnSpc>
              <a:spcBef>
                <a:spcPts val="0"/>
              </a:spcBef>
              <a:spcAft>
                <a:spcPts val="0"/>
              </a:spcAft>
              <a:buSzPts val="1700"/>
              <a:buFont typeface="Nunito"/>
              <a:buChar char="○"/>
            </a:pPr>
            <a:r>
              <a:rPr lang="en" sz="1700">
                <a:latin typeface="Nunito"/>
                <a:ea typeface="Nunito"/>
                <a:cs typeface="Nunito"/>
                <a:sym typeface="Nunito"/>
              </a:rPr>
              <a:t>Excess </a:t>
            </a:r>
            <a:r>
              <a:rPr lang="en" sz="1700">
                <a:latin typeface="Nunito"/>
                <a:ea typeface="Nunito"/>
                <a:cs typeface="Nunito"/>
                <a:sym typeface="Nunito"/>
              </a:rPr>
              <a:t>algae produced</a:t>
            </a:r>
            <a:r>
              <a:rPr lang="en" sz="1700">
                <a:latin typeface="Nunito"/>
                <a:ea typeface="Nunito"/>
                <a:cs typeface="Nunito"/>
                <a:sym typeface="Nunito"/>
              </a:rPr>
              <a:t> could be converted to food</a:t>
            </a:r>
            <a:endParaRPr sz="1700">
              <a:latin typeface="Nunito"/>
              <a:ea typeface="Nunito"/>
              <a:cs typeface="Nunito"/>
              <a:sym typeface="Nunit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24"/>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An </a:t>
            </a:r>
            <a:r>
              <a:rPr lang="en"/>
              <a:t>Alternative</a:t>
            </a:r>
            <a:r>
              <a:rPr lang="en"/>
              <a:t> to Fossil Fuels</a:t>
            </a:r>
            <a:endParaRPr/>
          </a:p>
        </p:txBody>
      </p:sp>
      <p:sp>
        <p:nvSpPr>
          <p:cNvPr id="348" name="Google Shape;348;p24"/>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Provides an alternative, renewable source of fuel</a:t>
            </a:r>
            <a:endParaRPr sz="1600">
              <a:latin typeface="Nunito"/>
              <a:ea typeface="Nunito"/>
              <a:cs typeface="Nunito"/>
              <a:sym typeface="Nunito"/>
            </a:endParaRPr>
          </a:p>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Algae</a:t>
            </a:r>
            <a:r>
              <a:rPr lang="en" sz="1600">
                <a:latin typeface="Nunito"/>
                <a:ea typeface="Nunito"/>
                <a:cs typeface="Nunito"/>
                <a:sym typeface="Nunito"/>
              </a:rPr>
              <a:t> can be converted into many forms of fossil fuels that are currently being used </a:t>
            </a:r>
            <a:endParaRPr sz="1600">
              <a:latin typeface="Nunito"/>
              <a:ea typeface="Nunito"/>
              <a:cs typeface="Nunito"/>
              <a:sym typeface="Nunito"/>
            </a:endParaRPr>
          </a:p>
          <a:p>
            <a:pPr indent="-330200" lvl="0" marL="457200" rtl="0" algn="l">
              <a:lnSpc>
                <a:spcPct val="160000"/>
              </a:lnSpc>
              <a:spcBef>
                <a:spcPts val="0"/>
              </a:spcBef>
              <a:spcAft>
                <a:spcPts val="0"/>
              </a:spcAft>
              <a:buSzPts val="1600"/>
              <a:buFont typeface="Nunito"/>
              <a:buChar char="●"/>
            </a:pPr>
            <a:r>
              <a:rPr lang="en" sz="1600">
                <a:latin typeface="Nunito"/>
                <a:ea typeface="Nunito"/>
                <a:cs typeface="Nunito"/>
                <a:sym typeface="Nunito"/>
              </a:rPr>
              <a:t>These biofuels are able to supplement </a:t>
            </a:r>
            <a:r>
              <a:rPr lang="en" sz="1600">
                <a:latin typeface="Nunito"/>
                <a:ea typeface="Nunito"/>
                <a:cs typeface="Nunito"/>
                <a:sym typeface="Nunito"/>
              </a:rPr>
              <a:t>fossil</a:t>
            </a:r>
            <a:r>
              <a:rPr lang="en" sz="1600">
                <a:latin typeface="Nunito"/>
                <a:ea typeface="Nunito"/>
                <a:cs typeface="Nunito"/>
                <a:sym typeface="Nunito"/>
              </a:rPr>
              <a:t> fuels at a net zero carbon footprint </a:t>
            </a:r>
            <a:endParaRPr sz="1600">
              <a:latin typeface="Nunito"/>
              <a:ea typeface="Nunito"/>
              <a:cs typeface="Nunito"/>
              <a:sym typeface="Nunito"/>
            </a:endParaRPr>
          </a:p>
          <a:p>
            <a:pPr indent="0" lvl="0" marL="457200" rtl="0" algn="l">
              <a:lnSpc>
                <a:spcPct val="150000"/>
              </a:lnSpc>
              <a:spcBef>
                <a:spcPts val="0"/>
              </a:spcBef>
              <a:spcAft>
                <a:spcPts val="0"/>
              </a:spcAft>
              <a:buNone/>
            </a:pPr>
            <a:r>
              <a:t/>
            </a:r>
            <a:endParaRPr sz="1500">
              <a:latin typeface="Nunito"/>
              <a:ea typeface="Nunito"/>
              <a:cs typeface="Nunito"/>
              <a:sym typeface="Nunit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25"/>
          <p:cNvSpPr txBox="1"/>
          <p:nvPr>
            <p:ph type="title"/>
          </p:nvPr>
        </p:nvSpPr>
        <p:spPr>
          <a:xfrm>
            <a:off x="0" y="1605900"/>
            <a:ext cx="9144000" cy="19317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
              <a:t>Negatives of Algae Energy</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6"/>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High Cost</a:t>
            </a:r>
            <a:endParaRPr/>
          </a:p>
        </p:txBody>
      </p:sp>
      <p:sp>
        <p:nvSpPr>
          <p:cNvPr id="359" name="Google Shape;359;p26"/>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Final product is costly to </a:t>
            </a:r>
            <a:r>
              <a:rPr lang="en" sz="1500">
                <a:latin typeface="Nunito"/>
                <a:ea typeface="Nunito"/>
                <a:cs typeface="Nunito"/>
                <a:sym typeface="Nunito"/>
              </a:rPr>
              <a:t>produce</a:t>
            </a:r>
            <a:r>
              <a:rPr lang="en" sz="1500">
                <a:latin typeface="Nunito"/>
                <a:ea typeface="Nunito"/>
                <a:cs typeface="Nunito"/>
                <a:sym typeface="Nunito"/>
              </a:rPr>
              <a:t>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Extraction technology is </a:t>
            </a:r>
            <a:r>
              <a:rPr lang="en" sz="1500">
                <a:latin typeface="Nunito"/>
                <a:ea typeface="Nunito"/>
                <a:cs typeface="Nunito"/>
                <a:sym typeface="Nunito"/>
              </a:rPr>
              <a:t>expensive</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Direct harvesting and gathering of </a:t>
            </a:r>
            <a:r>
              <a:rPr lang="en" sz="1500">
                <a:latin typeface="Nunito"/>
                <a:ea typeface="Nunito"/>
                <a:cs typeface="Nunito"/>
                <a:sym typeface="Nunito"/>
              </a:rPr>
              <a:t>algae</a:t>
            </a:r>
            <a:r>
              <a:rPr lang="en" sz="1500">
                <a:latin typeface="Nunito"/>
                <a:ea typeface="Nunito"/>
                <a:cs typeface="Nunito"/>
                <a:sym typeface="Nunito"/>
              </a:rPr>
              <a:t> is costly</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Cost per barrel of </a:t>
            </a:r>
            <a:r>
              <a:rPr lang="en" sz="1500">
                <a:latin typeface="Nunito"/>
                <a:ea typeface="Nunito"/>
                <a:cs typeface="Nunito"/>
                <a:sym typeface="Nunito"/>
              </a:rPr>
              <a:t>algae</a:t>
            </a:r>
            <a:r>
              <a:rPr lang="en" sz="1500">
                <a:latin typeface="Nunito"/>
                <a:ea typeface="Nunito"/>
                <a:cs typeface="Nunito"/>
                <a:sym typeface="Nunito"/>
              </a:rPr>
              <a:t> oil is higher than normal oil</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&gt; $300/barrel</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Can be </a:t>
            </a:r>
            <a:r>
              <a:rPr lang="en" sz="1500">
                <a:latin typeface="Nunito"/>
                <a:ea typeface="Nunito"/>
                <a:cs typeface="Nunito"/>
                <a:sym typeface="Nunito"/>
              </a:rPr>
              <a:t>significantly</a:t>
            </a:r>
            <a:r>
              <a:rPr lang="en" sz="1500">
                <a:latin typeface="Nunito"/>
                <a:ea typeface="Nunito"/>
                <a:cs typeface="Nunito"/>
                <a:sym typeface="Nunito"/>
              </a:rPr>
              <a:t> reduced with selling off byproducts but still greater than normal oil</a:t>
            </a:r>
            <a:endParaRPr sz="1500">
              <a:latin typeface="Nunito"/>
              <a:ea typeface="Nunito"/>
              <a:cs typeface="Nunito"/>
              <a:sym typeface="Nunito"/>
            </a:endParaRPr>
          </a:p>
          <a:p>
            <a:pPr indent="0" lvl="0" marL="0" rtl="0" algn="l">
              <a:lnSpc>
                <a:spcPct val="150000"/>
              </a:lnSpc>
              <a:spcBef>
                <a:spcPts val="0"/>
              </a:spcBef>
              <a:spcAft>
                <a:spcPts val="0"/>
              </a:spcAft>
              <a:buNone/>
            </a:pPr>
            <a:r>
              <a:t/>
            </a:r>
            <a:endParaRPr sz="1500">
              <a:latin typeface="Nunito"/>
              <a:ea typeface="Nunito"/>
              <a:cs typeface="Nunito"/>
              <a:sym typeface="Nunit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27"/>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Loss of Energy</a:t>
            </a:r>
            <a:endParaRPr/>
          </a:p>
        </p:txBody>
      </p:sp>
      <p:sp>
        <p:nvSpPr>
          <p:cNvPr id="365" name="Google Shape;365;p27"/>
          <p:cNvSpPr txBox="1"/>
          <p:nvPr/>
        </p:nvSpPr>
        <p:spPr>
          <a:xfrm>
            <a:off x="1112600" y="1504500"/>
            <a:ext cx="70305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In the collection </a:t>
            </a:r>
            <a:r>
              <a:rPr lang="en" sz="1500">
                <a:latin typeface="Nunito"/>
                <a:ea typeface="Nunito"/>
                <a:cs typeface="Nunito"/>
                <a:sym typeface="Nunito"/>
              </a:rPr>
              <a:t>algae</a:t>
            </a:r>
            <a:r>
              <a:rPr lang="en" sz="1500">
                <a:latin typeface="Nunito"/>
                <a:ea typeface="Nunito"/>
                <a:cs typeface="Nunito"/>
                <a:sym typeface="Nunito"/>
              </a:rPr>
              <a:t> and the production of oil there is a large cost of energy</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The loss of </a:t>
            </a:r>
            <a:r>
              <a:rPr lang="en" sz="1500">
                <a:latin typeface="Nunito"/>
                <a:ea typeface="Nunito"/>
                <a:cs typeface="Nunito"/>
                <a:sym typeface="Nunito"/>
              </a:rPr>
              <a:t>potential</a:t>
            </a:r>
            <a:r>
              <a:rPr lang="en" sz="1500">
                <a:latin typeface="Nunito"/>
                <a:ea typeface="Nunito"/>
                <a:cs typeface="Nunito"/>
                <a:sym typeface="Nunito"/>
              </a:rPr>
              <a:t> energy is as high as 30% of the total energy </a:t>
            </a:r>
            <a:r>
              <a:rPr lang="en" sz="1500">
                <a:latin typeface="Nunito"/>
                <a:ea typeface="Nunito"/>
                <a:cs typeface="Nunito"/>
                <a:sym typeface="Nunito"/>
              </a:rPr>
              <a:t>available</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The large loss of energy leaves at worst only 70% of the energy remaining for other uses </a:t>
            </a:r>
            <a:endParaRPr sz="1500">
              <a:latin typeface="Nunito"/>
              <a:ea typeface="Nunito"/>
              <a:cs typeface="Nunito"/>
              <a:sym typeface="Nunito"/>
            </a:endParaRPr>
          </a:p>
        </p:txBody>
      </p:sp>
      <p:pic>
        <p:nvPicPr>
          <p:cNvPr id="366" name="Google Shape;366;p27"/>
          <p:cNvPicPr preferRelativeResize="0"/>
          <p:nvPr/>
        </p:nvPicPr>
        <p:blipFill>
          <a:blip r:embed="rId3">
            <a:alphaModFix/>
          </a:blip>
          <a:stretch>
            <a:fillRect/>
          </a:stretch>
        </p:blipFill>
        <p:spPr>
          <a:xfrm>
            <a:off x="6615697" y="3016125"/>
            <a:ext cx="2377574" cy="199854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8"/>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Many Types of </a:t>
            </a:r>
            <a:r>
              <a:rPr lang="en"/>
              <a:t>Algae</a:t>
            </a:r>
            <a:r>
              <a:rPr lang="en"/>
              <a:t> Issue</a:t>
            </a:r>
            <a:endParaRPr/>
          </a:p>
        </p:txBody>
      </p:sp>
      <p:sp>
        <p:nvSpPr>
          <p:cNvPr id="372" name="Google Shape;372;p28"/>
          <p:cNvSpPr txBox="1"/>
          <p:nvPr/>
        </p:nvSpPr>
        <p:spPr>
          <a:xfrm>
            <a:off x="1112600" y="1504500"/>
            <a:ext cx="75018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Many different variations of </a:t>
            </a:r>
            <a:r>
              <a:rPr lang="en" sz="1500">
                <a:latin typeface="Nunito"/>
                <a:ea typeface="Nunito"/>
                <a:cs typeface="Nunito"/>
                <a:sym typeface="Nunito"/>
              </a:rPr>
              <a:t>algae </a:t>
            </a:r>
            <a:r>
              <a:rPr lang="en" sz="1500">
                <a:latin typeface="Nunito"/>
                <a:ea typeface="Nunito"/>
                <a:cs typeface="Nunito"/>
                <a:sym typeface="Nunito"/>
              </a:rPr>
              <a:t>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Large variation in efficiency of there production depending on what type it is</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Specific types lack the ability to be cultivated in regions and would not be able to be used in production </a:t>
            </a:r>
            <a:endParaRPr sz="1500">
              <a:latin typeface="Nunito"/>
              <a:ea typeface="Nunito"/>
              <a:cs typeface="Nunito"/>
              <a:sym typeface="Nunito"/>
            </a:endParaRPr>
          </a:p>
          <a:p>
            <a:pPr indent="0" lvl="0" marL="457200" rtl="0" algn="l">
              <a:lnSpc>
                <a:spcPct val="150000"/>
              </a:lnSpc>
              <a:spcBef>
                <a:spcPts val="0"/>
              </a:spcBef>
              <a:spcAft>
                <a:spcPts val="0"/>
              </a:spcAft>
              <a:buNone/>
            </a:pPr>
            <a:r>
              <a:t/>
            </a:r>
            <a:endParaRPr sz="1500">
              <a:latin typeface="Nunito"/>
              <a:ea typeface="Nunito"/>
              <a:cs typeface="Nunito"/>
              <a:sym typeface="Nunito"/>
            </a:endParaRPr>
          </a:p>
        </p:txBody>
      </p:sp>
      <p:pic>
        <p:nvPicPr>
          <p:cNvPr id="373" name="Google Shape;373;p28"/>
          <p:cNvPicPr preferRelativeResize="0"/>
          <p:nvPr/>
        </p:nvPicPr>
        <p:blipFill>
          <a:blip r:embed="rId3">
            <a:alphaModFix/>
          </a:blip>
          <a:stretch>
            <a:fillRect/>
          </a:stretch>
        </p:blipFill>
        <p:spPr>
          <a:xfrm>
            <a:off x="4571988" y="2930600"/>
            <a:ext cx="2581275" cy="1771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29"/>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Large Resource Strain</a:t>
            </a:r>
            <a:endParaRPr/>
          </a:p>
        </p:txBody>
      </p:sp>
      <p:sp>
        <p:nvSpPr>
          <p:cNvPr id="379" name="Google Shape;379;p29"/>
          <p:cNvSpPr txBox="1"/>
          <p:nvPr/>
        </p:nvSpPr>
        <p:spPr>
          <a:xfrm>
            <a:off x="1112600" y="1504500"/>
            <a:ext cx="7092300" cy="30522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Requires many resources that could be used elsewhere</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Large</a:t>
            </a:r>
            <a:r>
              <a:rPr lang="en" sz="1500">
                <a:latin typeface="Nunito"/>
                <a:ea typeface="Nunito"/>
                <a:cs typeface="Nunito"/>
                <a:sym typeface="Nunito"/>
              </a:rPr>
              <a:t> amount of water required to produce </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High </a:t>
            </a:r>
            <a:r>
              <a:rPr lang="en" sz="1500">
                <a:latin typeface="Nunito"/>
                <a:ea typeface="Nunito"/>
                <a:cs typeface="Nunito"/>
                <a:sym typeface="Nunito"/>
              </a:rPr>
              <a:t>temperature</a:t>
            </a:r>
            <a:r>
              <a:rPr lang="en" sz="1500">
                <a:latin typeface="Nunito"/>
                <a:ea typeface="Nunito"/>
                <a:cs typeface="Nunito"/>
                <a:sym typeface="Nunito"/>
              </a:rPr>
              <a:t> for best growth cause more evaporation</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Fertilizer required for maximizing growth, taking it away from being used in other crops that may be for food</a:t>
            </a:r>
            <a:endParaRPr sz="1500">
              <a:latin typeface="Nunito"/>
              <a:ea typeface="Nunito"/>
              <a:cs typeface="Nunito"/>
              <a:sym typeface="Nunito"/>
            </a:endParaRPr>
          </a:p>
          <a:p>
            <a:pPr indent="-323850" lvl="1" marL="914400" rtl="0" algn="l">
              <a:lnSpc>
                <a:spcPct val="150000"/>
              </a:lnSpc>
              <a:spcBef>
                <a:spcPts val="0"/>
              </a:spcBef>
              <a:spcAft>
                <a:spcPts val="0"/>
              </a:spcAft>
              <a:buSzPts val="1500"/>
              <a:buFont typeface="Nunito"/>
              <a:buChar char="○"/>
            </a:pPr>
            <a:r>
              <a:rPr lang="en" sz="1500">
                <a:latin typeface="Nunito"/>
                <a:ea typeface="Nunito"/>
                <a:cs typeface="Nunito"/>
                <a:sym typeface="Nunito"/>
              </a:rPr>
              <a:t>Fertilizer production requires energy, taking away more from the </a:t>
            </a:r>
            <a:r>
              <a:rPr lang="en" sz="1500">
                <a:latin typeface="Nunito"/>
                <a:ea typeface="Nunito"/>
                <a:cs typeface="Nunito"/>
                <a:sym typeface="Nunito"/>
              </a:rPr>
              <a:t>potential</a:t>
            </a:r>
            <a:r>
              <a:rPr lang="en" sz="1500">
                <a:latin typeface="Nunito"/>
                <a:ea typeface="Nunito"/>
                <a:cs typeface="Nunito"/>
                <a:sym typeface="Nunito"/>
              </a:rPr>
              <a:t> </a:t>
            </a:r>
            <a:r>
              <a:rPr lang="en" sz="1500">
                <a:latin typeface="Nunito"/>
                <a:ea typeface="Nunito"/>
                <a:cs typeface="Nunito"/>
                <a:sym typeface="Nunito"/>
              </a:rPr>
              <a:t>energy</a:t>
            </a:r>
            <a:r>
              <a:rPr lang="en" sz="1500">
                <a:latin typeface="Nunito"/>
                <a:ea typeface="Nunito"/>
                <a:cs typeface="Nunito"/>
                <a:sym typeface="Nunito"/>
              </a:rPr>
              <a:t> that can be created </a:t>
            </a:r>
            <a:endParaRPr sz="1500">
              <a:latin typeface="Nunito"/>
              <a:ea typeface="Nunito"/>
              <a:cs typeface="Nunito"/>
              <a:sym typeface="Nunito"/>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30"/>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Complicated</a:t>
            </a:r>
            <a:r>
              <a:rPr lang="en"/>
              <a:t> Production Process</a:t>
            </a:r>
            <a:endParaRPr/>
          </a:p>
        </p:txBody>
      </p:sp>
      <p:sp>
        <p:nvSpPr>
          <p:cNvPr id="385" name="Google Shape;385;p30"/>
          <p:cNvSpPr txBox="1"/>
          <p:nvPr/>
        </p:nvSpPr>
        <p:spPr>
          <a:xfrm>
            <a:off x="1317300" y="1637975"/>
            <a:ext cx="6620700" cy="2509500"/>
          </a:xfrm>
          <a:prstGeom prst="rect">
            <a:avLst/>
          </a:prstGeom>
          <a:noFill/>
          <a:ln>
            <a:noFill/>
          </a:ln>
        </p:spPr>
        <p:txBody>
          <a:bodyPr anchorCtr="0" anchor="t" bIns="91425" lIns="91425" spcFirstLastPara="1" rIns="91425" wrap="square" tIns="91425">
            <a:noAutofit/>
          </a:bodyPr>
          <a:lstStyle/>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Many steps involved in process</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Growing </a:t>
            </a:r>
            <a:r>
              <a:rPr lang="en" sz="1500">
                <a:latin typeface="Nunito"/>
                <a:ea typeface="Nunito"/>
                <a:cs typeface="Nunito"/>
                <a:sym typeface="Nunito"/>
              </a:rPr>
              <a:t>conditions</a:t>
            </a:r>
            <a:r>
              <a:rPr lang="en" sz="1500">
                <a:latin typeface="Nunito"/>
                <a:ea typeface="Nunito"/>
                <a:cs typeface="Nunito"/>
                <a:sym typeface="Nunito"/>
              </a:rPr>
              <a:t> must be controlled to maximize the </a:t>
            </a:r>
            <a:r>
              <a:rPr lang="en" sz="1500">
                <a:latin typeface="Nunito"/>
                <a:ea typeface="Nunito"/>
                <a:cs typeface="Nunito"/>
                <a:sym typeface="Nunito"/>
              </a:rPr>
              <a:t>potential</a:t>
            </a:r>
            <a:r>
              <a:rPr lang="en" sz="1500">
                <a:latin typeface="Nunito"/>
                <a:ea typeface="Nunito"/>
                <a:cs typeface="Nunito"/>
                <a:sym typeface="Nunito"/>
              </a:rPr>
              <a:t> energy produced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Extraction</a:t>
            </a:r>
            <a:r>
              <a:rPr lang="en" sz="1500">
                <a:latin typeface="Nunito"/>
                <a:ea typeface="Nunito"/>
                <a:cs typeface="Nunito"/>
                <a:sym typeface="Nunito"/>
              </a:rPr>
              <a:t> of crude oil from </a:t>
            </a:r>
            <a:r>
              <a:rPr lang="en" sz="1500">
                <a:latin typeface="Nunito"/>
                <a:ea typeface="Nunito"/>
                <a:cs typeface="Nunito"/>
                <a:sym typeface="Nunito"/>
              </a:rPr>
              <a:t>algae</a:t>
            </a:r>
            <a:r>
              <a:rPr lang="en" sz="1500">
                <a:latin typeface="Nunito"/>
                <a:ea typeface="Nunito"/>
                <a:cs typeface="Nunito"/>
                <a:sym typeface="Nunito"/>
              </a:rPr>
              <a:t> takes time </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Once oil is extracted it still needs to be refined further to be usable</a:t>
            </a:r>
            <a:endParaRPr sz="1500">
              <a:latin typeface="Nunito"/>
              <a:ea typeface="Nunito"/>
              <a:cs typeface="Nunito"/>
              <a:sym typeface="Nunito"/>
            </a:endParaRPr>
          </a:p>
          <a:p>
            <a:pPr indent="-323850" lvl="0" marL="457200" rtl="0" algn="l">
              <a:lnSpc>
                <a:spcPct val="150000"/>
              </a:lnSpc>
              <a:spcBef>
                <a:spcPts val="0"/>
              </a:spcBef>
              <a:spcAft>
                <a:spcPts val="0"/>
              </a:spcAft>
              <a:buSzPts val="1500"/>
              <a:buFont typeface="Nunito"/>
              <a:buChar char="●"/>
            </a:pPr>
            <a:r>
              <a:rPr lang="en" sz="1500">
                <a:latin typeface="Nunito"/>
                <a:ea typeface="Nunito"/>
                <a:cs typeface="Nunito"/>
                <a:sym typeface="Nunito"/>
              </a:rPr>
              <a:t>Still lacking knowledge on best </a:t>
            </a:r>
            <a:r>
              <a:rPr lang="en" sz="1500">
                <a:latin typeface="Nunito"/>
                <a:ea typeface="Nunito"/>
                <a:cs typeface="Nunito"/>
                <a:sym typeface="Nunito"/>
              </a:rPr>
              <a:t>algae</a:t>
            </a:r>
            <a:r>
              <a:rPr lang="en" sz="1500">
                <a:latin typeface="Nunito"/>
                <a:ea typeface="Nunito"/>
                <a:cs typeface="Nunito"/>
                <a:sym typeface="Nunito"/>
              </a:rPr>
              <a:t> to use and when </a:t>
            </a:r>
            <a:endParaRPr sz="1500">
              <a:latin typeface="Nunito"/>
              <a:ea typeface="Nunito"/>
              <a:cs typeface="Nunito"/>
              <a:sym typeface="Nunit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31"/>
          <p:cNvSpPr txBox="1"/>
          <p:nvPr>
            <p:ph type="title"/>
          </p:nvPr>
        </p:nvSpPr>
        <p:spPr>
          <a:xfrm>
            <a:off x="50" y="285375"/>
            <a:ext cx="9144000" cy="845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SzPts val="990"/>
              <a:buNone/>
            </a:pPr>
            <a:r>
              <a:rPr lang="en" sz="3600"/>
              <a:t>Conclusion </a:t>
            </a:r>
            <a:endParaRPr sz="3600"/>
          </a:p>
        </p:txBody>
      </p:sp>
      <p:sp>
        <p:nvSpPr>
          <p:cNvPr id="391" name="Google Shape;391;p31"/>
          <p:cNvSpPr txBox="1"/>
          <p:nvPr/>
        </p:nvSpPr>
        <p:spPr>
          <a:xfrm>
            <a:off x="1052600" y="1210200"/>
            <a:ext cx="7038900" cy="2723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lt1"/>
                </a:solidFill>
                <a:latin typeface="Nunito"/>
                <a:ea typeface="Nunito"/>
                <a:cs typeface="Nunito"/>
                <a:sym typeface="Nunito"/>
              </a:rPr>
              <a:t>The drawbacks to </a:t>
            </a:r>
            <a:r>
              <a:rPr lang="en" sz="1600">
                <a:solidFill>
                  <a:schemeClr val="lt1"/>
                </a:solidFill>
                <a:latin typeface="Nunito"/>
                <a:ea typeface="Nunito"/>
                <a:cs typeface="Nunito"/>
                <a:sym typeface="Nunito"/>
              </a:rPr>
              <a:t>algae, like the high cost of production, make the current usability of algae oil as a sustainable source of energy difficult and impractical.  However, with continued research into determining the best type of algae to use and lowering the cost associated with the production of the oil, algae has the potential to be a serious contributor to the world wide energy usage. </a:t>
            </a:r>
            <a:endParaRPr sz="1600">
              <a:solidFill>
                <a:schemeClr val="lt1"/>
              </a:solidFill>
              <a:latin typeface="Nunito"/>
              <a:ea typeface="Nunito"/>
              <a:cs typeface="Nunito"/>
              <a:sym typeface="Nunit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2"/>
          <p:cNvSpPr txBox="1"/>
          <p:nvPr>
            <p:ph type="title"/>
          </p:nvPr>
        </p:nvSpPr>
        <p:spPr>
          <a:xfrm>
            <a:off x="1303800" y="598575"/>
            <a:ext cx="7030500" cy="9993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Resource Links</a:t>
            </a:r>
            <a:endParaRPr/>
          </a:p>
        </p:txBody>
      </p:sp>
      <p:sp>
        <p:nvSpPr>
          <p:cNvPr id="397" name="Google Shape;397;p32"/>
          <p:cNvSpPr txBox="1"/>
          <p:nvPr>
            <p:ph idx="1" type="body"/>
          </p:nvPr>
        </p:nvSpPr>
        <p:spPr>
          <a:xfrm>
            <a:off x="1127925" y="1420525"/>
            <a:ext cx="7030500" cy="3349800"/>
          </a:xfrm>
          <a:prstGeom prst="rect">
            <a:avLst/>
          </a:prstGeom>
        </p:spPr>
        <p:txBody>
          <a:bodyPr anchorCtr="0" anchor="t" bIns="91425" lIns="91425" spcFirstLastPara="1" rIns="91425" wrap="square" tIns="91425">
            <a:noAutofit/>
          </a:bodyPr>
          <a:lstStyle/>
          <a:p>
            <a:pPr indent="-330200" lvl="0" marL="457200" rtl="0" algn="l">
              <a:lnSpc>
                <a:spcPct val="150000"/>
              </a:lnSpc>
              <a:spcBef>
                <a:spcPts val="0"/>
              </a:spcBef>
              <a:spcAft>
                <a:spcPts val="0"/>
              </a:spcAft>
              <a:buSzPts val="1600"/>
              <a:buChar char="●"/>
            </a:pPr>
            <a:r>
              <a:rPr lang="en" sz="1600" u="sng">
                <a:solidFill>
                  <a:schemeClr val="hlink"/>
                </a:solidFill>
                <a:hlinkClick r:id="rId3"/>
              </a:rPr>
              <a:t>https://www.britannica.com/science/algae</a:t>
            </a:r>
            <a:r>
              <a:rPr lang="en" sz="1600"/>
              <a:t> </a:t>
            </a:r>
            <a:endParaRPr sz="1600"/>
          </a:p>
          <a:p>
            <a:pPr indent="-330200" lvl="0" marL="457200" rtl="0" algn="l">
              <a:lnSpc>
                <a:spcPct val="150000"/>
              </a:lnSpc>
              <a:spcBef>
                <a:spcPts val="0"/>
              </a:spcBef>
              <a:spcAft>
                <a:spcPts val="0"/>
              </a:spcAft>
              <a:buSzPts val="1600"/>
              <a:buChar char="●"/>
            </a:pPr>
            <a:r>
              <a:rPr lang="en" sz="1600" u="sng">
                <a:solidFill>
                  <a:schemeClr val="accent5"/>
                </a:solidFill>
                <a:latin typeface="Arial"/>
                <a:ea typeface="Arial"/>
                <a:cs typeface="Arial"/>
                <a:sym typeface="Arial"/>
                <a:hlinkClick r:id="rId4">
                  <a:extLst>
                    <a:ext uri="{A12FA001-AC4F-418D-AE19-62706E023703}">
                      <ahyp:hlinkClr val="tx"/>
                    </a:ext>
                  </a:extLst>
                </a:hlinkClick>
              </a:rPr>
              <a:t>https://www.pnnl.gov/news/release.aspx?id=1029</a:t>
            </a:r>
            <a:r>
              <a:rPr lang="en" sz="1600">
                <a:solidFill>
                  <a:srgbClr val="000000"/>
                </a:solidFill>
                <a:latin typeface="Arial"/>
                <a:ea typeface="Arial"/>
                <a:cs typeface="Arial"/>
                <a:sym typeface="Arial"/>
              </a:rPr>
              <a:t> </a:t>
            </a:r>
            <a:endParaRPr sz="1600">
              <a:solidFill>
                <a:srgbClr val="000000"/>
              </a:solidFill>
              <a:latin typeface="Arial"/>
              <a:ea typeface="Arial"/>
              <a:cs typeface="Arial"/>
              <a:sym typeface="Arial"/>
            </a:endParaRPr>
          </a:p>
          <a:p>
            <a:pPr indent="-330200" lvl="0" marL="457200" rtl="0" algn="l">
              <a:lnSpc>
                <a:spcPct val="150000"/>
              </a:lnSpc>
              <a:spcBef>
                <a:spcPts val="0"/>
              </a:spcBef>
              <a:spcAft>
                <a:spcPts val="0"/>
              </a:spcAft>
              <a:buClr>
                <a:srgbClr val="000000"/>
              </a:buClr>
              <a:buSzPts val="1600"/>
              <a:buFont typeface="Arial"/>
              <a:buChar char="●"/>
            </a:pPr>
            <a:r>
              <a:rPr lang="en" sz="1600" u="sng">
                <a:solidFill>
                  <a:schemeClr val="accent5"/>
                </a:solidFill>
                <a:latin typeface="Arial"/>
                <a:ea typeface="Arial"/>
                <a:cs typeface="Arial"/>
                <a:sym typeface="Arial"/>
                <a:hlinkClick r:id="rId5">
                  <a:extLst>
                    <a:ext uri="{A12FA001-AC4F-418D-AE19-62706E023703}">
                      <ahyp:hlinkClr val="tx"/>
                    </a:ext>
                  </a:extLst>
                </a:hlinkClick>
              </a:rPr>
              <a:t>https://springpowerandgas.us/pros-and-cons-of-algae-in-biofuel/</a:t>
            </a:r>
            <a:r>
              <a:rPr lang="en" sz="1600">
                <a:solidFill>
                  <a:srgbClr val="000000"/>
                </a:solidFill>
                <a:latin typeface="Arial"/>
                <a:ea typeface="Arial"/>
                <a:cs typeface="Arial"/>
                <a:sym typeface="Arial"/>
              </a:rPr>
              <a:t> </a:t>
            </a:r>
            <a:endParaRPr sz="1600">
              <a:solidFill>
                <a:srgbClr val="000000"/>
              </a:solidFill>
              <a:latin typeface="Arial"/>
              <a:ea typeface="Arial"/>
              <a:cs typeface="Arial"/>
              <a:sym typeface="Arial"/>
            </a:endParaRPr>
          </a:p>
          <a:p>
            <a:pPr indent="-330200" lvl="0" marL="457200" rtl="0" algn="l">
              <a:lnSpc>
                <a:spcPct val="150000"/>
              </a:lnSpc>
              <a:spcBef>
                <a:spcPts val="0"/>
              </a:spcBef>
              <a:spcAft>
                <a:spcPts val="0"/>
              </a:spcAft>
              <a:buClr>
                <a:srgbClr val="000000"/>
              </a:buClr>
              <a:buSzPts val="1600"/>
              <a:buFont typeface="Arial"/>
              <a:buChar char="●"/>
            </a:pPr>
            <a:r>
              <a:rPr lang="en" sz="1600" u="sng">
                <a:solidFill>
                  <a:schemeClr val="accent5"/>
                </a:solidFill>
                <a:latin typeface="Arial"/>
                <a:ea typeface="Arial"/>
                <a:cs typeface="Arial"/>
                <a:sym typeface="Arial"/>
                <a:hlinkClick r:id="rId6">
                  <a:extLst>
                    <a:ext uri="{A12FA001-AC4F-418D-AE19-62706E023703}">
                      <ahyp:hlinkClr val="tx"/>
                    </a:ext>
                  </a:extLst>
                </a:hlinkClick>
              </a:rPr>
              <a:t>https://www.frontiersin.org/articles/10.3389/fbioe.2014.00090/full</a:t>
            </a:r>
            <a:r>
              <a:rPr lang="en" sz="1600">
                <a:solidFill>
                  <a:srgbClr val="000000"/>
                </a:solidFill>
                <a:latin typeface="Arial"/>
                <a:ea typeface="Arial"/>
                <a:cs typeface="Arial"/>
                <a:sym typeface="Arial"/>
              </a:rPr>
              <a:t> </a:t>
            </a:r>
            <a:endParaRPr sz="1600">
              <a:solidFill>
                <a:srgbClr val="000000"/>
              </a:solidFill>
              <a:latin typeface="Arial"/>
              <a:ea typeface="Arial"/>
              <a:cs typeface="Arial"/>
              <a:sym typeface="Arial"/>
            </a:endParaRPr>
          </a:p>
          <a:p>
            <a:pPr indent="-330200" lvl="0" marL="457200" rtl="0" algn="l">
              <a:lnSpc>
                <a:spcPct val="150000"/>
              </a:lnSpc>
              <a:spcBef>
                <a:spcPts val="0"/>
              </a:spcBef>
              <a:spcAft>
                <a:spcPts val="0"/>
              </a:spcAft>
              <a:buClr>
                <a:srgbClr val="000000"/>
              </a:buClr>
              <a:buSzPts val="1600"/>
              <a:buFont typeface="Arial"/>
              <a:buChar char="●"/>
            </a:pPr>
            <a:r>
              <a:rPr lang="en" sz="1600" u="sng">
                <a:solidFill>
                  <a:schemeClr val="accent5"/>
                </a:solidFill>
                <a:latin typeface="Arial"/>
                <a:ea typeface="Arial"/>
                <a:cs typeface="Arial"/>
                <a:sym typeface="Arial"/>
                <a:hlinkClick r:id="rId7">
                  <a:extLst>
                    <a:ext uri="{A12FA001-AC4F-418D-AE19-62706E023703}">
                      <ahyp:hlinkClr val="tx"/>
                    </a:ext>
                  </a:extLst>
                </a:hlinkClick>
              </a:rPr>
              <a:t>https://corporate.exxonmobil.com/Climate-solutions/Advanced-biofuels/Advanced-biofuels-and-algae-research#Biofuelsresearchportfolio</a:t>
            </a:r>
            <a:r>
              <a:rPr lang="en" sz="1600">
                <a:solidFill>
                  <a:srgbClr val="000000"/>
                </a:solidFill>
                <a:latin typeface="Arial"/>
                <a:ea typeface="Arial"/>
                <a:cs typeface="Arial"/>
                <a:sym typeface="Arial"/>
              </a:rPr>
              <a:t> </a:t>
            </a:r>
            <a:endParaRPr sz="1600">
              <a:solidFill>
                <a:srgbClr val="000000"/>
              </a:solidFill>
              <a:latin typeface="Arial"/>
              <a:ea typeface="Arial"/>
              <a:cs typeface="Arial"/>
              <a:sym typeface="Arial"/>
            </a:endParaRPr>
          </a:p>
          <a:p>
            <a:pPr indent="-330200" lvl="0" marL="457200" rtl="0" algn="l">
              <a:lnSpc>
                <a:spcPct val="150000"/>
              </a:lnSpc>
              <a:spcBef>
                <a:spcPts val="0"/>
              </a:spcBef>
              <a:spcAft>
                <a:spcPts val="0"/>
              </a:spcAft>
              <a:buClr>
                <a:srgbClr val="000000"/>
              </a:buClr>
              <a:buSzPts val="1600"/>
              <a:buFont typeface="Arial"/>
              <a:buChar char="●"/>
            </a:pPr>
            <a:r>
              <a:rPr lang="en" sz="1600" u="sng">
                <a:solidFill>
                  <a:schemeClr val="hlink"/>
                </a:solidFill>
                <a:latin typeface="Arial"/>
                <a:ea typeface="Arial"/>
                <a:cs typeface="Arial"/>
                <a:sym typeface="Arial"/>
                <a:hlinkClick r:id="rId8"/>
              </a:rPr>
              <a:t>https://cla.auburn.edu/ces/energy/algae-as-energy-a-look-to-the-future/</a:t>
            </a:r>
            <a:r>
              <a:rPr lang="en" sz="1600">
                <a:solidFill>
                  <a:srgbClr val="000000"/>
                </a:solidFill>
                <a:latin typeface="Arial"/>
                <a:ea typeface="Arial"/>
                <a:cs typeface="Arial"/>
                <a:sym typeface="Arial"/>
              </a:rPr>
              <a:t>  </a:t>
            </a:r>
            <a:endParaRPr>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mentum">
  <a:themeElements>
    <a:clrScheme name="Momentum">
      <a:dk1>
        <a:srgbClr val="C0791B"/>
      </a:dk1>
      <a:lt1>
        <a:srgbClr val="FFFFFF"/>
      </a:lt1>
      <a:dk2>
        <a:srgbClr val="424242"/>
      </a:dk2>
      <a:lt2>
        <a:srgbClr val="8DD8D3"/>
      </a:lt2>
      <a:accent1>
        <a:srgbClr val="0B6374"/>
      </a:accent1>
      <a:accent2>
        <a:srgbClr val="FD5B58"/>
      </a:accent2>
      <a:accent3>
        <a:srgbClr val="599191"/>
      </a:accent3>
      <a:accent4>
        <a:srgbClr val="D7E6A3"/>
      </a:accent4>
      <a:accent5>
        <a:srgbClr val="27278B"/>
      </a:accent5>
      <a:accent6>
        <a:srgbClr val="D558AB"/>
      </a:accent6>
      <a:hlink>
        <a:srgbClr val="27278B"/>
      </a:hlink>
      <a:folHlink>
        <a:srgbClr val="2727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