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  <p:embeddedFont>
      <p:font typeface="Roboto Slab" panose="020B0604020202020204" charset="0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65becc117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65becc117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65becc117e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65becc117e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56acacd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56acacd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65becc117e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65becc117e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56acacdb1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56acacdb1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756acacdb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756acacdb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65becc117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65becc117e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56acacdb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56acacdb1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65becc117e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65becc117e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65becc117e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65becc117e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7"/>
          <p:cNvSpPr txBox="1">
            <a:spLocks noGrp="1"/>
          </p:cNvSpPr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1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title" hasCustomPrompt="1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rina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Should The Alaska National Wildlife Refuge be Open to Oil Mining</a:t>
            </a:r>
            <a:endParaRPr sz="3000"/>
          </a:p>
        </p:txBody>
      </p:sp>
      <p:sp>
        <p:nvSpPr>
          <p:cNvPr id="64" name="Google Shape;64;p13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Michael Renard, Luke Modrovsky, Ian Dewar, Rashonda Montgomery</a:t>
            </a:r>
            <a:endParaRPr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the Alaska National Wildlife Refuge</a:t>
            </a:r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Over 19 million acres of pristine Wildlife Habitat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First set aside by President Eisenhower in 1960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1980 expanded to include the Arctic National Wildlife Refuge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Home to a diverse amount of plants and animals </a:t>
            </a:r>
            <a:endParaRPr/>
          </a:p>
        </p:txBody>
      </p:sp>
      <p:pic>
        <p:nvPicPr>
          <p:cNvPr id="71" name="Google Shape;7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250" y="2742575"/>
            <a:ext cx="4068823" cy="2278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60277" y="2742575"/>
            <a:ext cx="2870973" cy="227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are the Two Sides?</a:t>
            </a:r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400"/>
              <a:t>Side 1 - Open </a:t>
            </a:r>
            <a:r>
              <a:rPr lang="en" sz="2400">
                <a:solidFill>
                  <a:schemeClr val="dk1"/>
                </a:solidFill>
              </a:rPr>
              <a:t>the Alaska National Wildlife Refuge to oil and gas mining </a:t>
            </a:r>
            <a:endParaRPr sz="2400"/>
          </a:p>
        </p:txBody>
      </p:sp>
      <p:sp>
        <p:nvSpPr>
          <p:cNvPr id="79" name="Google Shape;79;p15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Side 2 -  Keep </a:t>
            </a:r>
            <a:r>
              <a:rPr lang="en" sz="2400">
                <a:solidFill>
                  <a:schemeClr val="dk1"/>
                </a:solidFill>
              </a:rPr>
              <a:t>the Alaska National Wildlife Refuge closed to oil mining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One</a:t>
            </a:r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340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 Open </a:t>
            </a:r>
            <a:r>
              <a:rPr lang="en" sz="2400">
                <a:solidFill>
                  <a:schemeClr val="dk1"/>
                </a:solidFill>
              </a:rPr>
              <a:t>the Alaska National Wildlife Refuge to oil mining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One from an Economic View </a:t>
            </a:r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8368200" cy="35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Amount of Oil </a:t>
            </a:r>
            <a:endParaRPr/>
          </a:p>
          <a:p>
            <a:pPr marL="91440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Drilling is a risky endeavor that would cause widespread and permanent damage to the coastal plain and jeopardize its wildlife and ecosystem 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Potential Monetary Value </a:t>
            </a:r>
            <a:endParaRPr/>
          </a:p>
          <a:p>
            <a:pPr marL="91440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Estimated $600 Billion in revenue  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Potential Jobs</a:t>
            </a:r>
            <a:endParaRPr/>
          </a:p>
          <a:p>
            <a: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Over 700 thousands jobs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3725" y="2292225"/>
            <a:ext cx="3829725" cy="278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one from a Political View  </a:t>
            </a:r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Republic Tax Reform Bill 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Opened a portion of the land for drilling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Area 1002</a:t>
            </a:r>
            <a:endParaRPr/>
          </a:p>
          <a:p>
            <a:pPr marL="9144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05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69450" y="2408450"/>
            <a:ext cx="4905875" cy="261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Two</a:t>
            </a:r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/>
              <a:t>Keep </a:t>
            </a:r>
            <a:r>
              <a:rPr lang="en" sz="2400">
                <a:solidFill>
                  <a:schemeClr val="dk1"/>
                </a:solidFill>
              </a:rPr>
              <a:t>the Alaska National Wildlife Refuge closed to oil and gas mining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Two from a Scientific View</a:t>
            </a:r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82080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Habitat Deforestation 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Drilling is a risky endeavor that would cause widespread and permanent damage to the coastal plain and jeopardize its wildlife and ecosystem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Geological Screw ups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Oil spills </a:t>
            </a:r>
            <a:endParaRPr/>
          </a:p>
          <a:p>
            <a:pPr marL="1371600" lvl="2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en"/>
              <a:t>damage waterways, marine life, plants and animals on the land.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Water disruption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Imperil drinking water 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Oil can contain toxic properties and produce harmful physical effects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Side Two from a Social-Cultural View</a:t>
            </a:r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55104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Indigenous People 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They fear that drilling in this area will have an adverse effect on the herd, disrupting their annual migration and calving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Financial benefits of outdoor recreation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Outdoor recreation brings $887 million in consumer spending per year nationally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exist in several states that reap economic benefit from public land use and the jobs it creates.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37563" y="1124275"/>
            <a:ext cx="2390775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Stance on the Issue - Keep It Closed! </a:t>
            </a:r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ultimately believe in saving the wildlife refuge from being open to oil and gas mining.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Although one of us thinks there is a great amount of money to be made regardless of the sacrifices, the rest of us have decided that the sacrifices are too great to ignore. 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Citations </a:t>
            </a:r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8368200" cy="375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06400" marR="215900" lvl="0" indent="-203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900"/>
              <a:t>ANWR: Producing American Energy and Creating American Jobs. (2013, March 11). Retrieved November 22, 2019, from https://republicans-naturalresources.house.gov/anwr/.</a:t>
            </a:r>
            <a:endParaRPr sz="900"/>
          </a:p>
          <a:p>
            <a:pPr marL="406400" marR="215900" lvl="0" indent="-2032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" sz="900"/>
              <a:t>Arctic Refuge drilling controversy. (2019, October 22). Retrieved November 20, 2019, from https://en.wikipedia.org/wiki/Arctic_Refuge_drilling_controversy#/media/File:2_USGA_ANWR_Oil.png.</a:t>
            </a:r>
            <a:endParaRPr sz="900"/>
          </a:p>
          <a:p>
            <a:pPr marL="406400" marR="215900" lvl="0" indent="-2032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" sz="900"/>
              <a:t>Collins, M. (2017, November 19). Congress moves to 'drill, baby, drill' in Alaska's ANWR. Here's what you should know. Retrieved November 22, 2019, from https://www.usatoday.com/story/news/politics/2017/11/19/congress-moves-drill-baby-drill-alaska-anwr-refuge-heres-what-you-should-know/874187001/.</a:t>
            </a:r>
            <a:endParaRPr sz="900"/>
          </a:p>
          <a:p>
            <a:pPr marL="406400" marR="215900" lvl="0" indent="-2032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" sz="900"/>
              <a:t>Collins, M. (2017, November 19). Congress moves to 'drill, baby, drill' in Alaska's ANWR. Here's what you should know. Retrieved November 19, 2019, from https://www.usatoday.com/story/news/politics/2017/11/19/congress-moves-drill-baby-drill-alaska-anwr-refuge-heres-what-you-should-know/874187001/.</a:t>
            </a:r>
            <a:endParaRPr sz="900"/>
          </a:p>
          <a:p>
            <a:pPr marL="406400" marR="215900" lvl="0" indent="-2032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" sz="900"/>
              <a:t>Economic Benefits of the Oil Industry: The Perryman Group. (2014, August 22). Retrieved November 21, 2019, from https://www.perrymangroup.com/publications/column/2014/08/22/economic-benefits-of-the-oil-industry/.</a:t>
            </a:r>
            <a:endParaRPr sz="900"/>
          </a:p>
          <a:p>
            <a:pPr marL="406400" marR="215900" lvl="0" indent="-2032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" sz="900"/>
              <a:t>Overholt, M. (2017, October 23). Exceptional Benefits of Oil Drilling. Retrieved November 22, 2019, from https://www.tigergeneral.com/exceptional-benefits-oil-drilling/.</a:t>
            </a:r>
            <a:endParaRPr sz="900"/>
          </a:p>
          <a:p>
            <a:pPr marL="0" lvl="0" indent="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</a:pPr>
            <a:endParaRPr sz="9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647</Words>
  <Application>Microsoft Office PowerPoint</Application>
  <PresentationFormat>On-screen Show (16:9)</PresentationFormat>
  <Paragraphs>63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Roboto Slab</vt:lpstr>
      <vt:lpstr>Roboto</vt:lpstr>
      <vt:lpstr>Marina</vt:lpstr>
      <vt:lpstr>Should The Alaska National Wildlife Refuge be Open to Oil Mining</vt:lpstr>
      <vt:lpstr>What is the Alaska National Wildlife Refuge</vt:lpstr>
      <vt:lpstr>What are the Two Sides?</vt:lpstr>
      <vt:lpstr>Side One</vt:lpstr>
      <vt:lpstr>Side One from an Economic View </vt:lpstr>
      <vt:lpstr>Side one from a Political View  </vt:lpstr>
      <vt:lpstr>Side Two</vt:lpstr>
      <vt:lpstr>Side Two from a Scientific View</vt:lpstr>
      <vt:lpstr>Side Two from a Social-Cultural View</vt:lpstr>
      <vt:lpstr>Stance on the Issue - Keep It Closed! </vt:lpstr>
      <vt:lpstr>Citations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Should The Alaska National Wildlife Refuge be Open to Oil Mining</dc:title>
  <dc:creator>Michael Renard</dc:creator>
  <cp:lastModifiedBy>michael renard</cp:lastModifiedBy>
  <cp:revision>1</cp:revision>
  <dcterms:modified xsi:type="dcterms:W3CDTF">2019-11-25T13:56:56Z</dcterms:modified>
</cp:coreProperties>
</file>